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1" r:id="rId5"/>
  </p:sldMasterIdLst>
  <p:notesMasterIdLst>
    <p:notesMasterId r:id="rId17"/>
  </p:notesMasterIdLst>
  <p:sldIdLst>
    <p:sldId id="2007577142" r:id="rId6"/>
    <p:sldId id="2007577143" r:id="rId7"/>
    <p:sldId id="372" r:id="rId8"/>
    <p:sldId id="374" r:id="rId9"/>
    <p:sldId id="396" r:id="rId10"/>
    <p:sldId id="397" r:id="rId11"/>
    <p:sldId id="395" r:id="rId12"/>
    <p:sldId id="398" r:id="rId13"/>
    <p:sldId id="2007577141" r:id="rId14"/>
    <p:sldId id="2007577144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81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1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37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3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3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0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2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>
                <a:solidFill>
                  <a:prstClr val="black"/>
                </a:solidFill>
              </a:rPr>
              <a:pPr/>
              <a:t>2/23/2024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1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5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6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6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8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9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6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0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3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5.xml"/><Relationship Id="rId7" Type="http://schemas.openxmlformats.org/officeDocument/2006/relationships/image" Target="../media/image10.png"/><Relationship Id="rId2" Type="http://schemas.openxmlformats.org/officeDocument/2006/relationships/control" Target="../activeX/activeX4.xml"/><Relationship Id="rId1" Type="http://schemas.openxmlformats.org/officeDocument/2006/relationships/control" Target="../activeX/activeX3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8.xml"/><Relationship Id="rId7" Type="http://schemas.microsoft.com/office/2007/relationships/hdphoto" Target="../media/hdphoto5.wdp"/><Relationship Id="rId2" Type="http://schemas.openxmlformats.org/officeDocument/2006/relationships/control" Target="../activeX/activeX7.xml"/><Relationship Id="rId1" Type="http://schemas.openxmlformats.org/officeDocument/2006/relationships/control" Target="../activeX/activeX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wmf"/><Relationship Id="rId4" Type="http://schemas.openxmlformats.org/officeDocument/2006/relationships/control" Target="../activeX/activeX9.xml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control" Target="../activeX/activeX12.xml"/><Relationship Id="rId7" Type="http://schemas.openxmlformats.org/officeDocument/2006/relationships/image" Target="../media/image18.png"/><Relationship Id="rId2" Type="http://schemas.openxmlformats.org/officeDocument/2006/relationships/control" Target="../activeX/activeX11.xml"/><Relationship Id="rId1" Type="http://schemas.openxmlformats.org/officeDocument/2006/relationships/control" Target="../activeX/activeX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wmf"/><Relationship Id="rId5" Type="http://schemas.openxmlformats.org/officeDocument/2006/relationships/control" Target="../activeX/activeX14.xml"/><Relationship Id="rId10" Type="http://schemas.openxmlformats.org/officeDocument/2006/relationships/image" Target="../media/image16.wmf"/><Relationship Id="rId4" Type="http://schemas.openxmlformats.org/officeDocument/2006/relationships/control" Target="../activeX/activeX1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31020" y="2517625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34378" y="2458006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24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42204" y="364840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600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6471" y="2480810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504" y="3892481"/>
            <a:ext cx="11914496" cy="147726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 rộng vốn từ về vật nuôi; 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 nêu đặc điểm của các loài vật.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9657" y="263482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tập – tiết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72017" y="5618576"/>
            <a:ext cx="346484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 52</a:t>
            </a:r>
            <a:endParaRPr lang="en-US" sz="4267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72" y="142689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1" y="4325771"/>
            <a:ext cx="2850887" cy="271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2" y="47641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2446306" y="813652"/>
            <a:ext cx="7631120" cy="8155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8">
              <a:defRPr/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CẦU CẦN ĐẠT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257" y="1933769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được tên các con vật. Phát triển vốn từ về vật nuôi.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57" y="3410943"/>
            <a:ext cx="9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Xếp được tên các con vật theo nhóm thích hợp.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06C4F-CC49-A117-969E-C1DF0C6688DC}"/>
              </a:ext>
            </a:extLst>
          </p:cNvPr>
          <p:cNvSpPr txBox="1"/>
          <p:nvPr/>
        </p:nvSpPr>
        <p:spPr>
          <a:xfrm>
            <a:off x="1287257" y="4421006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Biết đặt câu nêu đặc điểm của loài vật.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972" y="142689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61" y="4325771"/>
            <a:ext cx="2850887" cy="271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871531" y="34138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2" y="476415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2446306" y="813652"/>
            <a:ext cx="7631120" cy="8155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914378">
              <a:defRPr/>
            </a:pP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CẦU CẦN ĐẠT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257" y="1933769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được tên các con vật. Phát triển vốn từ về vật nuôi.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57" y="3410943"/>
            <a:ext cx="994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Xếp được tên các con vật theo nhóm thích hợp.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06C4F-CC49-A117-969E-C1DF0C6688DC}"/>
              </a:ext>
            </a:extLst>
          </p:cNvPr>
          <p:cNvSpPr txBox="1"/>
          <p:nvPr/>
        </p:nvSpPr>
        <p:spPr>
          <a:xfrm>
            <a:off x="1287257" y="4421006"/>
            <a:ext cx="9949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Biết đặt câu nêu đặc điểm của loài vật.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8">
              <a:defRPr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736033" y="635225"/>
            <a:ext cx="8309113" cy="4595433"/>
            <a:chOff x="984007" y="1264224"/>
            <a:chExt cx="4839466" cy="344657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84007" y="1264224"/>
              <a:ext cx="4839466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74471" y="2559822"/>
              <a:ext cx="3409987" cy="149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17479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Trang 52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3973913"/>
              <a:ext cx="3041009" cy="73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EBD43-7A10-DAE9-A6A8-CD438654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b="1" kern="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7371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273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8814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1240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9797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48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2343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2738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86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F2A70C2-B629-458D-B5A3-C2B45C3E17C9}"/>
              </a:ext>
            </a:extLst>
          </p:cNvPr>
          <p:cNvSpPr/>
          <p:nvPr/>
        </p:nvSpPr>
        <p:spPr>
          <a:xfrm>
            <a:off x="9723869" y="345645"/>
            <a:ext cx="2154444" cy="2491409"/>
          </a:xfrm>
          <a:prstGeom prst="cloudCallout">
            <a:avLst>
              <a:gd name="adj1" fmla="val -112041"/>
              <a:gd name="adj2" fmla="val 2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40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5C0602-04F4-4FD3-A4E2-4F0A0E558063}"/>
              </a:ext>
            </a:extLst>
          </p:cNvPr>
          <p:cNvSpPr txBox="1"/>
          <p:nvPr/>
        </p:nvSpPr>
        <p:spPr>
          <a:xfrm>
            <a:off x="9855320" y="767491"/>
            <a:ext cx="2022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02DD4-37DE-6F7A-7FAA-35D55A33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61992 0.09283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2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AC89-10DA-47FB-6FDC-CABAE5C85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2" r:id="rId1" imgW="2476440" imgH="685800"/>
        </mc:Choice>
        <mc:Fallback>
          <p:control name="TextBox2" r:id="rId1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2" imgW="1752480" imgH="685800"/>
        </mc:Choice>
        <mc:Fallback>
          <p:control name="TextBox3" r:id="rId2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B187-1871-82FB-5709-A0DDA48E9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mào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mỏ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5A955-8958-6CFC-D157-555F32D95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439B8-2240-555F-B32A-0F3E71B00D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3074" y="6626087"/>
            <a:ext cx="2238596" cy="35780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85800"/>
        </mc:Choice>
        <mc:Fallback>
          <p:control name="TextBox2" r:id="rId2" imgW="2476440" imgH="68580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85800"/>
        </mc:Choice>
        <mc:Fallback>
          <p:control name="TextBox3" r:id="rId3" imgW="247644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476440" imgH="685800"/>
        </mc:Choice>
        <mc:Fallback>
          <p:control name="TextBox5" r:id="rId5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330</Words>
  <Application>Microsoft Office PowerPoint</Application>
  <PresentationFormat>Widescreen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Calibri Light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6_Office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2021-08-02T04:44:00Z</dcterms:created>
  <dcterms:modified xsi:type="dcterms:W3CDTF">2024-02-23T15:55:01Z</dcterms:modified>
</cp:coreProperties>
</file>