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</p:sldMasterIdLst>
  <p:notesMasterIdLst>
    <p:notesMasterId r:id="rId13"/>
  </p:notesMasterIdLst>
  <p:sldIdLst>
    <p:sldId id="2007577166" r:id="rId4"/>
    <p:sldId id="297" r:id="rId5"/>
    <p:sldId id="320" r:id="rId6"/>
    <p:sldId id="326" r:id="rId7"/>
    <p:sldId id="316" r:id="rId8"/>
    <p:sldId id="317" r:id="rId9"/>
    <p:sldId id="298" r:id="rId10"/>
    <p:sldId id="32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3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2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305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3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2024/3/1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5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6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3/1/2024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4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14377"/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5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8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Tuần 25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tinh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em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914377"/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14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7357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Luyện tập – tiết 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2204" y="4490041"/>
            <a:ext cx="10054178" cy="14772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bảo vệ môi trường;</a:t>
            </a: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– tr 59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8443" y="2205697"/>
            <a:ext cx="88168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55708" y="1403133"/>
            <a:ext cx="4865189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3348" y="941888"/>
            <a:ext cx="7816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Tìm được từ ngữ chỉ hoạt động bảo vệ, chăm sóc cây.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3347" y="2408492"/>
            <a:ext cx="781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 Tìm được từ ngữ chỉ hoạt động thích hợp điền vào chỗ trống.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3346" y="3978152"/>
            <a:ext cx="7816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000" b="1" dirty="0">
                <a:solidFill>
                  <a:prstClr val="white"/>
                </a:solidFill>
              </a:rPr>
              <a:t> </a:t>
            </a:r>
            <a:r>
              <a:rPr lang="en-US" sz="4000" b="1" dirty="0">
                <a:solidFill>
                  <a:prstClr val="white"/>
                </a:solidFill>
              </a:rPr>
              <a:t>Biết điền đúng dấu phẩy vào vị trí thích hợp giữa các từ ngữ chỉ hoạt động, chỉ sự vật trong câu.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19958" y="735338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hoạt động bảo vệ chăm sóc cây.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153" y="2159002"/>
            <a:ext cx="2096952" cy="1614917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71634" y="2159002"/>
            <a:ext cx="2086007" cy="1614917"/>
            <a:chOff x="497526" y="1381126"/>
            <a:chExt cx="1173379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9029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2655" y="2159002"/>
            <a:ext cx="2275180" cy="1614917"/>
            <a:chOff x="497526" y="1381126"/>
            <a:chExt cx="1279788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76688" y="2159002"/>
            <a:ext cx="2168068" cy="1614917"/>
            <a:chOff x="497526" y="1381126"/>
            <a:chExt cx="1219537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06804" y="3773919"/>
            <a:ext cx="2384374" cy="1614917"/>
            <a:chOff x="497526" y="1381126"/>
            <a:chExt cx="1341212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556" y="1769643"/>
              <a:ext cx="1249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17825" y="3773919"/>
            <a:ext cx="2289087" cy="1614917"/>
            <a:chOff x="497526" y="1381126"/>
            <a:chExt cx="1287608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3258" y="1769650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0834" y="3773919"/>
            <a:ext cx="2463081" cy="1614917"/>
            <a:chOff x="497526" y="1381126"/>
            <a:chExt cx="138547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5666" y="2159002"/>
            <a:ext cx="2265641" cy="1614917"/>
            <a:chOff x="497526" y="1381126"/>
            <a:chExt cx="1274420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2594" y="1774924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xit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0623" y="-171240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từ ngữ phù hợp thay cho ô vuông.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5050" y="1163945"/>
            <a:ext cx="11209646" cy="458469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Buổi sáng, bước ra vườn hồng,                         bông hồng đỏ thắm, bé vui sướng reo lên:</a:t>
            </a: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Bạn xinh đẹp, đáng yêu làm sao!</a:t>
            </a: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Nói rồi, bé định                       bông hoa.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4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Xin                    tôi.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7650" y="693503"/>
            <a:ext cx="1912459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693503"/>
            <a:ext cx="2015348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693503"/>
            <a:ext cx="1595819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3237" y="2096101"/>
            <a:ext cx="32092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6357" y="3891252"/>
            <a:ext cx="32092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69398" y="4547149"/>
            <a:ext cx="32092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787 L 0.08268 0.182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0046 L 0.1388 0.454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1342 L -0.52786 0.544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4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9807" y="822573"/>
            <a:ext cx="9675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248854" y="2423011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84209" y="2926711"/>
            <a:ext cx="16459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3834" y="2926711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6936368" y="3179342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802750" y="3900629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709960" y="364895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95416" y="364895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93000" y="437782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19432" y="4377824"/>
            <a:ext cx="12366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6341695" y="2887723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873490" y="2914249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6044358" y="3621992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604265" y="3636356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1913965" y="4408170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3340397" y="4446037"/>
            <a:ext cx="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</a:p>
        </p:txBody>
      </p: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6" grpId="0"/>
      <p:bldP spid="9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3348" y="941888"/>
            <a:ext cx="7816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Tìm được từ ngữ chỉ hoạt động bảo vệ, chăm sóc cây.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3347" y="2408492"/>
            <a:ext cx="781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</a:rPr>
              <a:t> Tìm được từ ngữ chỉ hoạt động thích hợp điền vào chỗ trống.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3346" y="3978152"/>
            <a:ext cx="7816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000" b="1" dirty="0">
                <a:solidFill>
                  <a:prstClr val="white"/>
                </a:solidFill>
              </a:rPr>
              <a:t> </a:t>
            </a:r>
            <a:r>
              <a:rPr lang="en-US" sz="4000" b="1" dirty="0">
                <a:solidFill>
                  <a:prstClr val="white"/>
                </a:solidFill>
              </a:rPr>
              <a:t>Biết điền đúng dấu phẩy vào vị trí thích hợp giữa các từ ngữ chỉ hoạt động, chỉ sự vật trong câu.</a:t>
            </a:r>
            <a:endParaRPr lang="vi-VN" sz="40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348</Words>
  <Application>Microsoft Office PowerPoint</Application>
  <PresentationFormat>Widescreen</PresentationFormat>
  <Paragraphs>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3_Office 主题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93</cp:revision>
  <dcterms:created xsi:type="dcterms:W3CDTF">2021-07-13T00:48:11Z</dcterms:created>
  <dcterms:modified xsi:type="dcterms:W3CDTF">2024-03-01T15:35:22Z</dcterms:modified>
</cp:coreProperties>
</file>