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472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73" r:id="rId10"/>
    <p:sldId id="274" r:id="rId11"/>
    <p:sldId id="275" r:id="rId12"/>
    <p:sldId id="265" r:id="rId13"/>
    <p:sldId id="272" r:id="rId14"/>
    <p:sldId id="276" r:id="rId15"/>
    <p:sldId id="473" r:id="rId16"/>
    <p:sldId id="278" r:id="rId17"/>
    <p:sldId id="281" r:id="rId18"/>
    <p:sldId id="474" r:id="rId19"/>
    <p:sldId id="327" r:id="rId20"/>
    <p:sldId id="475" r:id="rId2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A5BFF"/>
    <a:srgbClr val="DAF2D8"/>
    <a:srgbClr val="CCA7F1"/>
    <a:srgbClr val="CCFFCC"/>
    <a:srgbClr val="0000FF"/>
    <a:srgbClr val="FF0000"/>
    <a:srgbClr val="0033CC"/>
    <a:srgbClr val="00FF00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257" autoAdjust="0"/>
    <p:restoredTop sz="88327" autoAdjust="0"/>
  </p:normalViewPr>
  <p:slideViewPr>
    <p:cSldViewPr>
      <p:cViewPr varScale="1">
        <p:scale>
          <a:sx n="65" d="100"/>
          <a:sy n="65" d="100"/>
        </p:scale>
        <p:origin x="462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B918F8-D733-4BA0-A42F-CF42266325ED}" type="datetimeFigureOut">
              <a:rPr lang="en-US"/>
              <a:pPr>
                <a:defRPr/>
              </a:pPr>
              <a:t>3/29/2024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6554F1-22FD-4686-A2D9-ED472E1186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6B6F14-E674-42E5-8A24-EBF5658D0BF9}" type="datetimeFigureOut">
              <a:rPr lang="en-US"/>
              <a:pPr>
                <a:defRPr/>
              </a:pPr>
              <a:t>3/29/2024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4AFC05-BE5B-4912-9BC0-5E5C075063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326E38-28C8-47C7-943C-27EFC8993745}" type="datetimeFigureOut">
              <a:rPr lang="en-US"/>
              <a:pPr>
                <a:defRPr/>
              </a:pPr>
              <a:t>3/29/2024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B09786-3F6B-4064-B51D-8176393D50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0A1157-32E5-45B6-B8A9-E6443CF026B4}" type="datetimeFigureOut">
              <a:rPr lang="en-US"/>
              <a:pPr>
                <a:defRPr/>
              </a:pPr>
              <a:t>3/29/2024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D9172D-25C8-4E0A-968B-E9B9492AE2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79CF93-22C4-45E2-BC2A-DE4289BBF7BF}" type="datetimeFigureOut">
              <a:rPr lang="en-US"/>
              <a:pPr>
                <a:defRPr/>
              </a:pPr>
              <a:t>3/29/2024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8F7864-F9F2-45CA-816E-B0F2BAB9CF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1228B7-9B44-453A-BDDF-16D9AB74A05D}" type="datetimeFigureOut">
              <a:rPr lang="en-US"/>
              <a:pPr>
                <a:defRPr/>
              </a:pPr>
              <a:t>3/29/2024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D64901-9BBE-4AA8-A38F-EDCE57E0DF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4B8C8B-57E2-467D-B344-6FF77487FA34}" type="datetimeFigureOut">
              <a:rPr lang="en-US"/>
              <a:pPr>
                <a:defRPr/>
              </a:pPr>
              <a:t>3/29/2024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3CF2A0-0D7D-4ED5-AE20-D8C21BCDC0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F150CD-147B-471D-A92B-D21B917B3335}" type="datetimeFigureOut">
              <a:rPr lang="en-US"/>
              <a:pPr>
                <a:defRPr/>
              </a:pPr>
              <a:t>3/29/2024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F93144-1B54-475F-9776-F8469B8905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586351-7D46-4889-8DB9-E9E28A041F74}" type="datetimeFigureOut">
              <a:rPr lang="en-US"/>
              <a:pPr>
                <a:defRPr/>
              </a:pPr>
              <a:t>3/29/2024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53DBC1-AA87-4C13-97A9-DBFFA26194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1941B3-3FF4-4B87-85E0-798689FDE29C}" type="datetimeFigureOut">
              <a:rPr lang="en-US"/>
              <a:pPr>
                <a:defRPr/>
              </a:pPr>
              <a:t>3/29/2024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7F3FDA-8006-4AB9-85EC-9A5DABE172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22C15C-F471-478D-9AA8-D816CF06A53B}" type="datetimeFigureOut">
              <a:rPr lang="en-US"/>
              <a:pPr>
                <a:defRPr/>
              </a:pPr>
              <a:t>3/29/2024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08E8E6-039A-4919-9B80-4A115C8674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AD00B7E-8211-4E48-AB4D-9B6D7D35176B}" type="datetimeFigureOut">
              <a:rPr lang="en-US"/>
              <a:pPr>
                <a:defRPr/>
              </a:pPr>
              <a:t>3/29/2024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258287E-64DE-43FF-B893-413ED7C9EF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pull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gi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audio" Target="../media/audio7.wav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7" Type="http://schemas.openxmlformats.org/officeDocument/2006/relationships/image" Target="../media/image2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gif"/><Relationship Id="rId3" Type="http://schemas.openxmlformats.org/officeDocument/2006/relationships/audio" Target="../media/audio2.wav"/><Relationship Id="rId7" Type="http://schemas.openxmlformats.org/officeDocument/2006/relationships/image" Target="../media/image6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audio" Target="../media/audio4.wav"/><Relationship Id="rId10" Type="http://schemas.openxmlformats.org/officeDocument/2006/relationships/image" Target="../media/image7.wmf"/><Relationship Id="rId4" Type="http://schemas.openxmlformats.org/officeDocument/2006/relationships/audio" Target="../media/audio3.wav"/><Relationship Id="rId9" Type="http://schemas.openxmlformats.org/officeDocument/2006/relationships/slide" Target="slide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gif"/><Relationship Id="rId3" Type="http://schemas.openxmlformats.org/officeDocument/2006/relationships/audio" Target="../media/audio5.wav"/><Relationship Id="rId7" Type="http://schemas.openxmlformats.org/officeDocument/2006/relationships/image" Target="../media/image6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audio" Target="../media/audio4.wav"/><Relationship Id="rId10" Type="http://schemas.openxmlformats.org/officeDocument/2006/relationships/image" Target="../media/image7.wmf"/><Relationship Id="rId4" Type="http://schemas.openxmlformats.org/officeDocument/2006/relationships/audio" Target="../media/audio3.wav"/><Relationship Id="rId9" Type="http://schemas.openxmlformats.org/officeDocument/2006/relationships/slide" Target="slide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gif"/><Relationship Id="rId3" Type="http://schemas.openxmlformats.org/officeDocument/2006/relationships/audio" Target="../media/audio5.wav"/><Relationship Id="rId7" Type="http://schemas.openxmlformats.org/officeDocument/2006/relationships/image" Target="../media/image6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audio" Target="../media/audio4.wav"/><Relationship Id="rId10" Type="http://schemas.openxmlformats.org/officeDocument/2006/relationships/image" Target="../media/image7.wmf"/><Relationship Id="rId4" Type="http://schemas.openxmlformats.org/officeDocument/2006/relationships/audio" Target="../media/audio3.wav"/><Relationship Id="rId9" Type="http://schemas.openxmlformats.org/officeDocument/2006/relationships/slide" Target="slide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gif"/><Relationship Id="rId3" Type="http://schemas.openxmlformats.org/officeDocument/2006/relationships/audio" Target="../media/audio5.wav"/><Relationship Id="rId7" Type="http://schemas.openxmlformats.org/officeDocument/2006/relationships/image" Target="../media/image6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audio" Target="../media/audio4.wav"/><Relationship Id="rId10" Type="http://schemas.openxmlformats.org/officeDocument/2006/relationships/image" Target="../media/image7.wmf"/><Relationship Id="rId4" Type="http://schemas.openxmlformats.org/officeDocument/2006/relationships/audio" Target="../media/audio3.wav"/><Relationship Id="rId9" Type="http://schemas.openxmlformats.org/officeDocument/2006/relationships/slide" Target="slide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3" Type="http://schemas.openxmlformats.org/officeDocument/2006/relationships/audio" Target="../media/audio6.wav"/><Relationship Id="rId7" Type="http://schemas.openxmlformats.org/officeDocument/2006/relationships/image" Target="../media/image1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11" Type="http://schemas.openxmlformats.org/officeDocument/2006/relationships/image" Target="../media/image7.wmf"/><Relationship Id="rId5" Type="http://schemas.openxmlformats.org/officeDocument/2006/relationships/audio" Target="../media/audio4.wav"/><Relationship Id="rId10" Type="http://schemas.openxmlformats.org/officeDocument/2006/relationships/slide" Target="slide2.xml"/><Relationship Id="rId4" Type="http://schemas.openxmlformats.org/officeDocument/2006/relationships/audio" Target="../media/audio3.wav"/><Relationship Id="rId9" Type="http://schemas.openxmlformats.org/officeDocument/2006/relationships/image" Target="../media/image4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ackground bảo vệ môi trường đẹp">
            <a:extLst>
              <a:ext uri="{FF2B5EF4-FFF2-40B4-BE49-F238E27FC236}">
                <a16:creationId xmlns:a16="http://schemas.microsoft.com/office/drawing/2014/main" id="{42907D81-C53D-42D9-A6C0-A933DE4A5E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4206" y="-5465"/>
            <a:ext cx="936584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6" name="图片 5">
            <a:extLst>
              <a:ext uri="{FF2B5EF4-FFF2-40B4-BE49-F238E27FC236}">
                <a16:creationId xmlns:a16="http://schemas.microsoft.com/office/drawing/2014/main" id="{0AB75340-AB9A-CE95-78DB-C6B6C1CC4AD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2" r="4333" b="1430"/>
          <a:stretch>
            <a:fillRect/>
          </a:stretch>
        </p:blipFill>
        <p:spPr bwMode="auto">
          <a:xfrm>
            <a:off x="349250" y="944563"/>
            <a:ext cx="958850" cy="884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7" name="图片 5">
            <a:extLst>
              <a:ext uri="{FF2B5EF4-FFF2-40B4-BE49-F238E27FC236}">
                <a16:creationId xmlns:a16="http://schemas.microsoft.com/office/drawing/2014/main" id="{82E7DB3A-D624-5740-C07A-D39E3E3935C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2" r="4333" b="1430"/>
          <a:stretch>
            <a:fillRect/>
          </a:stretch>
        </p:blipFill>
        <p:spPr bwMode="auto">
          <a:xfrm>
            <a:off x="7912100" y="5065713"/>
            <a:ext cx="838200" cy="773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BEE803A-E653-6B1B-A5DC-5717EB17CB43}"/>
              </a:ext>
            </a:extLst>
          </p:cNvPr>
          <p:cNvSpPr txBox="1"/>
          <p:nvPr/>
        </p:nvSpPr>
        <p:spPr>
          <a:xfrm>
            <a:off x="306103" y="1993998"/>
            <a:ext cx="8383382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vi-VN" sz="4800" b="1" kern="10" dirty="0">
                <a:ln w="19050">
                  <a:solidFill>
                    <a:schemeClr val="tx2">
                      <a:lumMod val="60000"/>
                      <a:lumOff val="40000"/>
                    </a:schemeClr>
                  </a:solidFill>
                  <a:round/>
                  <a:headEnd/>
                  <a:tailEnd/>
                </a:ln>
                <a:solidFill>
                  <a:srgbClr val="FFC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Times New Roman" panose="02020603050405020304" pitchFamily="18" charset="0"/>
              </a:rPr>
              <a:t>BẢO VỆ </a:t>
            </a:r>
          </a:p>
          <a:p>
            <a:pPr algn="ctr">
              <a:defRPr/>
            </a:pPr>
            <a:r>
              <a:rPr lang="vi-VN" sz="4800" b="1" kern="10" dirty="0">
                <a:ln w="19050">
                  <a:solidFill>
                    <a:schemeClr val="tx2">
                      <a:lumMod val="60000"/>
                      <a:lumOff val="40000"/>
                    </a:schemeClr>
                  </a:solidFill>
                  <a:round/>
                  <a:headEnd/>
                  <a:tailEnd/>
                </a:ln>
                <a:solidFill>
                  <a:srgbClr val="FFC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Times New Roman" panose="02020603050405020304" pitchFamily="18" charset="0"/>
              </a:rPr>
              <a:t>TÀI NGUYÊN THIÊN </a:t>
            </a:r>
            <a:r>
              <a:rPr lang="vi-VN" sz="4800" b="1" kern="10" dirty="0" smtClean="0">
                <a:ln w="19050">
                  <a:solidFill>
                    <a:schemeClr val="tx2">
                      <a:lumMod val="60000"/>
                      <a:lumOff val="40000"/>
                    </a:schemeClr>
                  </a:solidFill>
                  <a:round/>
                  <a:headEnd/>
                  <a:tailEnd/>
                </a:ln>
                <a:solidFill>
                  <a:srgbClr val="FFC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Times New Roman" panose="02020603050405020304" pitchFamily="18" charset="0"/>
              </a:rPr>
              <a:t>NHIÊN</a:t>
            </a:r>
            <a:endParaRPr lang="en-US" sz="4800" b="1" kern="10" dirty="0" smtClean="0">
              <a:ln w="19050">
                <a:solidFill>
                  <a:schemeClr val="tx2">
                    <a:lumMod val="60000"/>
                    <a:lumOff val="40000"/>
                  </a:schemeClr>
                </a:solidFill>
                <a:round/>
                <a:headEnd/>
                <a:tailEnd/>
              </a:ln>
              <a:solidFill>
                <a:srgbClr val="FFC000"/>
              </a:solidFill>
              <a:effectLst>
                <a:outerShdw dist="35921" dir="2700000" algn="ctr" rotWithShape="0">
                  <a:srgbClr val="990000"/>
                </a:outerShdw>
              </a:effectLst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en-US" sz="4800" b="1" kern="10" dirty="0" smtClean="0">
                <a:ln w="19050">
                  <a:solidFill>
                    <a:schemeClr val="tx2">
                      <a:lumMod val="60000"/>
                      <a:lumOff val="40000"/>
                    </a:schemeClr>
                  </a:solidFill>
                  <a:round/>
                  <a:headEnd/>
                  <a:tailEnd/>
                </a:ln>
                <a:solidFill>
                  <a:srgbClr val="FFC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Times New Roman" panose="02020603050405020304" pitchFamily="18" charset="0"/>
              </a:rPr>
              <a:t>( </a:t>
            </a:r>
            <a:r>
              <a:rPr lang="en-US" sz="4800" b="1" kern="10" dirty="0" err="1" smtClean="0">
                <a:ln w="19050">
                  <a:solidFill>
                    <a:schemeClr val="tx2">
                      <a:lumMod val="60000"/>
                      <a:lumOff val="40000"/>
                    </a:schemeClr>
                  </a:solidFill>
                  <a:round/>
                  <a:headEnd/>
                  <a:tailEnd/>
                </a:ln>
                <a:solidFill>
                  <a:srgbClr val="FFC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Times New Roman" panose="02020603050405020304" pitchFamily="18" charset="0"/>
              </a:rPr>
              <a:t>Tiết</a:t>
            </a:r>
            <a:r>
              <a:rPr lang="en-US" sz="4800" b="1" kern="10" dirty="0" smtClean="0">
                <a:ln w="19050">
                  <a:solidFill>
                    <a:schemeClr val="tx2">
                      <a:lumMod val="60000"/>
                      <a:lumOff val="40000"/>
                    </a:schemeClr>
                  </a:solidFill>
                  <a:round/>
                  <a:headEnd/>
                  <a:tailEnd/>
                </a:ln>
                <a:solidFill>
                  <a:srgbClr val="FFC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Times New Roman" panose="02020603050405020304" pitchFamily="18" charset="0"/>
              </a:rPr>
              <a:t> 1)</a:t>
            </a:r>
            <a:r>
              <a:rPr lang="vi-VN" sz="4800" b="1" kern="10" dirty="0" smtClean="0">
                <a:ln w="19050">
                  <a:solidFill>
                    <a:schemeClr val="tx2">
                      <a:lumMod val="60000"/>
                      <a:lumOff val="40000"/>
                    </a:schemeClr>
                  </a:solidFill>
                  <a:round/>
                  <a:headEnd/>
                  <a:tailEnd/>
                </a:ln>
                <a:solidFill>
                  <a:srgbClr val="FFC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Times New Roman" panose="02020603050405020304" pitchFamily="18" charset="0"/>
              </a:rPr>
              <a:t> </a:t>
            </a:r>
            <a:endParaRPr lang="en-US" sz="4800" b="1" kern="10" dirty="0">
              <a:ln w="19050">
                <a:solidFill>
                  <a:schemeClr val="tx2">
                    <a:lumMod val="60000"/>
                    <a:lumOff val="40000"/>
                  </a:schemeClr>
                </a:solidFill>
                <a:round/>
                <a:headEnd/>
                <a:tailEnd/>
              </a:ln>
              <a:solidFill>
                <a:srgbClr val="FFC000"/>
              </a:solidFill>
              <a:effectLst>
                <a:outerShdw dist="35921" dir="2700000" algn="ctr" rotWithShape="0">
                  <a:srgbClr val="990000"/>
                </a:outerShdw>
              </a:effectLst>
              <a:cs typeface="Times New Roman" panose="02020603050405020304" pitchFamily="18" charset="0"/>
            </a:endParaRPr>
          </a:p>
        </p:txBody>
      </p:sp>
      <p:sp>
        <p:nvSpPr>
          <p:cNvPr id="2" name="Text Box 9">
            <a:extLst>
              <a:ext uri="{FF2B5EF4-FFF2-40B4-BE49-F238E27FC236}">
                <a16:creationId xmlns:a16="http://schemas.microsoft.com/office/drawing/2014/main" id="{F39DF091-FBB5-EAE6-E11A-6A3C46EEA6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3200" y="617240"/>
            <a:ext cx="41910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5400" b="1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HP001 4 hàng"/>
                <a:cs typeface="Arial" panose="020B0604020202020204" pitchFamily="34" charset="0"/>
              </a:rPr>
              <a:t>ĐẠO ĐỨC 5</a:t>
            </a:r>
            <a:endParaRPr lang="en-US" altLang="en-US" sz="5400" b="1" dirty="0">
              <a:solidFill>
                <a:schemeClr val="accent3">
                  <a:lumMod val="40000"/>
                  <a:lumOff val="60000"/>
                </a:schemeClr>
              </a:solidFill>
              <a:latin typeface="HP001 4 hàng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" name="Table 25"/>
          <p:cNvGraphicFramePr>
            <a:graphicFrameLocks noGrp="1"/>
          </p:cNvGraphicFramePr>
          <p:nvPr/>
        </p:nvGraphicFramePr>
        <p:xfrm>
          <a:off x="609600" y="1397000"/>
          <a:ext cx="8001000" cy="4973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00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00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41400">
                <a:tc>
                  <a:txBody>
                    <a:bodyPr/>
                    <a:lstStyle/>
                    <a:p>
                      <a:endParaRPr lang="en-US">
                        <a:ln w="3175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>
                        <a:ln w="3175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25700">
                <a:tc>
                  <a:txBody>
                    <a:bodyPr/>
                    <a:lstStyle/>
                    <a:p>
                      <a:endParaRPr lang="en-US">
                        <a:ln w="3175">
                          <a:solidFill>
                            <a:schemeClr val="tx1"/>
                          </a:solidFill>
                        </a:ln>
                      </a:endParaRPr>
                    </a:p>
                    <a:p>
                      <a:endParaRPr lang="en-US">
                        <a:ln w="3175">
                          <a:solidFill>
                            <a:schemeClr val="tx1"/>
                          </a:solidFill>
                        </a:ln>
                      </a:endParaRPr>
                    </a:p>
                    <a:p>
                      <a:endParaRPr lang="en-US">
                        <a:ln w="3175">
                          <a:solidFill>
                            <a:schemeClr val="tx1"/>
                          </a:solidFill>
                        </a:ln>
                      </a:endParaRPr>
                    </a:p>
                    <a:p>
                      <a:endParaRPr lang="en-US">
                        <a:ln w="3175">
                          <a:solidFill>
                            <a:schemeClr val="tx1"/>
                          </a:solidFill>
                        </a:ln>
                      </a:endParaRPr>
                    </a:p>
                    <a:p>
                      <a:endParaRPr lang="en-US">
                        <a:ln w="3175">
                          <a:solidFill>
                            <a:schemeClr val="tx1"/>
                          </a:solidFill>
                        </a:ln>
                      </a:endParaRPr>
                    </a:p>
                    <a:p>
                      <a:endParaRPr lang="en-US">
                        <a:ln w="3175">
                          <a:solidFill>
                            <a:schemeClr val="tx1"/>
                          </a:solidFill>
                        </a:ln>
                      </a:endParaRPr>
                    </a:p>
                    <a:p>
                      <a:endParaRPr lang="en-US">
                        <a:ln w="3175">
                          <a:solidFill>
                            <a:schemeClr val="tx1"/>
                          </a:solidFill>
                        </a:ln>
                      </a:endParaRPr>
                    </a:p>
                    <a:p>
                      <a:endParaRPr lang="en-US">
                        <a:ln w="3175">
                          <a:solidFill>
                            <a:schemeClr val="tx1"/>
                          </a:solidFill>
                        </a:ln>
                      </a:endParaRPr>
                    </a:p>
                    <a:p>
                      <a:endParaRPr lang="en-US">
                        <a:ln w="3175">
                          <a:solidFill>
                            <a:schemeClr val="tx1"/>
                          </a:solidFill>
                        </a:ln>
                      </a:endParaRPr>
                    </a:p>
                    <a:p>
                      <a:endParaRPr lang="en-US">
                        <a:ln w="3175">
                          <a:solidFill>
                            <a:schemeClr val="tx1"/>
                          </a:solidFill>
                        </a:ln>
                      </a:endParaRPr>
                    </a:p>
                    <a:p>
                      <a:endParaRPr lang="en-US">
                        <a:ln w="3175">
                          <a:solidFill>
                            <a:schemeClr val="tx1"/>
                          </a:solidFill>
                        </a:ln>
                      </a:endParaRPr>
                    </a:p>
                    <a:p>
                      <a:endParaRPr lang="en-US">
                        <a:ln w="3175">
                          <a:solidFill>
                            <a:schemeClr val="tx1"/>
                          </a:solidFill>
                        </a:ln>
                      </a:endParaRPr>
                    </a:p>
                    <a:p>
                      <a:endParaRPr lang="en-US">
                        <a:ln w="3175">
                          <a:solidFill>
                            <a:schemeClr val="tx1"/>
                          </a:solidFill>
                        </a:ln>
                      </a:endParaRPr>
                    </a:p>
                    <a:p>
                      <a:endParaRPr lang="en-US">
                        <a:ln w="3175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>
                        <a:ln w="3175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Subtitle 4"/>
          <p:cNvSpPr txBox="1">
            <a:spLocks/>
          </p:cNvSpPr>
          <p:nvPr/>
        </p:nvSpPr>
        <p:spPr>
          <a:xfrm>
            <a:off x="533400" y="762000"/>
            <a:ext cx="8077200" cy="685800"/>
          </a:xfrm>
          <a:prstGeom prst="rect">
            <a:avLst/>
          </a:prstGeom>
          <a:noFill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just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200" b="1">
                <a:solidFill>
                  <a:schemeClr val="tx1"/>
                </a:solidFill>
                <a:latin typeface="Arial"/>
                <a:cs typeface="Arial" pitchFamily="34" charset="0"/>
              </a:rPr>
              <a:t>2) Tìm hiểu về tài nguyên thiên nhiên: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838200" y="1447800"/>
            <a:ext cx="3581400" cy="914400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b="1">
                <a:solidFill>
                  <a:srgbClr val="FFFF00"/>
                </a:solidFill>
                <a:latin typeface="Arial"/>
              </a:rPr>
              <a:t>Tài nguyên thiên nhiên là</a:t>
            </a:r>
          </a:p>
        </p:txBody>
      </p:sp>
      <p:sp>
        <p:nvSpPr>
          <p:cNvPr id="10" name="Subtitle 8"/>
          <p:cNvSpPr txBox="1">
            <a:spLocks/>
          </p:cNvSpPr>
          <p:nvPr/>
        </p:nvSpPr>
        <p:spPr>
          <a:xfrm>
            <a:off x="4800600" y="1447800"/>
            <a:ext cx="3581400" cy="9144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b="1">
                <a:solidFill>
                  <a:srgbClr val="FFFF00"/>
                </a:solidFill>
                <a:latin typeface="Arial"/>
                <a:cs typeface="Arial" pitchFamily="34" charset="0"/>
              </a:rPr>
              <a:t>Không phải tài nguyên thiên nhiên là</a:t>
            </a:r>
          </a:p>
        </p:txBody>
      </p:sp>
      <p:sp>
        <p:nvSpPr>
          <p:cNvPr id="11" name="Subtitle 2"/>
          <p:cNvSpPr txBox="1">
            <a:spLocks/>
          </p:cNvSpPr>
          <p:nvPr/>
        </p:nvSpPr>
        <p:spPr>
          <a:xfrm>
            <a:off x="838200" y="2514600"/>
            <a:ext cx="1414463" cy="4572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000" b="1">
                <a:solidFill>
                  <a:schemeClr val="bg1"/>
                </a:solidFill>
                <a:latin typeface="Arial"/>
                <a:cs typeface="Arial" pitchFamily="34" charset="0"/>
              </a:rPr>
              <a:t>Đất trồng</a:t>
            </a:r>
          </a:p>
        </p:txBody>
      </p:sp>
      <p:sp>
        <p:nvSpPr>
          <p:cNvPr id="12" name="Subtitle 2"/>
          <p:cNvSpPr txBox="1">
            <a:spLocks/>
          </p:cNvSpPr>
          <p:nvPr/>
        </p:nvSpPr>
        <p:spPr>
          <a:xfrm>
            <a:off x="2971800" y="2514600"/>
            <a:ext cx="1157288" cy="4572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000" b="1">
                <a:solidFill>
                  <a:schemeClr val="bg1"/>
                </a:solidFill>
                <a:latin typeface="Arial"/>
                <a:cs typeface="Arial" pitchFamily="34" charset="0"/>
              </a:rPr>
              <a:t>Rừng</a:t>
            </a:r>
          </a:p>
        </p:txBody>
      </p:sp>
      <p:sp>
        <p:nvSpPr>
          <p:cNvPr id="13" name="Subtitle 2"/>
          <p:cNvSpPr txBox="1">
            <a:spLocks/>
          </p:cNvSpPr>
          <p:nvPr/>
        </p:nvSpPr>
        <p:spPr>
          <a:xfrm>
            <a:off x="838200" y="3124200"/>
            <a:ext cx="1865313" cy="4572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000" b="1">
                <a:solidFill>
                  <a:schemeClr val="bg1"/>
                </a:solidFill>
                <a:latin typeface="Arial"/>
                <a:cs typeface="Arial" pitchFamily="34" charset="0"/>
              </a:rPr>
              <a:t>Đất ven biển</a:t>
            </a:r>
          </a:p>
        </p:txBody>
      </p:sp>
      <p:sp>
        <p:nvSpPr>
          <p:cNvPr id="14" name="Subtitle 2"/>
          <p:cNvSpPr txBox="1">
            <a:spLocks/>
          </p:cNvSpPr>
          <p:nvPr/>
        </p:nvSpPr>
        <p:spPr>
          <a:xfrm>
            <a:off x="2971800" y="3124200"/>
            <a:ext cx="838200" cy="4572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000" b="1">
                <a:solidFill>
                  <a:schemeClr val="bg1"/>
                </a:solidFill>
                <a:latin typeface="Arial"/>
                <a:cs typeface="Arial" pitchFamily="34" charset="0"/>
              </a:rPr>
              <a:t>Cát</a:t>
            </a:r>
          </a:p>
        </p:txBody>
      </p:sp>
      <p:sp>
        <p:nvSpPr>
          <p:cNvPr id="15" name="Subtitle 2"/>
          <p:cNvSpPr txBox="1">
            <a:spLocks/>
          </p:cNvSpPr>
          <p:nvPr/>
        </p:nvSpPr>
        <p:spPr>
          <a:xfrm>
            <a:off x="838200" y="3733800"/>
            <a:ext cx="1285875" cy="4572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000" b="1">
                <a:solidFill>
                  <a:schemeClr val="bg1"/>
                </a:solidFill>
                <a:latin typeface="Arial"/>
                <a:cs typeface="Arial" pitchFamily="34" charset="0"/>
              </a:rPr>
              <a:t>Mỏ than</a:t>
            </a:r>
          </a:p>
        </p:txBody>
      </p:sp>
      <p:sp>
        <p:nvSpPr>
          <p:cNvPr id="16" name="Subtitle 2"/>
          <p:cNvSpPr txBox="1">
            <a:spLocks/>
          </p:cNvSpPr>
          <p:nvPr/>
        </p:nvSpPr>
        <p:spPr>
          <a:xfrm>
            <a:off x="2209800" y="3733800"/>
            <a:ext cx="1220788" cy="4572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000" b="1">
                <a:solidFill>
                  <a:schemeClr val="bg1"/>
                </a:solidFill>
                <a:latin typeface="Arial"/>
                <a:cs typeface="Arial" pitchFamily="34" charset="0"/>
              </a:rPr>
              <a:t>Mỏ dầu</a:t>
            </a:r>
          </a:p>
        </p:txBody>
      </p:sp>
      <p:sp>
        <p:nvSpPr>
          <p:cNvPr id="17" name="Subtitle 2"/>
          <p:cNvSpPr txBox="1">
            <a:spLocks/>
          </p:cNvSpPr>
          <p:nvPr/>
        </p:nvSpPr>
        <p:spPr>
          <a:xfrm>
            <a:off x="3581400" y="3733800"/>
            <a:ext cx="771525" cy="4572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000" b="1">
                <a:solidFill>
                  <a:schemeClr val="bg1"/>
                </a:solidFill>
                <a:latin typeface="Arial"/>
                <a:cs typeface="Arial" pitchFamily="34" charset="0"/>
              </a:rPr>
              <a:t>Gió</a:t>
            </a:r>
          </a:p>
        </p:txBody>
      </p:sp>
      <p:sp>
        <p:nvSpPr>
          <p:cNvPr id="18" name="Subtitle 2"/>
          <p:cNvSpPr txBox="1">
            <a:spLocks/>
          </p:cNvSpPr>
          <p:nvPr/>
        </p:nvSpPr>
        <p:spPr>
          <a:xfrm>
            <a:off x="838200" y="5638800"/>
            <a:ext cx="1543050" cy="4572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000" b="1">
                <a:solidFill>
                  <a:schemeClr val="bg1"/>
                </a:solidFill>
                <a:latin typeface="Arial"/>
                <a:cs typeface="Arial" pitchFamily="34" charset="0"/>
              </a:rPr>
              <a:t>Thác n</a:t>
            </a:r>
            <a:r>
              <a:rPr lang="vi-VN" sz="2000" b="1">
                <a:solidFill>
                  <a:schemeClr val="bg1"/>
                </a:solidFill>
                <a:cs typeface="Arial" pitchFamily="34" charset="0"/>
              </a:rPr>
              <a:t>ướ</a:t>
            </a:r>
            <a:r>
              <a:rPr lang="en-US" sz="2000" b="1">
                <a:solidFill>
                  <a:schemeClr val="bg1"/>
                </a:solidFill>
                <a:latin typeface="Arial"/>
                <a:cs typeface="Arial" pitchFamily="34" charset="0"/>
              </a:rPr>
              <a:t>c </a:t>
            </a:r>
          </a:p>
        </p:txBody>
      </p:sp>
      <p:sp>
        <p:nvSpPr>
          <p:cNvPr id="19" name="Subtitle 2"/>
          <p:cNvSpPr txBox="1">
            <a:spLocks/>
          </p:cNvSpPr>
          <p:nvPr/>
        </p:nvSpPr>
        <p:spPr>
          <a:xfrm>
            <a:off x="1219200" y="4343400"/>
            <a:ext cx="2379663" cy="4572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000" b="1">
                <a:solidFill>
                  <a:schemeClr val="bg1"/>
                </a:solidFill>
                <a:latin typeface="Arial"/>
                <a:cs typeface="Arial" pitchFamily="34" charset="0"/>
              </a:rPr>
              <a:t>Ánh sáng mặt trời</a:t>
            </a:r>
          </a:p>
        </p:txBody>
      </p:sp>
      <p:sp>
        <p:nvSpPr>
          <p:cNvPr id="20" name="Subtitle 2"/>
          <p:cNvSpPr txBox="1">
            <a:spLocks/>
          </p:cNvSpPr>
          <p:nvPr/>
        </p:nvSpPr>
        <p:spPr>
          <a:xfrm>
            <a:off x="1143000" y="4953000"/>
            <a:ext cx="2506663" cy="4572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000" b="1">
                <a:solidFill>
                  <a:schemeClr val="bg1"/>
                </a:solidFill>
                <a:latin typeface="Arial"/>
                <a:cs typeface="Arial" pitchFamily="34" charset="0"/>
              </a:rPr>
              <a:t>Hồ n</a:t>
            </a:r>
            <a:r>
              <a:rPr lang="vi-VN" sz="2000" b="1">
                <a:solidFill>
                  <a:schemeClr val="bg1"/>
                </a:solidFill>
                <a:cs typeface="Arial" pitchFamily="34" charset="0"/>
              </a:rPr>
              <a:t>ướ</a:t>
            </a:r>
            <a:r>
              <a:rPr lang="en-US" sz="2000" b="1">
                <a:solidFill>
                  <a:schemeClr val="bg1"/>
                </a:solidFill>
                <a:latin typeface="Arial"/>
                <a:cs typeface="Arial" pitchFamily="34" charset="0"/>
              </a:rPr>
              <a:t>c tự nhiên</a:t>
            </a:r>
          </a:p>
        </p:txBody>
      </p:sp>
      <p:sp>
        <p:nvSpPr>
          <p:cNvPr id="21" name="Subtitle 2"/>
          <p:cNvSpPr txBox="1">
            <a:spLocks/>
          </p:cNvSpPr>
          <p:nvPr/>
        </p:nvSpPr>
        <p:spPr>
          <a:xfrm>
            <a:off x="2438400" y="5638800"/>
            <a:ext cx="2057400" cy="4572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000" b="1">
                <a:solidFill>
                  <a:schemeClr val="bg1"/>
                </a:solidFill>
                <a:latin typeface="Arial"/>
                <a:cs typeface="Arial" pitchFamily="34" charset="0"/>
              </a:rPr>
              <a:t>Túi nước ngầm</a:t>
            </a:r>
          </a:p>
        </p:txBody>
      </p:sp>
      <p:sp>
        <p:nvSpPr>
          <p:cNvPr id="22" name="Subtitle 2"/>
          <p:cNvSpPr txBox="1">
            <a:spLocks/>
          </p:cNvSpPr>
          <p:nvPr/>
        </p:nvSpPr>
        <p:spPr>
          <a:xfrm>
            <a:off x="5638800" y="2743200"/>
            <a:ext cx="2105025" cy="5334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000" b="1">
                <a:solidFill>
                  <a:schemeClr val="bg1"/>
                </a:solidFill>
                <a:latin typeface="Arial"/>
                <a:cs typeface="Arial" pitchFamily="34" charset="0"/>
              </a:rPr>
              <a:t>Vườn cà phê</a:t>
            </a:r>
          </a:p>
        </p:txBody>
      </p:sp>
      <p:sp>
        <p:nvSpPr>
          <p:cNvPr id="24" name="Subtitle 2"/>
          <p:cNvSpPr txBox="1">
            <a:spLocks/>
          </p:cNvSpPr>
          <p:nvPr/>
        </p:nvSpPr>
        <p:spPr>
          <a:xfrm>
            <a:off x="5410200" y="3429000"/>
            <a:ext cx="2514600" cy="5334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000" b="1">
                <a:solidFill>
                  <a:schemeClr val="bg1"/>
                </a:solidFill>
                <a:latin typeface="Arial"/>
                <a:cs typeface="Arial" pitchFamily="34" charset="0"/>
              </a:rPr>
              <a:t>Nhà máy xi măng</a:t>
            </a:r>
          </a:p>
        </p:txBody>
      </p:sp>
      <p:grpSp>
        <p:nvGrpSpPr>
          <p:cNvPr id="25" name="Group 11">
            <a:extLst>
              <a:ext uri="{FF2B5EF4-FFF2-40B4-BE49-F238E27FC236}">
                <a16:creationId xmlns:a16="http://schemas.microsoft.com/office/drawing/2014/main" id="{98AE2EF0-22D8-44DA-AE3C-65D3F027DC6E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82100" cy="6858000"/>
            <a:chOff x="-1" y="0"/>
            <a:chExt cx="9182481" cy="6858002"/>
          </a:xfrm>
        </p:grpSpPr>
        <p:pic>
          <p:nvPicPr>
            <p:cNvPr id="27" name="Picture 27" descr="n3">
              <a:extLst>
                <a:ext uri="{FF2B5EF4-FFF2-40B4-BE49-F238E27FC236}">
                  <a16:creationId xmlns:a16="http://schemas.microsoft.com/office/drawing/2014/main" id="{68718D9C-DF68-46CA-9755-ABC9CE71165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0" y="0"/>
              <a:ext cx="9144000" cy="968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" name="Picture 27" descr="n3">
              <a:extLst>
                <a:ext uri="{FF2B5EF4-FFF2-40B4-BE49-F238E27FC236}">
                  <a16:creationId xmlns:a16="http://schemas.microsoft.com/office/drawing/2014/main" id="{5ED8914A-9FEB-4BDF-A5DC-0A6F0AD3A00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0" y="6761162"/>
              <a:ext cx="9144000" cy="968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" name="Picture 27" descr="n3">
              <a:extLst>
                <a:ext uri="{FF2B5EF4-FFF2-40B4-BE49-F238E27FC236}">
                  <a16:creationId xmlns:a16="http://schemas.microsoft.com/office/drawing/2014/main" id="{D39AC0FB-3264-45CF-8298-3340CAA7C4F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rot="5400000">
              <a:off x="5717166" y="3392687"/>
              <a:ext cx="6858000" cy="726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" name="Picture 27" descr="n3">
              <a:extLst>
                <a:ext uri="{FF2B5EF4-FFF2-40B4-BE49-F238E27FC236}">
                  <a16:creationId xmlns:a16="http://schemas.microsoft.com/office/drawing/2014/main" id="{AEE70D6B-9087-4815-ABB8-ACDBD463EC3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rot="5400000">
              <a:off x="-3392686" y="3392685"/>
              <a:ext cx="6858000" cy="726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ubtitle 4"/>
          <p:cNvSpPr>
            <a:spLocks noGrp="1"/>
          </p:cNvSpPr>
          <p:nvPr>
            <p:ph type="subTitle" idx="1"/>
          </p:nvPr>
        </p:nvSpPr>
        <p:spPr>
          <a:xfrm>
            <a:off x="1675476" y="1371600"/>
            <a:ext cx="5878122" cy="5105400"/>
          </a:xfrm>
        </p:spPr>
        <p:txBody>
          <a:bodyPr/>
          <a:lstStyle/>
          <a:p>
            <a:pPr eaLnBrk="1" hangingPunct="1"/>
            <a:r>
              <a:rPr lang="en-US" sz="5000" b="1" dirty="0" err="1">
                <a:solidFill>
                  <a:srgbClr val="FF0000"/>
                </a:solidFill>
                <a:latin typeface="Arial" charset="0"/>
                <a:cs typeface="Arial" charset="0"/>
              </a:rPr>
              <a:t>Kết</a:t>
            </a:r>
            <a:r>
              <a:rPr lang="en-US" sz="5000" b="1" dirty="0">
                <a:solidFill>
                  <a:srgbClr val="FF0000"/>
                </a:solidFill>
                <a:latin typeface="Arial" charset="0"/>
                <a:cs typeface="Arial" charset="0"/>
              </a:rPr>
              <a:t> </a:t>
            </a:r>
            <a:r>
              <a:rPr lang="en-US" sz="5000" b="1" dirty="0" err="1">
                <a:solidFill>
                  <a:srgbClr val="FF0000"/>
                </a:solidFill>
                <a:latin typeface="Arial" charset="0"/>
                <a:cs typeface="Arial" charset="0"/>
              </a:rPr>
              <a:t>luận</a:t>
            </a:r>
            <a:endParaRPr lang="en-US" sz="5000" b="1" dirty="0">
              <a:solidFill>
                <a:srgbClr val="FF0000"/>
              </a:solidFill>
              <a:latin typeface="Arial" charset="0"/>
              <a:cs typeface="Arial" charset="0"/>
            </a:endParaRPr>
          </a:p>
          <a:p>
            <a:pPr algn="just" eaLnBrk="1" hangingPunct="1"/>
            <a:r>
              <a:rPr lang="en-US" sz="3600" b="1" dirty="0" err="1">
                <a:solidFill>
                  <a:schemeClr val="tx1"/>
                </a:solidFill>
                <a:latin typeface="Arial" charset="0"/>
                <a:cs typeface="Arial" charset="0"/>
              </a:rPr>
              <a:t>Tài</a:t>
            </a:r>
            <a:r>
              <a:rPr lang="en-US" sz="3600" b="1" dirty="0">
                <a:solidFill>
                  <a:schemeClr val="tx1"/>
                </a:solidFill>
                <a:latin typeface="Arial" charset="0"/>
                <a:cs typeface="Arial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rial" charset="0"/>
                <a:cs typeface="Arial" charset="0"/>
              </a:rPr>
              <a:t>nguyên</a:t>
            </a:r>
            <a:r>
              <a:rPr lang="en-US" sz="3600" b="1" dirty="0">
                <a:solidFill>
                  <a:schemeClr val="tx1"/>
                </a:solidFill>
                <a:latin typeface="Arial" charset="0"/>
                <a:cs typeface="Arial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rial" charset="0"/>
                <a:cs typeface="Arial" charset="0"/>
              </a:rPr>
              <a:t>thiên</a:t>
            </a:r>
            <a:r>
              <a:rPr lang="en-US" sz="3600" b="1" dirty="0">
                <a:solidFill>
                  <a:schemeClr val="tx1"/>
                </a:solidFill>
                <a:latin typeface="Arial" charset="0"/>
                <a:cs typeface="Arial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rial" charset="0"/>
                <a:cs typeface="Arial" charset="0"/>
              </a:rPr>
              <a:t>nhiên</a:t>
            </a:r>
            <a:r>
              <a:rPr lang="en-US" sz="3600" b="1" dirty="0">
                <a:solidFill>
                  <a:schemeClr val="tx1"/>
                </a:solidFill>
                <a:latin typeface="Arial" charset="0"/>
                <a:cs typeface="Arial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rial" charset="0"/>
                <a:cs typeface="Arial" charset="0"/>
              </a:rPr>
              <a:t>là</a:t>
            </a:r>
            <a:r>
              <a:rPr lang="en-US" sz="3600" b="1" dirty="0">
                <a:solidFill>
                  <a:schemeClr val="tx1"/>
                </a:solidFill>
                <a:latin typeface="Arial" charset="0"/>
                <a:cs typeface="Arial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rial" charset="0"/>
                <a:cs typeface="Arial" charset="0"/>
              </a:rPr>
              <a:t>những</a:t>
            </a:r>
            <a:r>
              <a:rPr lang="en-US" sz="3600" b="1" dirty="0">
                <a:solidFill>
                  <a:schemeClr val="tx1"/>
                </a:solidFill>
                <a:latin typeface="Arial" charset="0"/>
                <a:cs typeface="Arial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rial" charset="0"/>
                <a:cs typeface="Arial" charset="0"/>
              </a:rPr>
              <a:t>thứ</a:t>
            </a:r>
            <a:r>
              <a:rPr lang="en-US" sz="3600" b="1" dirty="0">
                <a:solidFill>
                  <a:schemeClr val="tx1"/>
                </a:solidFill>
                <a:latin typeface="Arial" charset="0"/>
                <a:cs typeface="Arial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rial" charset="0"/>
                <a:cs typeface="Arial" charset="0"/>
              </a:rPr>
              <a:t>tự</a:t>
            </a:r>
            <a:r>
              <a:rPr lang="en-US" sz="3600" b="1" dirty="0">
                <a:solidFill>
                  <a:schemeClr val="tx1"/>
                </a:solidFill>
                <a:latin typeface="Arial" charset="0"/>
                <a:cs typeface="Arial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rial" charset="0"/>
                <a:cs typeface="Arial" charset="0"/>
              </a:rPr>
              <a:t>nhiên</a:t>
            </a:r>
            <a:r>
              <a:rPr lang="en-US" sz="3600" b="1" dirty="0">
                <a:solidFill>
                  <a:schemeClr val="tx1"/>
                </a:solidFill>
                <a:latin typeface="Arial" charset="0"/>
                <a:cs typeface="Arial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rial" charset="0"/>
                <a:cs typeface="Arial" charset="0"/>
              </a:rPr>
              <a:t>mà</a:t>
            </a:r>
            <a:r>
              <a:rPr lang="en-US" sz="3600" b="1" dirty="0">
                <a:solidFill>
                  <a:schemeClr val="tx1"/>
                </a:solidFill>
                <a:latin typeface="Arial" charset="0"/>
                <a:cs typeface="Arial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rial" charset="0"/>
                <a:cs typeface="Arial" charset="0"/>
              </a:rPr>
              <a:t>có</a:t>
            </a:r>
            <a:r>
              <a:rPr lang="en-US" sz="3600" b="1" dirty="0">
                <a:solidFill>
                  <a:schemeClr val="tx1"/>
                </a:solidFill>
                <a:latin typeface="Arial" charset="0"/>
                <a:cs typeface="Arial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rial" charset="0"/>
                <a:cs typeface="Arial" charset="0"/>
              </a:rPr>
              <a:t>và</a:t>
            </a:r>
            <a:r>
              <a:rPr lang="en-US" sz="3600" b="1" dirty="0">
                <a:solidFill>
                  <a:schemeClr val="tx1"/>
                </a:solidFill>
                <a:latin typeface="Arial" charset="0"/>
                <a:cs typeface="Arial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rial" charset="0"/>
                <a:cs typeface="Arial" charset="0"/>
              </a:rPr>
              <a:t>mang</a:t>
            </a:r>
            <a:r>
              <a:rPr lang="en-US" sz="3600" b="1" dirty="0">
                <a:solidFill>
                  <a:schemeClr val="tx1"/>
                </a:solidFill>
                <a:latin typeface="Arial" charset="0"/>
                <a:cs typeface="Arial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rial" charset="0"/>
                <a:cs typeface="Arial" charset="0"/>
              </a:rPr>
              <a:t>lại</a:t>
            </a:r>
            <a:r>
              <a:rPr lang="en-US" sz="3600" b="1" dirty="0">
                <a:solidFill>
                  <a:schemeClr val="tx1"/>
                </a:solidFill>
                <a:latin typeface="Arial" charset="0"/>
                <a:cs typeface="Arial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rial" charset="0"/>
                <a:cs typeface="Arial" charset="0"/>
              </a:rPr>
              <a:t>lợi</a:t>
            </a:r>
            <a:r>
              <a:rPr lang="en-US" sz="3600" b="1" dirty="0">
                <a:solidFill>
                  <a:schemeClr val="tx1"/>
                </a:solidFill>
                <a:latin typeface="Arial" charset="0"/>
                <a:cs typeface="Arial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rial" charset="0"/>
                <a:cs typeface="Arial" charset="0"/>
              </a:rPr>
              <a:t>ích</a:t>
            </a:r>
            <a:r>
              <a:rPr lang="en-US" sz="3600" b="1" dirty="0">
                <a:solidFill>
                  <a:schemeClr val="tx1"/>
                </a:solidFill>
                <a:latin typeface="Arial" charset="0"/>
                <a:cs typeface="Arial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rial" charset="0"/>
                <a:cs typeface="Arial" charset="0"/>
              </a:rPr>
              <a:t>cho</a:t>
            </a:r>
            <a:r>
              <a:rPr lang="en-US" sz="3600" b="1" dirty="0">
                <a:solidFill>
                  <a:schemeClr val="tx1"/>
                </a:solidFill>
                <a:latin typeface="Arial" charset="0"/>
                <a:cs typeface="Arial" charset="0"/>
              </a:rPr>
              <a:t> con ng</a:t>
            </a:r>
            <a:r>
              <a:rPr lang="vi-VN" sz="3600" b="1" dirty="0">
                <a:solidFill>
                  <a:schemeClr val="tx1"/>
                </a:solidFill>
                <a:latin typeface="Arial" charset="0"/>
                <a:cs typeface="Arial" charset="0"/>
              </a:rPr>
              <a:t>ười</a:t>
            </a:r>
            <a:r>
              <a:rPr lang="en-US" sz="3600" b="1" dirty="0">
                <a:solidFill>
                  <a:schemeClr val="tx1"/>
                </a:solidFill>
                <a:latin typeface="Arial" charset="0"/>
                <a:cs typeface="Arial" charset="0"/>
              </a:rPr>
              <a:t>.</a:t>
            </a:r>
          </a:p>
        </p:txBody>
      </p:sp>
    </p:spTree>
  </p:cSld>
  <p:clrMapOvr>
    <a:masterClrMapping/>
  </p:clrMapOvr>
  <p:transition>
    <p:pull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0" y="0"/>
            <a:ext cx="4343400" cy="685800"/>
          </a:xfrm>
          <a:solidFill>
            <a:schemeClr val="bg1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>
            <a:normAutofit/>
          </a:bodyPr>
          <a:lstStyle/>
          <a:p>
            <a:pPr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b="1">
                <a:solidFill>
                  <a:srgbClr val="0033CC"/>
                </a:solidFill>
                <a:latin typeface="Arial"/>
              </a:rPr>
              <a:t>2) Tìm hiểu thông tin</a:t>
            </a:r>
          </a:p>
        </p:txBody>
      </p:sp>
      <p:sp>
        <p:nvSpPr>
          <p:cNvPr id="9" name="Subtitle 4"/>
          <p:cNvSpPr txBox="1">
            <a:spLocks/>
          </p:cNvSpPr>
          <p:nvPr/>
        </p:nvSpPr>
        <p:spPr>
          <a:xfrm>
            <a:off x="310161" y="916585"/>
            <a:ext cx="8763000" cy="1066800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just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Arial"/>
                <a:cs typeface="Arial" pitchFamily="34" charset="0"/>
              </a:rPr>
              <a:t>Đọc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Arial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Arial"/>
                <a:cs typeface="Arial" pitchFamily="34" charset="0"/>
              </a:rPr>
              <a:t>thông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Arial"/>
                <a:cs typeface="Arial" pitchFamily="34" charset="0"/>
              </a:rPr>
              <a:t> tin SGK/44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Arial"/>
                <a:cs typeface="Arial" pitchFamily="34" charset="0"/>
              </a:rPr>
              <a:t>và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Arial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Arial"/>
                <a:cs typeface="Arial" pitchFamily="34" charset="0"/>
              </a:rPr>
              <a:t>thảo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Arial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Arial"/>
                <a:cs typeface="Arial" pitchFamily="34" charset="0"/>
              </a:rPr>
              <a:t>luận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Arial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Arial"/>
                <a:cs typeface="Arial" pitchFamily="34" charset="0"/>
              </a:rPr>
              <a:t>theo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Arial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Arial"/>
                <a:cs typeface="Arial" pitchFamily="34" charset="0"/>
              </a:rPr>
              <a:t>nhóm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Arial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Arial"/>
                <a:cs typeface="Arial" pitchFamily="34" charset="0"/>
              </a:rPr>
              <a:t>các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Arial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Arial"/>
                <a:cs typeface="Arial" pitchFamily="34" charset="0"/>
              </a:rPr>
              <a:t>câu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Arial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Arial"/>
                <a:cs typeface="Arial" pitchFamily="34" charset="0"/>
              </a:rPr>
              <a:t>hỏi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Arial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Arial"/>
                <a:cs typeface="Arial" pitchFamily="34" charset="0"/>
              </a:rPr>
              <a:t>sau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Arial"/>
                <a:cs typeface="Arial" pitchFamily="34" charset="0"/>
              </a:rPr>
              <a:t> :</a:t>
            </a:r>
          </a:p>
        </p:txBody>
      </p:sp>
      <p:sp>
        <p:nvSpPr>
          <p:cNvPr id="10" name="Subtitle 4"/>
          <p:cNvSpPr txBox="1">
            <a:spLocks/>
          </p:cNvSpPr>
          <p:nvPr/>
        </p:nvSpPr>
        <p:spPr>
          <a:xfrm>
            <a:off x="762000" y="2140598"/>
            <a:ext cx="7859322" cy="4156364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L="609600" indent="-609600" algn="just" fontAlgn="auto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n-US" sz="2800" b="1" dirty="0" err="1">
                <a:solidFill>
                  <a:srgbClr val="0000FF"/>
                </a:solidFill>
                <a:latin typeface="Arial"/>
                <a:cs typeface="Arial" pitchFamily="34" charset="0"/>
              </a:rPr>
              <a:t>Tài</a:t>
            </a:r>
            <a:r>
              <a:rPr lang="en-US" sz="2800" b="1" dirty="0">
                <a:solidFill>
                  <a:srgbClr val="0000FF"/>
                </a:solidFill>
                <a:latin typeface="Arial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Arial"/>
                <a:cs typeface="Arial" pitchFamily="34" charset="0"/>
              </a:rPr>
              <a:t>nguyên</a:t>
            </a:r>
            <a:r>
              <a:rPr lang="en-US" sz="2800" b="1" dirty="0">
                <a:solidFill>
                  <a:srgbClr val="0000FF"/>
                </a:solidFill>
                <a:latin typeface="Arial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Arial"/>
                <a:cs typeface="Arial" pitchFamily="34" charset="0"/>
              </a:rPr>
              <a:t>thiên</a:t>
            </a:r>
            <a:r>
              <a:rPr lang="en-US" sz="2800" b="1" dirty="0">
                <a:solidFill>
                  <a:srgbClr val="0000FF"/>
                </a:solidFill>
                <a:latin typeface="Arial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Arial"/>
                <a:cs typeface="Arial" pitchFamily="34" charset="0"/>
              </a:rPr>
              <a:t>nhiên</a:t>
            </a:r>
            <a:r>
              <a:rPr lang="en-US" sz="2800" b="1" dirty="0">
                <a:solidFill>
                  <a:srgbClr val="0000FF"/>
                </a:solidFill>
                <a:latin typeface="Arial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Arial"/>
                <a:cs typeface="Arial" pitchFamily="34" charset="0"/>
              </a:rPr>
              <a:t>là</a:t>
            </a:r>
            <a:r>
              <a:rPr lang="en-US" sz="2800" b="1" dirty="0">
                <a:solidFill>
                  <a:srgbClr val="0000FF"/>
                </a:solidFill>
                <a:latin typeface="Arial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Arial"/>
                <a:cs typeface="Arial" pitchFamily="34" charset="0"/>
              </a:rPr>
              <a:t>gì</a:t>
            </a:r>
            <a:r>
              <a:rPr lang="en-US" sz="2800" b="1" dirty="0">
                <a:solidFill>
                  <a:srgbClr val="0000FF"/>
                </a:solidFill>
                <a:latin typeface="Arial"/>
                <a:cs typeface="Arial" pitchFamily="34" charset="0"/>
              </a:rPr>
              <a:t> ? </a:t>
            </a:r>
            <a:r>
              <a:rPr lang="en-US" sz="2800" b="1" dirty="0" err="1">
                <a:solidFill>
                  <a:srgbClr val="0000FF"/>
                </a:solidFill>
                <a:latin typeface="Arial"/>
                <a:cs typeface="Arial" pitchFamily="34" charset="0"/>
              </a:rPr>
              <a:t>Hãy</a:t>
            </a:r>
            <a:r>
              <a:rPr lang="en-US" sz="2800" b="1" dirty="0">
                <a:solidFill>
                  <a:srgbClr val="0000FF"/>
                </a:solidFill>
                <a:latin typeface="Arial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Arial"/>
                <a:cs typeface="Arial" pitchFamily="34" charset="0"/>
              </a:rPr>
              <a:t>kể</a:t>
            </a:r>
            <a:r>
              <a:rPr lang="en-US" sz="2800" b="1" dirty="0">
                <a:solidFill>
                  <a:srgbClr val="0000FF"/>
                </a:solidFill>
                <a:latin typeface="Arial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Arial"/>
                <a:cs typeface="Arial" pitchFamily="34" charset="0"/>
              </a:rPr>
              <a:t>tên</a:t>
            </a:r>
            <a:r>
              <a:rPr lang="en-US" sz="2800" b="1" dirty="0">
                <a:solidFill>
                  <a:srgbClr val="0000FF"/>
                </a:solidFill>
                <a:latin typeface="Arial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Arial"/>
                <a:cs typeface="Arial" pitchFamily="34" charset="0"/>
              </a:rPr>
              <a:t>các</a:t>
            </a:r>
            <a:r>
              <a:rPr lang="en-US" sz="2800" b="1" dirty="0">
                <a:solidFill>
                  <a:srgbClr val="0000FF"/>
                </a:solidFill>
                <a:latin typeface="Arial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Arial"/>
                <a:cs typeface="Arial" pitchFamily="34" charset="0"/>
              </a:rPr>
              <a:t>tài</a:t>
            </a:r>
            <a:r>
              <a:rPr lang="en-US" sz="2800" b="1" dirty="0">
                <a:solidFill>
                  <a:srgbClr val="0000FF"/>
                </a:solidFill>
                <a:latin typeface="Arial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Arial"/>
                <a:cs typeface="Arial" pitchFamily="34" charset="0"/>
              </a:rPr>
              <a:t>nguyên</a:t>
            </a:r>
            <a:r>
              <a:rPr lang="en-US" sz="2800" b="1" dirty="0">
                <a:solidFill>
                  <a:srgbClr val="0000FF"/>
                </a:solidFill>
                <a:latin typeface="Arial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Arial"/>
                <a:cs typeface="Arial" pitchFamily="34" charset="0"/>
              </a:rPr>
              <a:t>thiên</a:t>
            </a:r>
            <a:r>
              <a:rPr lang="en-US" sz="2800" b="1" dirty="0">
                <a:solidFill>
                  <a:srgbClr val="0000FF"/>
                </a:solidFill>
                <a:latin typeface="Arial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Arial"/>
                <a:cs typeface="Arial" pitchFamily="34" charset="0"/>
              </a:rPr>
              <a:t>nhiên</a:t>
            </a:r>
            <a:r>
              <a:rPr lang="en-US" sz="2800" b="1" dirty="0">
                <a:solidFill>
                  <a:srgbClr val="0000FF"/>
                </a:solidFill>
                <a:latin typeface="Arial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Arial"/>
                <a:cs typeface="Arial" pitchFamily="34" charset="0"/>
              </a:rPr>
              <a:t>mà</a:t>
            </a:r>
            <a:r>
              <a:rPr lang="en-US" sz="2800" b="1" dirty="0">
                <a:solidFill>
                  <a:srgbClr val="0000FF"/>
                </a:solidFill>
                <a:latin typeface="Arial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Arial"/>
                <a:cs typeface="Arial" pitchFamily="34" charset="0"/>
              </a:rPr>
              <a:t>em</a:t>
            </a:r>
            <a:r>
              <a:rPr lang="en-US" sz="2800" b="1" dirty="0">
                <a:solidFill>
                  <a:srgbClr val="0000FF"/>
                </a:solidFill>
                <a:latin typeface="Arial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Arial"/>
                <a:cs typeface="Arial" pitchFamily="34" charset="0"/>
              </a:rPr>
              <a:t>biết</a:t>
            </a:r>
            <a:r>
              <a:rPr lang="en-US" sz="2800" b="1" dirty="0">
                <a:solidFill>
                  <a:srgbClr val="0000FF"/>
                </a:solidFill>
                <a:latin typeface="Arial"/>
                <a:cs typeface="Arial" pitchFamily="34" charset="0"/>
              </a:rPr>
              <a:t> ? </a:t>
            </a:r>
          </a:p>
          <a:p>
            <a:pPr marL="609600" indent="-609600" algn="just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rgbClr val="0000FF"/>
                </a:solidFill>
                <a:latin typeface="Arial"/>
                <a:cs typeface="Arial" pitchFamily="34" charset="0"/>
              </a:rPr>
              <a:t>2.  </a:t>
            </a:r>
            <a:r>
              <a:rPr lang="en-US" sz="2800" b="1" dirty="0" err="1">
                <a:solidFill>
                  <a:srgbClr val="0000FF"/>
                </a:solidFill>
                <a:latin typeface="Arial"/>
                <a:cs typeface="Arial" pitchFamily="34" charset="0"/>
              </a:rPr>
              <a:t>Tài</a:t>
            </a:r>
            <a:r>
              <a:rPr lang="en-US" sz="2800" b="1" dirty="0">
                <a:solidFill>
                  <a:srgbClr val="0000FF"/>
                </a:solidFill>
                <a:latin typeface="Arial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Arial"/>
                <a:cs typeface="Arial" pitchFamily="34" charset="0"/>
              </a:rPr>
              <a:t>nguyên</a:t>
            </a:r>
            <a:r>
              <a:rPr lang="en-US" sz="2800" b="1" dirty="0">
                <a:solidFill>
                  <a:srgbClr val="0000FF"/>
                </a:solidFill>
                <a:latin typeface="Arial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Arial"/>
                <a:cs typeface="Arial" pitchFamily="34" charset="0"/>
              </a:rPr>
              <a:t>thiên</a:t>
            </a:r>
            <a:r>
              <a:rPr lang="en-US" sz="2800" b="1" dirty="0">
                <a:solidFill>
                  <a:srgbClr val="0000FF"/>
                </a:solidFill>
                <a:latin typeface="Arial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Arial"/>
                <a:cs typeface="Arial" pitchFamily="34" charset="0"/>
              </a:rPr>
              <a:t>nhiên</a:t>
            </a:r>
            <a:r>
              <a:rPr lang="en-US" sz="2800" b="1" dirty="0">
                <a:solidFill>
                  <a:srgbClr val="0000FF"/>
                </a:solidFill>
                <a:latin typeface="Arial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Arial"/>
                <a:cs typeface="Arial" pitchFamily="34" charset="0"/>
              </a:rPr>
              <a:t>mang</a:t>
            </a:r>
            <a:r>
              <a:rPr lang="en-US" sz="2800" b="1" dirty="0">
                <a:solidFill>
                  <a:srgbClr val="0000FF"/>
                </a:solidFill>
                <a:latin typeface="Arial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Arial"/>
                <a:cs typeface="Arial" pitchFamily="34" charset="0"/>
              </a:rPr>
              <a:t>lại</a:t>
            </a:r>
            <a:r>
              <a:rPr lang="en-US" sz="2800" b="1" dirty="0">
                <a:solidFill>
                  <a:srgbClr val="0000FF"/>
                </a:solidFill>
                <a:latin typeface="Arial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Arial"/>
                <a:cs typeface="Arial" pitchFamily="34" charset="0"/>
              </a:rPr>
              <a:t>lợi</a:t>
            </a:r>
            <a:r>
              <a:rPr lang="en-US" sz="2800" b="1" dirty="0">
                <a:solidFill>
                  <a:srgbClr val="0000FF"/>
                </a:solidFill>
                <a:latin typeface="Arial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Arial"/>
                <a:cs typeface="Arial" pitchFamily="34" charset="0"/>
              </a:rPr>
              <a:t>ích</a:t>
            </a:r>
            <a:r>
              <a:rPr lang="en-US" sz="2800" b="1" dirty="0">
                <a:solidFill>
                  <a:srgbClr val="0000FF"/>
                </a:solidFill>
                <a:latin typeface="Arial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Arial"/>
                <a:cs typeface="Arial" pitchFamily="34" charset="0"/>
              </a:rPr>
              <a:t>gì</a:t>
            </a:r>
            <a:r>
              <a:rPr lang="en-US" sz="2800" b="1" dirty="0">
                <a:solidFill>
                  <a:srgbClr val="0000FF"/>
                </a:solidFill>
                <a:latin typeface="Arial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Arial"/>
                <a:cs typeface="Arial" pitchFamily="34" charset="0"/>
              </a:rPr>
              <a:t>cho</a:t>
            </a:r>
            <a:r>
              <a:rPr lang="en-US" sz="2800" b="1" dirty="0">
                <a:solidFill>
                  <a:srgbClr val="0000FF"/>
                </a:solidFill>
                <a:latin typeface="Arial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Arial"/>
                <a:cs typeface="Arial" pitchFamily="34" charset="0"/>
              </a:rPr>
              <a:t>em</a:t>
            </a:r>
            <a:r>
              <a:rPr lang="en-US" sz="2800" b="1" dirty="0">
                <a:solidFill>
                  <a:srgbClr val="0000FF"/>
                </a:solidFill>
                <a:latin typeface="Arial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Arial"/>
                <a:cs typeface="Arial" pitchFamily="34" charset="0"/>
              </a:rPr>
              <a:t>và</a:t>
            </a:r>
            <a:r>
              <a:rPr lang="en-US" sz="2800" b="1" dirty="0">
                <a:solidFill>
                  <a:srgbClr val="0000FF"/>
                </a:solidFill>
                <a:latin typeface="Arial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Arial"/>
                <a:cs typeface="Arial" pitchFamily="34" charset="0"/>
              </a:rPr>
              <a:t>cho</a:t>
            </a:r>
            <a:r>
              <a:rPr lang="en-US" sz="2800" b="1" dirty="0">
                <a:solidFill>
                  <a:srgbClr val="0000FF"/>
                </a:solidFill>
                <a:latin typeface="Arial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Arial"/>
                <a:cs typeface="Arial" pitchFamily="34" charset="0"/>
              </a:rPr>
              <a:t>mọi</a:t>
            </a:r>
            <a:r>
              <a:rPr lang="en-US" sz="2800" b="1" dirty="0">
                <a:solidFill>
                  <a:srgbClr val="0000FF"/>
                </a:solidFill>
                <a:latin typeface="Arial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Arial"/>
                <a:cs typeface="Arial" pitchFamily="34" charset="0"/>
              </a:rPr>
              <a:t>người</a:t>
            </a:r>
            <a:r>
              <a:rPr lang="en-US" sz="2800" b="1" dirty="0">
                <a:solidFill>
                  <a:srgbClr val="0000FF"/>
                </a:solidFill>
                <a:latin typeface="Arial"/>
                <a:cs typeface="Arial" pitchFamily="34" charset="0"/>
              </a:rPr>
              <a:t> ? </a:t>
            </a:r>
          </a:p>
          <a:p>
            <a:pPr marL="609600" indent="-609600" algn="just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rgbClr val="0000FF"/>
                </a:solidFill>
                <a:latin typeface="Arial"/>
                <a:cs typeface="Arial" pitchFamily="34" charset="0"/>
              </a:rPr>
              <a:t>3. </a:t>
            </a:r>
            <a:r>
              <a:rPr lang="en-US" sz="2800" b="1" dirty="0" err="1">
                <a:solidFill>
                  <a:srgbClr val="0000FF"/>
                </a:solidFill>
                <a:latin typeface="Arial"/>
                <a:cs typeface="Arial" pitchFamily="34" charset="0"/>
              </a:rPr>
              <a:t>Hiện</a:t>
            </a:r>
            <a:r>
              <a:rPr lang="en-US" sz="2800" b="1" dirty="0">
                <a:solidFill>
                  <a:srgbClr val="0000FF"/>
                </a:solidFill>
                <a:latin typeface="Arial"/>
                <a:cs typeface="Arial" pitchFamily="34" charset="0"/>
              </a:rPr>
              <a:t> nay, </a:t>
            </a:r>
            <a:r>
              <a:rPr lang="en-US" sz="2800" b="1" dirty="0" err="1">
                <a:solidFill>
                  <a:srgbClr val="0000FF"/>
                </a:solidFill>
                <a:latin typeface="Arial"/>
                <a:cs typeface="Arial" pitchFamily="34" charset="0"/>
              </a:rPr>
              <a:t>các</a:t>
            </a:r>
            <a:r>
              <a:rPr lang="en-US" sz="2800" b="1" dirty="0">
                <a:solidFill>
                  <a:srgbClr val="0000FF"/>
                </a:solidFill>
                <a:latin typeface="Arial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Arial"/>
                <a:cs typeface="Arial" pitchFamily="34" charset="0"/>
              </a:rPr>
              <a:t>nguồn</a:t>
            </a:r>
            <a:r>
              <a:rPr lang="en-US" sz="2800" b="1" dirty="0">
                <a:solidFill>
                  <a:srgbClr val="0000FF"/>
                </a:solidFill>
                <a:latin typeface="Arial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Arial"/>
                <a:cs typeface="Arial" pitchFamily="34" charset="0"/>
              </a:rPr>
              <a:t>tài</a:t>
            </a:r>
            <a:r>
              <a:rPr lang="en-US" sz="2800" b="1" dirty="0">
                <a:solidFill>
                  <a:srgbClr val="0000FF"/>
                </a:solidFill>
                <a:latin typeface="Arial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Arial"/>
                <a:cs typeface="Arial" pitchFamily="34" charset="0"/>
              </a:rPr>
              <a:t>nguyên</a:t>
            </a:r>
            <a:r>
              <a:rPr lang="en-US" sz="2800" b="1" dirty="0">
                <a:solidFill>
                  <a:srgbClr val="0000FF"/>
                </a:solidFill>
                <a:latin typeface="Arial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Arial"/>
                <a:cs typeface="Arial" pitchFamily="34" charset="0"/>
              </a:rPr>
              <a:t>thiên</a:t>
            </a:r>
            <a:r>
              <a:rPr lang="en-US" sz="2800" b="1" dirty="0">
                <a:solidFill>
                  <a:srgbClr val="0000FF"/>
                </a:solidFill>
                <a:latin typeface="Arial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Arial"/>
                <a:cs typeface="Arial" pitchFamily="34" charset="0"/>
              </a:rPr>
              <a:t>nhiên</a:t>
            </a:r>
            <a:r>
              <a:rPr lang="en-US" sz="2800" b="1" dirty="0">
                <a:solidFill>
                  <a:srgbClr val="0000FF"/>
                </a:solidFill>
                <a:latin typeface="Arial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Arial"/>
                <a:cs typeface="Arial" pitchFamily="34" charset="0"/>
              </a:rPr>
              <a:t>được</a:t>
            </a:r>
            <a:r>
              <a:rPr lang="en-US" sz="2800" b="1" dirty="0">
                <a:solidFill>
                  <a:srgbClr val="0000FF"/>
                </a:solidFill>
                <a:latin typeface="Arial"/>
                <a:cs typeface="Arial" pitchFamily="34" charset="0"/>
              </a:rPr>
              <a:t> con </a:t>
            </a:r>
            <a:r>
              <a:rPr lang="en-US" sz="2800" b="1" dirty="0" err="1">
                <a:solidFill>
                  <a:srgbClr val="0000FF"/>
                </a:solidFill>
                <a:latin typeface="Arial"/>
                <a:cs typeface="Arial" pitchFamily="34" charset="0"/>
              </a:rPr>
              <a:t>người</a:t>
            </a:r>
            <a:r>
              <a:rPr lang="en-US" sz="2800" b="1" dirty="0">
                <a:solidFill>
                  <a:srgbClr val="0000FF"/>
                </a:solidFill>
                <a:latin typeface="Arial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Arial"/>
                <a:cs typeface="Arial" pitchFamily="34" charset="0"/>
              </a:rPr>
              <a:t>khai</a:t>
            </a:r>
            <a:r>
              <a:rPr lang="en-US" sz="2800" b="1" dirty="0">
                <a:solidFill>
                  <a:srgbClr val="0000FF"/>
                </a:solidFill>
                <a:latin typeface="Arial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Arial"/>
                <a:cs typeface="Arial" pitchFamily="34" charset="0"/>
              </a:rPr>
              <a:t>thác</a:t>
            </a:r>
            <a:r>
              <a:rPr lang="en-US" sz="2800" b="1" dirty="0">
                <a:solidFill>
                  <a:srgbClr val="0000FF"/>
                </a:solidFill>
                <a:latin typeface="Arial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Arial"/>
                <a:cs typeface="Arial" pitchFamily="34" charset="0"/>
              </a:rPr>
              <a:t>như</a:t>
            </a:r>
            <a:r>
              <a:rPr lang="en-US" sz="2800" b="1" dirty="0">
                <a:solidFill>
                  <a:srgbClr val="0000FF"/>
                </a:solidFill>
                <a:latin typeface="Arial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Arial"/>
                <a:cs typeface="Arial" pitchFamily="34" charset="0"/>
              </a:rPr>
              <a:t>thế</a:t>
            </a:r>
            <a:r>
              <a:rPr lang="en-US" sz="2800" b="1" dirty="0">
                <a:solidFill>
                  <a:srgbClr val="0000FF"/>
                </a:solidFill>
                <a:latin typeface="Arial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Arial"/>
                <a:cs typeface="Arial" pitchFamily="34" charset="0"/>
              </a:rPr>
              <a:t>nào</a:t>
            </a:r>
            <a:r>
              <a:rPr lang="en-US" sz="2800" b="1" dirty="0">
                <a:solidFill>
                  <a:srgbClr val="0000FF"/>
                </a:solidFill>
                <a:latin typeface="Arial"/>
                <a:cs typeface="Arial" pitchFamily="34" charset="0"/>
              </a:rPr>
              <a:t> ? </a:t>
            </a:r>
          </a:p>
          <a:p>
            <a:pPr marL="609600" indent="-609600" algn="just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rgbClr val="0000FF"/>
                </a:solidFill>
                <a:latin typeface="Arial"/>
                <a:cs typeface="Arial" pitchFamily="34" charset="0"/>
              </a:rPr>
              <a:t>4.  </a:t>
            </a:r>
            <a:r>
              <a:rPr lang="en-US" sz="2800" b="1" dirty="0" err="1">
                <a:solidFill>
                  <a:srgbClr val="0000FF"/>
                </a:solidFill>
                <a:latin typeface="Arial"/>
                <a:cs typeface="Arial" pitchFamily="34" charset="0"/>
              </a:rPr>
              <a:t>Nêu</a:t>
            </a:r>
            <a:r>
              <a:rPr lang="en-US" sz="2800" b="1" dirty="0">
                <a:solidFill>
                  <a:srgbClr val="0000FF"/>
                </a:solidFill>
                <a:latin typeface="Arial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Arial"/>
                <a:cs typeface="Arial" pitchFamily="34" charset="0"/>
              </a:rPr>
              <a:t>hậu</a:t>
            </a:r>
            <a:r>
              <a:rPr lang="en-US" sz="2800" b="1" dirty="0">
                <a:solidFill>
                  <a:srgbClr val="0000FF"/>
                </a:solidFill>
                <a:latin typeface="Arial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Arial"/>
                <a:cs typeface="Arial" pitchFamily="34" charset="0"/>
              </a:rPr>
              <a:t>quả</a:t>
            </a:r>
            <a:r>
              <a:rPr lang="en-US" sz="2800" b="1" dirty="0">
                <a:solidFill>
                  <a:srgbClr val="0000FF"/>
                </a:solidFill>
                <a:latin typeface="Arial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Arial"/>
                <a:cs typeface="Arial" pitchFamily="34" charset="0"/>
              </a:rPr>
              <a:t>của</a:t>
            </a:r>
            <a:r>
              <a:rPr lang="en-US" sz="2800" b="1" dirty="0">
                <a:solidFill>
                  <a:srgbClr val="0000FF"/>
                </a:solidFill>
                <a:latin typeface="Arial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Arial"/>
                <a:cs typeface="Arial" pitchFamily="34" charset="0"/>
              </a:rPr>
              <a:t>việc</a:t>
            </a:r>
            <a:r>
              <a:rPr lang="en-US" sz="2800" b="1" dirty="0">
                <a:solidFill>
                  <a:srgbClr val="0000FF"/>
                </a:solidFill>
                <a:latin typeface="Arial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Arial"/>
                <a:cs typeface="Arial" pitchFamily="34" charset="0"/>
              </a:rPr>
              <a:t>khai</a:t>
            </a:r>
            <a:r>
              <a:rPr lang="en-US" sz="2800" b="1" dirty="0">
                <a:solidFill>
                  <a:srgbClr val="0000FF"/>
                </a:solidFill>
                <a:latin typeface="Arial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Arial"/>
                <a:cs typeface="Arial" pitchFamily="34" charset="0"/>
              </a:rPr>
              <a:t>thác</a:t>
            </a:r>
            <a:r>
              <a:rPr lang="en-US" sz="2800" b="1" dirty="0">
                <a:solidFill>
                  <a:srgbClr val="0000FF"/>
                </a:solidFill>
                <a:latin typeface="Arial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Arial"/>
                <a:cs typeface="Arial" pitchFamily="34" charset="0"/>
              </a:rPr>
              <a:t>và</a:t>
            </a:r>
            <a:r>
              <a:rPr lang="en-US" sz="2800" b="1" dirty="0">
                <a:solidFill>
                  <a:srgbClr val="0000FF"/>
                </a:solidFill>
                <a:latin typeface="Arial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Arial"/>
                <a:cs typeface="Arial" pitchFamily="34" charset="0"/>
              </a:rPr>
              <a:t>sử</a:t>
            </a:r>
            <a:r>
              <a:rPr lang="en-US" sz="2800" b="1" dirty="0">
                <a:solidFill>
                  <a:srgbClr val="0000FF"/>
                </a:solidFill>
                <a:latin typeface="Arial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Arial"/>
                <a:cs typeface="Arial" pitchFamily="34" charset="0"/>
              </a:rPr>
              <a:t>dụng</a:t>
            </a:r>
            <a:r>
              <a:rPr lang="en-US" sz="2800" b="1" dirty="0">
                <a:solidFill>
                  <a:srgbClr val="0000FF"/>
                </a:solidFill>
                <a:latin typeface="Arial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Arial"/>
                <a:cs typeface="Arial" pitchFamily="34" charset="0"/>
              </a:rPr>
              <a:t>không</a:t>
            </a:r>
            <a:r>
              <a:rPr lang="en-US" sz="2800" b="1" dirty="0">
                <a:solidFill>
                  <a:srgbClr val="0000FF"/>
                </a:solidFill>
                <a:latin typeface="Arial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Arial"/>
                <a:cs typeface="Arial" pitchFamily="34" charset="0"/>
              </a:rPr>
              <a:t>hợp</a:t>
            </a:r>
            <a:r>
              <a:rPr lang="en-US" sz="2800" b="1" dirty="0">
                <a:solidFill>
                  <a:srgbClr val="0000FF"/>
                </a:solidFill>
                <a:latin typeface="Arial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Arial"/>
                <a:cs typeface="Arial" pitchFamily="34" charset="0"/>
              </a:rPr>
              <a:t>lí</a:t>
            </a:r>
            <a:r>
              <a:rPr lang="en-US" sz="2800" b="1" dirty="0">
                <a:solidFill>
                  <a:srgbClr val="0000FF"/>
                </a:solidFill>
                <a:latin typeface="Arial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Arial"/>
                <a:cs typeface="Arial" pitchFamily="34" charset="0"/>
              </a:rPr>
              <a:t>các</a:t>
            </a:r>
            <a:r>
              <a:rPr lang="en-US" sz="2800" b="1" dirty="0">
                <a:solidFill>
                  <a:srgbClr val="0000FF"/>
                </a:solidFill>
                <a:latin typeface="Arial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Arial"/>
                <a:cs typeface="Arial" pitchFamily="34" charset="0"/>
              </a:rPr>
              <a:t>nguồn</a:t>
            </a:r>
            <a:r>
              <a:rPr lang="en-US" sz="2800" b="1" dirty="0">
                <a:solidFill>
                  <a:srgbClr val="0000FF"/>
                </a:solidFill>
                <a:latin typeface="Arial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Arial"/>
                <a:cs typeface="Arial" pitchFamily="34" charset="0"/>
              </a:rPr>
              <a:t>tài</a:t>
            </a:r>
            <a:r>
              <a:rPr lang="en-US" sz="2800" b="1" dirty="0">
                <a:solidFill>
                  <a:srgbClr val="0000FF"/>
                </a:solidFill>
                <a:latin typeface="Arial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Arial"/>
                <a:cs typeface="Arial" pitchFamily="34" charset="0"/>
              </a:rPr>
              <a:t>nguyên</a:t>
            </a:r>
            <a:r>
              <a:rPr lang="en-US" sz="2800" b="1" dirty="0">
                <a:solidFill>
                  <a:srgbClr val="0000FF"/>
                </a:solidFill>
                <a:latin typeface="Arial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Arial"/>
                <a:cs typeface="Arial" pitchFamily="34" charset="0"/>
              </a:rPr>
              <a:t>thiên</a:t>
            </a:r>
            <a:r>
              <a:rPr lang="en-US" sz="2800" b="1" dirty="0">
                <a:solidFill>
                  <a:srgbClr val="0000FF"/>
                </a:solidFill>
                <a:latin typeface="Arial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Arial"/>
                <a:cs typeface="Arial" pitchFamily="34" charset="0"/>
              </a:rPr>
              <a:t>nhiên</a:t>
            </a:r>
            <a:r>
              <a:rPr lang="en-US" sz="2800" b="1" dirty="0">
                <a:solidFill>
                  <a:srgbClr val="0000FF"/>
                </a:solidFill>
                <a:latin typeface="Arial"/>
                <a:cs typeface="Arial" pitchFamily="34" charset="0"/>
              </a:rPr>
              <a:t> ? </a:t>
            </a: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Tìm hiểu hơn 100 tải hình nền powerpoint đẹp hay nhất - thtantai2.edu.vn">
            <a:extLst>
              <a:ext uri="{FF2B5EF4-FFF2-40B4-BE49-F238E27FC236}">
                <a16:creationId xmlns:a16="http://schemas.microsoft.com/office/drawing/2014/main" id="{13EA1DF6-E22C-4BC4-A2DE-B528F4EF75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4"/>
          <p:cNvSpPr txBox="1">
            <a:spLocks noChangeArrowheads="1"/>
          </p:cNvSpPr>
          <p:nvPr/>
        </p:nvSpPr>
        <p:spPr>
          <a:xfrm>
            <a:off x="457200" y="838200"/>
            <a:ext cx="8229600" cy="868362"/>
          </a:xfrm>
          <a:prstGeom prst="rect">
            <a:avLst/>
          </a:prstGeom>
          <a:noFill/>
          <a:ln/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400" b="1" dirty="0" err="1">
                <a:solidFill>
                  <a:srgbClr val="FF0000"/>
                </a:solidFill>
                <a:latin typeface="Arial"/>
                <a:ea typeface="+mj-ea"/>
                <a:cs typeface="Arial" pitchFamily="34" charset="0"/>
              </a:rPr>
              <a:t>Kết</a:t>
            </a:r>
            <a:r>
              <a:rPr lang="en-US" sz="4400" b="1" dirty="0">
                <a:solidFill>
                  <a:srgbClr val="FF0000"/>
                </a:solidFill>
                <a:latin typeface="Arial"/>
                <a:ea typeface="+mj-ea"/>
                <a:cs typeface="Arial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Arial"/>
                <a:ea typeface="+mj-ea"/>
                <a:cs typeface="Arial" pitchFamily="34" charset="0"/>
              </a:rPr>
              <a:t>luận</a:t>
            </a:r>
            <a:endParaRPr lang="en-US" sz="4400" b="1" dirty="0">
              <a:solidFill>
                <a:srgbClr val="FF0000"/>
              </a:solidFill>
              <a:latin typeface="Arial"/>
              <a:ea typeface="+mj-ea"/>
              <a:cs typeface="Arial" pitchFamily="34" charset="0"/>
            </a:endParaRPr>
          </a:p>
        </p:txBody>
      </p:sp>
      <p:sp>
        <p:nvSpPr>
          <p:cNvPr id="7" name="Rectangle 5"/>
          <p:cNvSpPr txBox="1">
            <a:spLocks noChangeArrowheads="1"/>
          </p:cNvSpPr>
          <p:nvPr/>
        </p:nvSpPr>
        <p:spPr>
          <a:xfrm>
            <a:off x="723900" y="1828800"/>
            <a:ext cx="7696200" cy="3810000"/>
          </a:xfrm>
          <a:prstGeom prst="rect">
            <a:avLst/>
          </a:prstGeom>
          <a:noFill/>
          <a:ln/>
        </p:spPr>
        <p:txBody>
          <a:bodyPr>
            <a:normAutofit lnSpcReduction="10000"/>
          </a:bodyPr>
          <a:lstStyle/>
          <a:p>
            <a:pPr algn="just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schemeClr val="bg1"/>
                </a:solidFill>
                <a:latin typeface="Arial"/>
                <a:cs typeface="Arial" pitchFamily="34" charset="0"/>
              </a:rPr>
              <a:t>       </a:t>
            </a:r>
            <a:r>
              <a:rPr lang="en-US" sz="3200" b="1" dirty="0" err="1">
                <a:latin typeface="Arial"/>
                <a:cs typeface="Arial" pitchFamily="34" charset="0"/>
              </a:rPr>
              <a:t>Tài</a:t>
            </a:r>
            <a:r>
              <a:rPr lang="en-US" sz="3200" b="1" dirty="0">
                <a:latin typeface="Arial"/>
                <a:cs typeface="Arial" pitchFamily="34" charset="0"/>
              </a:rPr>
              <a:t> </a:t>
            </a:r>
            <a:r>
              <a:rPr lang="en-US" sz="3200" b="1" dirty="0" err="1">
                <a:latin typeface="Arial"/>
                <a:cs typeface="Arial" pitchFamily="34" charset="0"/>
              </a:rPr>
              <a:t>nguyên</a:t>
            </a:r>
            <a:r>
              <a:rPr lang="en-US" sz="3200" b="1" dirty="0">
                <a:latin typeface="Arial"/>
                <a:cs typeface="Arial" pitchFamily="34" charset="0"/>
              </a:rPr>
              <a:t> </a:t>
            </a:r>
            <a:r>
              <a:rPr lang="en-US" sz="3200" b="1" dirty="0" err="1">
                <a:latin typeface="Arial"/>
                <a:cs typeface="Arial" pitchFamily="34" charset="0"/>
              </a:rPr>
              <a:t>thiên</a:t>
            </a:r>
            <a:r>
              <a:rPr lang="en-US" sz="3200" b="1" dirty="0">
                <a:latin typeface="Arial"/>
                <a:cs typeface="Arial" pitchFamily="34" charset="0"/>
              </a:rPr>
              <a:t> </a:t>
            </a:r>
            <a:r>
              <a:rPr lang="en-US" sz="3200" b="1" dirty="0" err="1">
                <a:latin typeface="Arial"/>
                <a:cs typeface="Arial" pitchFamily="34" charset="0"/>
              </a:rPr>
              <a:t>nhiên</a:t>
            </a:r>
            <a:r>
              <a:rPr lang="en-US" sz="3200" b="1" dirty="0">
                <a:latin typeface="Arial"/>
                <a:cs typeface="Arial" pitchFamily="34" charset="0"/>
              </a:rPr>
              <a:t> </a:t>
            </a:r>
            <a:r>
              <a:rPr lang="en-US" sz="3200" b="1" dirty="0" err="1">
                <a:latin typeface="Arial"/>
                <a:cs typeface="Arial" pitchFamily="34" charset="0"/>
              </a:rPr>
              <a:t>mang</a:t>
            </a:r>
            <a:r>
              <a:rPr lang="en-US" sz="3200" b="1" dirty="0">
                <a:latin typeface="Arial"/>
                <a:cs typeface="Arial" pitchFamily="34" charset="0"/>
              </a:rPr>
              <a:t> </a:t>
            </a:r>
            <a:r>
              <a:rPr lang="en-US" sz="3200" b="1" dirty="0" err="1">
                <a:latin typeface="Arial"/>
                <a:cs typeface="Arial" pitchFamily="34" charset="0"/>
              </a:rPr>
              <a:t>lại</a:t>
            </a:r>
            <a:r>
              <a:rPr lang="en-US" sz="3200" b="1" dirty="0">
                <a:latin typeface="Arial"/>
                <a:cs typeface="Arial" pitchFamily="34" charset="0"/>
              </a:rPr>
              <a:t> </a:t>
            </a:r>
            <a:r>
              <a:rPr lang="en-US" sz="3200" b="1" dirty="0" err="1">
                <a:latin typeface="Arial"/>
                <a:cs typeface="Arial" pitchFamily="34" charset="0"/>
              </a:rPr>
              <a:t>nhiều</a:t>
            </a:r>
            <a:r>
              <a:rPr lang="en-US" sz="3200" b="1" dirty="0">
                <a:latin typeface="Arial"/>
                <a:cs typeface="Arial" pitchFamily="34" charset="0"/>
              </a:rPr>
              <a:t> </a:t>
            </a:r>
            <a:r>
              <a:rPr lang="en-US" sz="3200" b="1" dirty="0" err="1">
                <a:latin typeface="Arial"/>
                <a:cs typeface="Arial" pitchFamily="34" charset="0"/>
              </a:rPr>
              <a:t>lợi</a:t>
            </a:r>
            <a:r>
              <a:rPr lang="en-US" sz="3200" b="1" dirty="0">
                <a:latin typeface="Arial"/>
                <a:cs typeface="Arial" pitchFamily="34" charset="0"/>
              </a:rPr>
              <a:t> </a:t>
            </a:r>
            <a:r>
              <a:rPr lang="en-US" sz="3200" b="1" dirty="0" err="1">
                <a:latin typeface="Arial"/>
                <a:cs typeface="Arial" pitchFamily="34" charset="0"/>
              </a:rPr>
              <a:t>ích</a:t>
            </a:r>
            <a:r>
              <a:rPr lang="en-US" sz="3200" b="1" dirty="0">
                <a:latin typeface="Arial"/>
                <a:cs typeface="Arial" pitchFamily="34" charset="0"/>
              </a:rPr>
              <a:t> </a:t>
            </a:r>
            <a:r>
              <a:rPr lang="en-US" sz="3200" b="1" dirty="0" err="1">
                <a:latin typeface="Arial"/>
                <a:cs typeface="Arial" pitchFamily="34" charset="0"/>
              </a:rPr>
              <a:t>cho</a:t>
            </a:r>
            <a:r>
              <a:rPr lang="en-US" sz="3200" b="1" dirty="0">
                <a:latin typeface="Arial"/>
                <a:cs typeface="Arial" pitchFamily="34" charset="0"/>
              </a:rPr>
              <a:t> </a:t>
            </a:r>
            <a:r>
              <a:rPr lang="en-US" sz="3200" b="1" dirty="0" err="1">
                <a:latin typeface="Arial"/>
                <a:cs typeface="Arial" pitchFamily="34" charset="0"/>
              </a:rPr>
              <a:t>cuộc</a:t>
            </a:r>
            <a:r>
              <a:rPr lang="en-US" sz="3200" b="1" dirty="0">
                <a:latin typeface="Arial"/>
                <a:cs typeface="Arial" pitchFamily="34" charset="0"/>
              </a:rPr>
              <a:t> </a:t>
            </a:r>
            <a:r>
              <a:rPr lang="en-US" sz="3200" b="1" dirty="0" err="1">
                <a:latin typeface="Arial"/>
                <a:cs typeface="Arial" pitchFamily="34" charset="0"/>
              </a:rPr>
              <a:t>sống</a:t>
            </a:r>
            <a:r>
              <a:rPr lang="en-US" sz="3200" b="1" dirty="0">
                <a:latin typeface="Arial"/>
                <a:cs typeface="Arial" pitchFamily="34" charset="0"/>
              </a:rPr>
              <a:t> con </a:t>
            </a:r>
            <a:r>
              <a:rPr lang="en-US" sz="3200" b="1" dirty="0" err="1">
                <a:latin typeface="Arial"/>
                <a:cs typeface="Arial" pitchFamily="34" charset="0"/>
              </a:rPr>
              <a:t>người</a:t>
            </a:r>
            <a:r>
              <a:rPr lang="en-US" sz="3200" b="1" dirty="0">
                <a:latin typeface="Arial"/>
                <a:cs typeface="Arial" pitchFamily="34" charset="0"/>
              </a:rPr>
              <a:t>. </a:t>
            </a:r>
            <a:r>
              <a:rPr lang="en-US" sz="3200" b="1" dirty="0" err="1">
                <a:latin typeface="Arial"/>
                <a:cs typeface="Arial" pitchFamily="34" charset="0"/>
              </a:rPr>
              <a:t>Tài</a:t>
            </a:r>
            <a:r>
              <a:rPr lang="en-US" sz="3200" b="1" dirty="0">
                <a:latin typeface="Arial"/>
                <a:cs typeface="Arial" pitchFamily="34" charset="0"/>
              </a:rPr>
              <a:t> </a:t>
            </a:r>
            <a:r>
              <a:rPr lang="en-US" sz="3200" b="1" dirty="0" err="1">
                <a:latin typeface="Arial"/>
                <a:cs typeface="Arial" pitchFamily="34" charset="0"/>
              </a:rPr>
              <a:t>nguyên</a:t>
            </a:r>
            <a:r>
              <a:rPr lang="en-US" sz="3200" b="1" dirty="0">
                <a:latin typeface="Arial"/>
                <a:cs typeface="Arial" pitchFamily="34" charset="0"/>
              </a:rPr>
              <a:t> </a:t>
            </a:r>
            <a:r>
              <a:rPr lang="en-US" sz="3200" b="1" dirty="0" err="1">
                <a:latin typeface="Arial"/>
                <a:cs typeface="Arial" pitchFamily="34" charset="0"/>
              </a:rPr>
              <a:t>thiên</a:t>
            </a:r>
            <a:r>
              <a:rPr lang="en-US" sz="3200" b="1" dirty="0">
                <a:latin typeface="Arial"/>
                <a:cs typeface="Arial" pitchFamily="34" charset="0"/>
              </a:rPr>
              <a:t> </a:t>
            </a:r>
            <a:r>
              <a:rPr lang="en-US" sz="3200" b="1" dirty="0" err="1">
                <a:latin typeface="Arial"/>
                <a:cs typeface="Arial" pitchFamily="34" charset="0"/>
              </a:rPr>
              <a:t>nhiên</a:t>
            </a:r>
            <a:r>
              <a:rPr lang="en-US" sz="3200" b="1" dirty="0">
                <a:latin typeface="Arial"/>
                <a:cs typeface="Arial" pitchFamily="34" charset="0"/>
              </a:rPr>
              <a:t> </a:t>
            </a:r>
            <a:r>
              <a:rPr lang="en-US" sz="3200" b="1" dirty="0" err="1">
                <a:latin typeface="Arial"/>
                <a:cs typeface="Arial" pitchFamily="34" charset="0"/>
              </a:rPr>
              <a:t>chỉ</a:t>
            </a:r>
            <a:r>
              <a:rPr lang="en-US" sz="3200" b="1" dirty="0">
                <a:latin typeface="Arial"/>
                <a:cs typeface="Arial" pitchFamily="34" charset="0"/>
              </a:rPr>
              <a:t> </a:t>
            </a:r>
            <a:r>
              <a:rPr lang="en-US" sz="3200" b="1" dirty="0" err="1">
                <a:latin typeface="Arial"/>
                <a:cs typeface="Arial" pitchFamily="34" charset="0"/>
              </a:rPr>
              <a:t>có</a:t>
            </a:r>
            <a:r>
              <a:rPr lang="en-US" sz="3200" b="1" dirty="0">
                <a:latin typeface="Arial"/>
                <a:cs typeface="Arial" pitchFamily="34" charset="0"/>
              </a:rPr>
              <a:t> </a:t>
            </a:r>
            <a:r>
              <a:rPr lang="en-US" sz="3200" b="1" dirty="0" err="1">
                <a:latin typeface="Arial"/>
                <a:cs typeface="Arial" pitchFamily="34" charset="0"/>
              </a:rPr>
              <a:t>hạn</a:t>
            </a:r>
            <a:r>
              <a:rPr lang="en-US" sz="3200" b="1" dirty="0">
                <a:latin typeface="Arial"/>
                <a:cs typeface="Arial" pitchFamily="34" charset="0"/>
              </a:rPr>
              <a:t>, </a:t>
            </a:r>
            <a:r>
              <a:rPr lang="en-US" sz="3200" b="1" dirty="0" err="1">
                <a:latin typeface="Arial"/>
                <a:cs typeface="Arial" pitchFamily="34" charset="0"/>
              </a:rPr>
              <a:t>nếu</a:t>
            </a:r>
            <a:r>
              <a:rPr lang="en-US" sz="3200" b="1" dirty="0">
                <a:latin typeface="Arial"/>
                <a:cs typeface="Arial" pitchFamily="34" charset="0"/>
              </a:rPr>
              <a:t> </a:t>
            </a:r>
            <a:r>
              <a:rPr lang="en-US" sz="3200" b="1" dirty="0" err="1">
                <a:latin typeface="Arial"/>
                <a:cs typeface="Arial" pitchFamily="34" charset="0"/>
              </a:rPr>
              <a:t>không</a:t>
            </a:r>
            <a:r>
              <a:rPr lang="en-US" sz="3200" b="1" dirty="0">
                <a:latin typeface="Arial"/>
                <a:cs typeface="Arial" pitchFamily="34" charset="0"/>
              </a:rPr>
              <a:t> </a:t>
            </a:r>
            <a:r>
              <a:rPr lang="en-US" sz="3200" b="1" dirty="0" err="1">
                <a:latin typeface="Arial"/>
                <a:cs typeface="Arial" pitchFamily="34" charset="0"/>
              </a:rPr>
              <a:t>biết</a:t>
            </a:r>
            <a:r>
              <a:rPr lang="en-US" sz="3200" b="1" dirty="0">
                <a:latin typeface="Arial"/>
                <a:cs typeface="Arial" pitchFamily="34" charset="0"/>
              </a:rPr>
              <a:t> </a:t>
            </a:r>
            <a:r>
              <a:rPr lang="en-US" sz="3200" b="1" dirty="0" err="1">
                <a:latin typeface="Arial"/>
                <a:cs typeface="Arial" pitchFamily="34" charset="0"/>
              </a:rPr>
              <a:t>khai</a:t>
            </a:r>
            <a:r>
              <a:rPr lang="en-US" sz="3200" b="1" dirty="0">
                <a:latin typeface="Arial"/>
                <a:cs typeface="Arial" pitchFamily="34" charset="0"/>
              </a:rPr>
              <a:t> </a:t>
            </a:r>
            <a:r>
              <a:rPr lang="en-US" sz="3200" b="1" dirty="0" err="1">
                <a:latin typeface="Arial"/>
                <a:cs typeface="Arial" pitchFamily="34" charset="0"/>
              </a:rPr>
              <a:t>thác</a:t>
            </a:r>
            <a:r>
              <a:rPr lang="en-US" sz="3200" b="1" dirty="0">
                <a:latin typeface="Arial"/>
                <a:cs typeface="Arial" pitchFamily="34" charset="0"/>
              </a:rPr>
              <a:t> </a:t>
            </a:r>
            <a:r>
              <a:rPr lang="en-US" sz="3200" b="1" dirty="0" err="1">
                <a:latin typeface="Arial"/>
                <a:cs typeface="Arial" pitchFamily="34" charset="0"/>
              </a:rPr>
              <a:t>và</a:t>
            </a:r>
            <a:r>
              <a:rPr lang="en-US" sz="3200" b="1" dirty="0">
                <a:latin typeface="Arial"/>
                <a:cs typeface="Arial" pitchFamily="34" charset="0"/>
              </a:rPr>
              <a:t> </a:t>
            </a:r>
            <a:r>
              <a:rPr lang="en-US" sz="3200" b="1" dirty="0" err="1">
                <a:latin typeface="Arial"/>
                <a:cs typeface="Arial" pitchFamily="34" charset="0"/>
              </a:rPr>
              <a:t>sử</a:t>
            </a:r>
            <a:r>
              <a:rPr lang="en-US" sz="3200" b="1" dirty="0">
                <a:latin typeface="Arial"/>
                <a:cs typeface="Arial" pitchFamily="34" charset="0"/>
              </a:rPr>
              <a:t> </a:t>
            </a:r>
            <a:r>
              <a:rPr lang="en-US" sz="3200" b="1" dirty="0" err="1">
                <a:latin typeface="Arial"/>
                <a:cs typeface="Arial" pitchFamily="34" charset="0"/>
              </a:rPr>
              <a:t>dụng</a:t>
            </a:r>
            <a:r>
              <a:rPr lang="en-US" sz="3200" b="1" dirty="0">
                <a:latin typeface="Arial"/>
                <a:cs typeface="Arial" pitchFamily="34" charset="0"/>
              </a:rPr>
              <a:t> </a:t>
            </a:r>
            <a:r>
              <a:rPr lang="en-US" sz="3200" b="1" dirty="0" err="1">
                <a:latin typeface="Arial"/>
                <a:cs typeface="Arial" pitchFamily="34" charset="0"/>
              </a:rPr>
              <a:t>một</a:t>
            </a:r>
            <a:r>
              <a:rPr lang="en-US" sz="3200" b="1" dirty="0">
                <a:latin typeface="Arial"/>
                <a:cs typeface="Arial" pitchFamily="34" charset="0"/>
              </a:rPr>
              <a:t> </a:t>
            </a:r>
            <a:r>
              <a:rPr lang="en-US" sz="3200" b="1" dirty="0" err="1">
                <a:latin typeface="Arial"/>
                <a:cs typeface="Arial" pitchFamily="34" charset="0"/>
              </a:rPr>
              <a:t>cách</a:t>
            </a:r>
            <a:r>
              <a:rPr lang="en-US" sz="3200" b="1" dirty="0">
                <a:latin typeface="Arial"/>
                <a:cs typeface="Arial" pitchFamily="34" charset="0"/>
              </a:rPr>
              <a:t> </a:t>
            </a:r>
            <a:r>
              <a:rPr lang="en-US" sz="3200" b="1" dirty="0" err="1">
                <a:latin typeface="Arial"/>
                <a:cs typeface="Arial" pitchFamily="34" charset="0"/>
              </a:rPr>
              <a:t>hợp</a:t>
            </a:r>
            <a:r>
              <a:rPr lang="en-US" sz="3200" b="1" dirty="0">
                <a:latin typeface="Arial"/>
                <a:cs typeface="Arial" pitchFamily="34" charset="0"/>
              </a:rPr>
              <a:t> </a:t>
            </a:r>
            <a:r>
              <a:rPr lang="en-US" sz="3200" b="1" dirty="0" err="1">
                <a:latin typeface="Arial"/>
                <a:cs typeface="Arial" pitchFamily="34" charset="0"/>
              </a:rPr>
              <a:t>lí</a:t>
            </a:r>
            <a:r>
              <a:rPr lang="en-US" sz="3200" b="1" dirty="0">
                <a:latin typeface="Arial"/>
                <a:cs typeface="Arial" pitchFamily="34" charset="0"/>
              </a:rPr>
              <a:t> </a:t>
            </a:r>
            <a:r>
              <a:rPr lang="en-US" sz="3200" b="1" dirty="0" err="1">
                <a:latin typeface="Arial"/>
                <a:cs typeface="Arial" pitchFamily="34" charset="0"/>
              </a:rPr>
              <a:t>sẽ</a:t>
            </a:r>
            <a:r>
              <a:rPr lang="en-US" sz="3200" b="1" dirty="0">
                <a:latin typeface="Arial"/>
                <a:cs typeface="Arial" pitchFamily="34" charset="0"/>
              </a:rPr>
              <a:t> </a:t>
            </a:r>
            <a:r>
              <a:rPr lang="en-US" sz="3200" b="1" dirty="0" err="1">
                <a:latin typeface="Arial"/>
                <a:cs typeface="Arial" pitchFamily="34" charset="0"/>
              </a:rPr>
              <a:t>bị</a:t>
            </a:r>
            <a:r>
              <a:rPr lang="en-US" sz="3200" b="1" dirty="0">
                <a:latin typeface="Arial"/>
                <a:cs typeface="Arial" pitchFamily="34" charset="0"/>
              </a:rPr>
              <a:t> </a:t>
            </a:r>
            <a:r>
              <a:rPr lang="en-US" sz="3200" b="1" dirty="0" err="1">
                <a:latin typeface="Arial"/>
                <a:cs typeface="Arial" pitchFamily="34" charset="0"/>
              </a:rPr>
              <a:t>cạn</a:t>
            </a:r>
            <a:r>
              <a:rPr lang="en-US" sz="3200" b="1" dirty="0">
                <a:latin typeface="Arial"/>
                <a:cs typeface="Arial" pitchFamily="34" charset="0"/>
              </a:rPr>
              <a:t> </a:t>
            </a:r>
            <a:r>
              <a:rPr lang="en-US" sz="3200" b="1" dirty="0" err="1">
                <a:latin typeface="Arial"/>
                <a:cs typeface="Arial" pitchFamily="34" charset="0"/>
              </a:rPr>
              <a:t>kiệt</a:t>
            </a:r>
            <a:r>
              <a:rPr lang="en-US" sz="3200" b="1" dirty="0">
                <a:latin typeface="Arial"/>
                <a:cs typeface="Arial" pitchFamily="34" charset="0"/>
              </a:rPr>
              <a:t>.</a:t>
            </a:r>
          </a:p>
          <a:p>
            <a:pPr algn="just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3200" b="1" dirty="0">
                <a:latin typeface="Arial"/>
                <a:cs typeface="Arial" pitchFamily="34" charset="0"/>
              </a:rPr>
              <a:t>        </a:t>
            </a:r>
            <a:r>
              <a:rPr lang="en-US" sz="3200" b="1" dirty="0" err="1">
                <a:latin typeface="Arial"/>
                <a:cs typeface="Arial" pitchFamily="34" charset="0"/>
              </a:rPr>
              <a:t>Bảo</a:t>
            </a:r>
            <a:r>
              <a:rPr lang="en-US" sz="3200" b="1" dirty="0">
                <a:latin typeface="Arial"/>
                <a:cs typeface="Arial" pitchFamily="34" charset="0"/>
              </a:rPr>
              <a:t> </a:t>
            </a:r>
            <a:r>
              <a:rPr lang="en-US" sz="3200" b="1" dirty="0" err="1">
                <a:latin typeface="Arial"/>
                <a:cs typeface="Arial" pitchFamily="34" charset="0"/>
              </a:rPr>
              <a:t>vệ</a:t>
            </a:r>
            <a:r>
              <a:rPr lang="en-US" sz="3200" b="1" dirty="0">
                <a:latin typeface="Arial"/>
                <a:cs typeface="Arial" pitchFamily="34" charset="0"/>
              </a:rPr>
              <a:t> </a:t>
            </a:r>
            <a:r>
              <a:rPr lang="en-US" sz="3200" b="1" dirty="0" err="1">
                <a:latin typeface="Arial"/>
                <a:cs typeface="Arial" pitchFamily="34" charset="0"/>
              </a:rPr>
              <a:t>tài</a:t>
            </a:r>
            <a:r>
              <a:rPr lang="en-US" sz="3200" b="1" dirty="0">
                <a:latin typeface="Arial"/>
                <a:cs typeface="Arial" pitchFamily="34" charset="0"/>
              </a:rPr>
              <a:t> </a:t>
            </a:r>
            <a:r>
              <a:rPr lang="en-US" sz="3200" b="1" dirty="0" err="1">
                <a:latin typeface="Arial"/>
                <a:cs typeface="Arial" pitchFamily="34" charset="0"/>
              </a:rPr>
              <a:t>nguyên</a:t>
            </a:r>
            <a:r>
              <a:rPr lang="en-US" sz="3200" b="1" dirty="0">
                <a:latin typeface="Arial"/>
                <a:cs typeface="Arial" pitchFamily="34" charset="0"/>
              </a:rPr>
              <a:t> </a:t>
            </a:r>
            <a:r>
              <a:rPr lang="en-US" sz="3200" b="1" dirty="0" err="1">
                <a:latin typeface="Arial"/>
                <a:cs typeface="Arial" pitchFamily="34" charset="0"/>
              </a:rPr>
              <a:t>thiên</a:t>
            </a:r>
            <a:r>
              <a:rPr lang="en-US" sz="3200" b="1" dirty="0">
                <a:latin typeface="Arial"/>
                <a:cs typeface="Arial" pitchFamily="34" charset="0"/>
              </a:rPr>
              <a:t> </a:t>
            </a:r>
            <a:r>
              <a:rPr lang="en-US" sz="3200" b="1" dirty="0" err="1">
                <a:latin typeface="Arial"/>
                <a:cs typeface="Arial" pitchFamily="34" charset="0"/>
              </a:rPr>
              <a:t>nhiên</a:t>
            </a:r>
            <a:r>
              <a:rPr lang="en-US" sz="3200" b="1" dirty="0">
                <a:latin typeface="Arial"/>
                <a:cs typeface="Arial" pitchFamily="34" charset="0"/>
              </a:rPr>
              <a:t> </a:t>
            </a:r>
            <a:r>
              <a:rPr lang="en-US" sz="3200" b="1" dirty="0" err="1">
                <a:latin typeface="Arial"/>
                <a:cs typeface="Arial" pitchFamily="34" charset="0"/>
              </a:rPr>
              <a:t>là</a:t>
            </a:r>
            <a:r>
              <a:rPr lang="en-US" sz="3200" b="1" dirty="0">
                <a:latin typeface="Arial"/>
                <a:cs typeface="Arial" pitchFamily="34" charset="0"/>
              </a:rPr>
              <a:t> </a:t>
            </a:r>
            <a:r>
              <a:rPr lang="en-US" sz="3200" b="1" dirty="0" err="1">
                <a:latin typeface="Arial"/>
                <a:cs typeface="Arial" pitchFamily="34" charset="0"/>
              </a:rPr>
              <a:t>trách</a:t>
            </a:r>
            <a:r>
              <a:rPr lang="en-US" sz="3200" b="1" dirty="0">
                <a:latin typeface="Arial"/>
                <a:cs typeface="Arial" pitchFamily="34" charset="0"/>
              </a:rPr>
              <a:t> </a:t>
            </a:r>
            <a:r>
              <a:rPr lang="en-US" sz="3200" b="1" dirty="0" err="1">
                <a:latin typeface="Arial"/>
                <a:cs typeface="Arial" pitchFamily="34" charset="0"/>
              </a:rPr>
              <a:t>nhiệm</a:t>
            </a:r>
            <a:r>
              <a:rPr lang="en-US" sz="3200" b="1" dirty="0">
                <a:latin typeface="Arial"/>
                <a:cs typeface="Arial" pitchFamily="34" charset="0"/>
              </a:rPr>
              <a:t> </a:t>
            </a:r>
            <a:r>
              <a:rPr lang="en-US" sz="3200" b="1" dirty="0" err="1">
                <a:latin typeface="Arial"/>
                <a:cs typeface="Arial" pitchFamily="34" charset="0"/>
              </a:rPr>
              <a:t>của</a:t>
            </a:r>
            <a:r>
              <a:rPr lang="en-US" sz="3200" b="1" dirty="0">
                <a:latin typeface="Arial"/>
                <a:cs typeface="Arial" pitchFamily="34" charset="0"/>
              </a:rPr>
              <a:t> </a:t>
            </a:r>
            <a:r>
              <a:rPr lang="en-US" sz="3200" b="1" dirty="0" err="1">
                <a:latin typeface="Arial"/>
                <a:cs typeface="Arial" pitchFamily="34" charset="0"/>
              </a:rPr>
              <a:t>mọi</a:t>
            </a:r>
            <a:r>
              <a:rPr lang="en-US" sz="3200" b="1" dirty="0">
                <a:latin typeface="Arial"/>
                <a:cs typeface="Arial" pitchFamily="34" charset="0"/>
              </a:rPr>
              <a:t> </a:t>
            </a:r>
            <a:r>
              <a:rPr lang="en-US" sz="3200" b="1" dirty="0" err="1">
                <a:latin typeface="Arial"/>
                <a:cs typeface="Arial" pitchFamily="34" charset="0"/>
              </a:rPr>
              <a:t>người</a:t>
            </a:r>
            <a:r>
              <a:rPr lang="en-US" sz="3200" b="1" dirty="0">
                <a:latin typeface="Arial"/>
                <a:cs typeface="Arial" pitchFamily="34" charset="0"/>
              </a:rPr>
              <a:t> </a:t>
            </a:r>
            <a:r>
              <a:rPr lang="en-US" sz="3200" b="1" dirty="0" err="1">
                <a:latin typeface="Arial"/>
                <a:cs typeface="Arial" pitchFamily="34" charset="0"/>
              </a:rPr>
              <a:t>trong</a:t>
            </a:r>
            <a:r>
              <a:rPr lang="en-US" sz="3200" b="1" dirty="0">
                <a:latin typeface="Arial"/>
                <a:cs typeface="Arial" pitchFamily="34" charset="0"/>
              </a:rPr>
              <a:t> </a:t>
            </a:r>
            <a:r>
              <a:rPr lang="en-US" sz="3200" b="1" dirty="0" err="1">
                <a:latin typeface="Arial"/>
                <a:cs typeface="Arial" pitchFamily="34" charset="0"/>
              </a:rPr>
              <a:t>đó</a:t>
            </a:r>
            <a:r>
              <a:rPr lang="en-US" sz="3200" b="1" dirty="0">
                <a:latin typeface="Arial"/>
                <a:cs typeface="Arial" pitchFamily="34" charset="0"/>
              </a:rPr>
              <a:t> </a:t>
            </a:r>
            <a:r>
              <a:rPr lang="en-US" sz="3200" b="1" dirty="0" err="1">
                <a:latin typeface="Arial"/>
                <a:cs typeface="Arial" pitchFamily="34" charset="0"/>
              </a:rPr>
              <a:t>có</a:t>
            </a:r>
            <a:r>
              <a:rPr lang="en-US" sz="3200" b="1" dirty="0">
                <a:latin typeface="Arial"/>
                <a:cs typeface="Arial" pitchFamily="34" charset="0"/>
              </a:rPr>
              <a:t> </a:t>
            </a:r>
            <a:r>
              <a:rPr lang="en-US" sz="3200" b="1" dirty="0" err="1">
                <a:latin typeface="Arial"/>
                <a:cs typeface="Arial" pitchFamily="34" charset="0"/>
              </a:rPr>
              <a:t>học</a:t>
            </a:r>
            <a:r>
              <a:rPr lang="en-US" sz="3200" b="1" dirty="0">
                <a:latin typeface="Arial"/>
                <a:cs typeface="Arial" pitchFamily="34" charset="0"/>
              </a:rPr>
              <a:t> </a:t>
            </a:r>
            <a:r>
              <a:rPr lang="en-US" sz="3200" b="1" dirty="0" err="1">
                <a:latin typeface="Arial"/>
                <a:cs typeface="Arial" pitchFamily="34" charset="0"/>
              </a:rPr>
              <a:t>sinh</a:t>
            </a:r>
            <a:r>
              <a:rPr lang="en-US" sz="3200" b="1" dirty="0">
                <a:latin typeface="Arial"/>
                <a:cs typeface="Arial" pitchFamily="34" charset="0"/>
              </a:rPr>
              <a:t>.</a:t>
            </a:r>
          </a:p>
        </p:txBody>
      </p:sp>
    </p:spTree>
  </p:cSld>
  <p:clrMapOvr>
    <a:masterClrMapping/>
  </p:clrMapOvr>
  <p:transition>
    <p:pull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 cstate="print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Top 100 99 hình nền powerpoint đẹp đẹp nhất 2023 - Wikipedia">
            <a:extLst>
              <a:ext uri="{FF2B5EF4-FFF2-40B4-BE49-F238E27FC236}">
                <a16:creationId xmlns:a16="http://schemas.microsoft.com/office/drawing/2014/main" id="{F73D5755-A737-405A-8B87-902EFC2041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772" y="0"/>
            <a:ext cx="916577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217713" y="495300"/>
            <a:ext cx="8686800" cy="1066800"/>
          </a:xfrm>
          <a:solidFill>
            <a:schemeClr val="accent3">
              <a:lumMod val="60000"/>
              <a:lumOff val="40000"/>
            </a:schemeClr>
          </a:solidFill>
        </p:spPr>
        <p:txBody>
          <a:bodyPr/>
          <a:lstStyle/>
          <a:p>
            <a:pPr algn="just" eaLnBrk="1" hangingPunct="1"/>
            <a:r>
              <a:rPr lang="en-US" b="1" u="sng" dirty="0" err="1">
                <a:solidFill>
                  <a:schemeClr val="tx1"/>
                </a:solidFill>
                <a:latin typeface="Arial" charset="0"/>
                <a:cs typeface="Arial" charset="0"/>
              </a:rPr>
              <a:t>Bài</a:t>
            </a:r>
            <a:r>
              <a:rPr lang="en-US" b="1" u="sng" dirty="0">
                <a:solidFill>
                  <a:schemeClr val="tx1"/>
                </a:solidFill>
                <a:latin typeface="Arial" charset="0"/>
                <a:cs typeface="Arial" charset="0"/>
              </a:rPr>
              <a:t> </a:t>
            </a:r>
            <a:r>
              <a:rPr lang="en-US" b="1" u="sng" dirty="0" err="1">
                <a:solidFill>
                  <a:schemeClr val="tx1"/>
                </a:solidFill>
                <a:latin typeface="Arial" charset="0"/>
                <a:cs typeface="Arial" charset="0"/>
              </a:rPr>
              <a:t>tập</a:t>
            </a:r>
            <a:r>
              <a:rPr lang="en-US" b="1" u="sng" dirty="0">
                <a:solidFill>
                  <a:schemeClr val="tx1"/>
                </a:solidFill>
                <a:latin typeface="Arial" charset="0"/>
                <a:cs typeface="Arial" charset="0"/>
              </a:rPr>
              <a:t> 3 </a:t>
            </a:r>
            <a:r>
              <a:rPr lang="en-US" dirty="0">
                <a:solidFill>
                  <a:schemeClr val="tx1"/>
                </a:solidFill>
                <a:latin typeface="Arial" charset="0"/>
                <a:cs typeface="Arial" charset="0"/>
              </a:rPr>
              <a:t>: </a:t>
            </a:r>
            <a:r>
              <a:rPr lang="en-US" dirty="0" err="1">
                <a:solidFill>
                  <a:schemeClr val="tx1"/>
                </a:solidFill>
                <a:latin typeface="Arial" charset="0"/>
                <a:cs typeface="Arial" charset="0"/>
              </a:rPr>
              <a:t>Em</a:t>
            </a:r>
            <a:r>
              <a:rPr lang="en-US" dirty="0">
                <a:solidFill>
                  <a:schemeClr val="tx1"/>
                </a:solidFill>
                <a:latin typeface="Arial" charset="0"/>
                <a:cs typeface="Arial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charset="0"/>
                <a:cs typeface="Arial" charset="0"/>
              </a:rPr>
              <a:t>tán</a:t>
            </a:r>
            <a:r>
              <a:rPr lang="en-US" dirty="0">
                <a:solidFill>
                  <a:schemeClr val="tx1"/>
                </a:solidFill>
                <a:latin typeface="Arial" charset="0"/>
                <a:cs typeface="Arial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charset="0"/>
                <a:cs typeface="Arial" charset="0"/>
              </a:rPr>
              <a:t>thành</a:t>
            </a:r>
            <a:r>
              <a:rPr lang="en-US" dirty="0">
                <a:solidFill>
                  <a:schemeClr val="tx1"/>
                </a:solidFill>
                <a:latin typeface="Arial" charset="0"/>
                <a:cs typeface="Arial" charset="0"/>
              </a:rPr>
              <a:t> hay </a:t>
            </a:r>
            <a:r>
              <a:rPr lang="en-US" dirty="0" err="1">
                <a:solidFill>
                  <a:schemeClr val="tx1"/>
                </a:solidFill>
                <a:latin typeface="Arial" charset="0"/>
                <a:cs typeface="Arial" charset="0"/>
              </a:rPr>
              <a:t>không</a:t>
            </a:r>
            <a:r>
              <a:rPr lang="en-US" dirty="0">
                <a:solidFill>
                  <a:schemeClr val="tx1"/>
                </a:solidFill>
                <a:latin typeface="Arial" charset="0"/>
                <a:cs typeface="Arial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charset="0"/>
                <a:cs typeface="Arial" charset="0"/>
              </a:rPr>
              <a:t>tán</a:t>
            </a:r>
            <a:r>
              <a:rPr lang="en-US" dirty="0">
                <a:solidFill>
                  <a:schemeClr val="tx1"/>
                </a:solidFill>
                <a:latin typeface="Arial" charset="0"/>
                <a:cs typeface="Arial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charset="0"/>
                <a:cs typeface="Arial" charset="0"/>
              </a:rPr>
              <a:t>thành</a:t>
            </a:r>
            <a:r>
              <a:rPr lang="en-US" dirty="0">
                <a:solidFill>
                  <a:schemeClr val="tx1"/>
                </a:solidFill>
                <a:latin typeface="Arial" charset="0"/>
                <a:cs typeface="Arial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charset="0"/>
                <a:cs typeface="Arial" charset="0"/>
              </a:rPr>
              <a:t>với</a:t>
            </a:r>
            <a:r>
              <a:rPr lang="en-US" dirty="0">
                <a:solidFill>
                  <a:schemeClr val="tx1"/>
                </a:solidFill>
                <a:latin typeface="Arial" charset="0"/>
                <a:cs typeface="Arial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charset="0"/>
                <a:cs typeface="Arial" charset="0"/>
              </a:rPr>
              <a:t>những</a:t>
            </a:r>
            <a:r>
              <a:rPr lang="en-US" dirty="0">
                <a:solidFill>
                  <a:schemeClr val="tx1"/>
                </a:solidFill>
                <a:latin typeface="Arial" charset="0"/>
                <a:cs typeface="Arial" charset="0"/>
              </a:rPr>
              <a:t> ý </a:t>
            </a:r>
            <a:r>
              <a:rPr lang="en-US" dirty="0" err="1">
                <a:solidFill>
                  <a:schemeClr val="tx1"/>
                </a:solidFill>
                <a:latin typeface="Arial" charset="0"/>
                <a:cs typeface="Arial" charset="0"/>
              </a:rPr>
              <a:t>kiến</a:t>
            </a:r>
            <a:r>
              <a:rPr lang="en-US" dirty="0">
                <a:solidFill>
                  <a:schemeClr val="tx1"/>
                </a:solidFill>
                <a:latin typeface="Arial" charset="0"/>
                <a:cs typeface="Arial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charset="0"/>
                <a:cs typeface="Arial" charset="0"/>
              </a:rPr>
              <a:t>nào</a:t>
            </a:r>
            <a:r>
              <a:rPr lang="en-US" dirty="0">
                <a:solidFill>
                  <a:schemeClr val="tx1"/>
                </a:solidFill>
                <a:latin typeface="Arial" charset="0"/>
                <a:cs typeface="Arial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charset="0"/>
                <a:cs typeface="Arial" charset="0"/>
              </a:rPr>
              <a:t>dưới</a:t>
            </a:r>
            <a:r>
              <a:rPr lang="en-US" dirty="0">
                <a:solidFill>
                  <a:schemeClr val="tx1"/>
                </a:solidFill>
                <a:latin typeface="Arial" charset="0"/>
                <a:cs typeface="Arial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charset="0"/>
                <a:cs typeface="Arial" charset="0"/>
              </a:rPr>
              <a:t>đây</a:t>
            </a:r>
            <a:r>
              <a:rPr lang="en-US" dirty="0">
                <a:solidFill>
                  <a:schemeClr val="tx1"/>
                </a:solidFill>
                <a:latin typeface="Arial" charset="0"/>
                <a:cs typeface="Arial" charset="0"/>
              </a:rPr>
              <a:t> ? </a:t>
            </a:r>
            <a:r>
              <a:rPr lang="en-US" dirty="0" err="1">
                <a:solidFill>
                  <a:schemeClr val="tx1"/>
                </a:solidFill>
                <a:latin typeface="Arial" charset="0"/>
                <a:cs typeface="Arial" charset="0"/>
              </a:rPr>
              <a:t>Vì</a:t>
            </a:r>
            <a:r>
              <a:rPr lang="en-US" dirty="0">
                <a:solidFill>
                  <a:schemeClr val="tx1"/>
                </a:solidFill>
                <a:latin typeface="Arial" charset="0"/>
                <a:cs typeface="Arial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charset="0"/>
                <a:cs typeface="Arial" charset="0"/>
              </a:rPr>
              <a:t>sao</a:t>
            </a:r>
            <a:r>
              <a:rPr lang="en-US" dirty="0">
                <a:solidFill>
                  <a:schemeClr val="tx1"/>
                </a:solidFill>
                <a:latin typeface="Arial" charset="0"/>
                <a:cs typeface="Arial" charset="0"/>
              </a:rPr>
              <a:t> ? </a:t>
            </a:r>
          </a:p>
        </p:txBody>
      </p:sp>
      <p:sp>
        <p:nvSpPr>
          <p:cNvPr id="7" name="Subtitle 4"/>
          <p:cNvSpPr txBox="1">
            <a:spLocks/>
          </p:cNvSpPr>
          <p:nvPr/>
        </p:nvSpPr>
        <p:spPr bwMode="auto">
          <a:xfrm>
            <a:off x="228600" y="2057400"/>
            <a:ext cx="8686800" cy="4495800"/>
          </a:xfrm>
          <a:prstGeom prst="rect">
            <a:avLst/>
          </a:prstGeom>
          <a:solidFill>
            <a:schemeClr val="bg2"/>
          </a:solidFill>
          <a:ln w="57150">
            <a:solidFill>
              <a:srgbClr val="FFFF00"/>
            </a:solidFill>
            <a:miter lim="800000"/>
            <a:headEnd/>
            <a:tailEnd/>
          </a:ln>
        </p:spPr>
        <p:txBody>
          <a:bodyPr/>
          <a:lstStyle/>
          <a:p>
            <a:pPr marL="514350" indent="-514350" algn="just">
              <a:spcBef>
                <a:spcPct val="20000"/>
              </a:spcBef>
              <a:buFont typeface="Arial" charset="0"/>
              <a:buAutoNum type="alphaLcParenR"/>
            </a:pPr>
            <a:r>
              <a:rPr lang="en-US" sz="3400" dirty="0" err="1">
                <a:cs typeface="Arial" charset="0"/>
              </a:rPr>
              <a:t>Tài</a:t>
            </a:r>
            <a:r>
              <a:rPr lang="en-US" sz="3400" dirty="0">
                <a:cs typeface="Arial" charset="0"/>
              </a:rPr>
              <a:t> </a:t>
            </a:r>
            <a:r>
              <a:rPr lang="en-US" sz="3400" dirty="0" err="1">
                <a:cs typeface="Arial" charset="0"/>
              </a:rPr>
              <a:t>nguyên</a:t>
            </a:r>
            <a:r>
              <a:rPr lang="en-US" sz="3400" dirty="0">
                <a:cs typeface="Arial" charset="0"/>
              </a:rPr>
              <a:t> </a:t>
            </a:r>
            <a:r>
              <a:rPr lang="en-US" sz="3400" dirty="0" err="1">
                <a:cs typeface="Arial" charset="0"/>
              </a:rPr>
              <a:t>thiên</a:t>
            </a:r>
            <a:r>
              <a:rPr lang="en-US" sz="3400" dirty="0">
                <a:cs typeface="Arial" charset="0"/>
              </a:rPr>
              <a:t> </a:t>
            </a:r>
            <a:r>
              <a:rPr lang="en-US" sz="3400" dirty="0" err="1">
                <a:cs typeface="Arial" charset="0"/>
              </a:rPr>
              <a:t>nhiên</a:t>
            </a:r>
            <a:r>
              <a:rPr lang="en-US" sz="3400" dirty="0">
                <a:cs typeface="Arial" charset="0"/>
              </a:rPr>
              <a:t> </a:t>
            </a:r>
            <a:r>
              <a:rPr lang="en-US" sz="3400" dirty="0" err="1">
                <a:cs typeface="Arial" charset="0"/>
              </a:rPr>
              <a:t>không</a:t>
            </a:r>
            <a:r>
              <a:rPr lang="en-US" sz="3400" dirty="0">
                <a:cs typeface="Arial" charset="0"/>
              </a:rPr>
              <a:t> bao </a:t>
            </a:r>
            <a:r>
              <a:rPr lang="en-US" sz="3400" dirty="0" err="1">
                <a:cs typeface="Arial" charset="0"/>
              </a:rPr>
              <a:t>giờ</a:t>
            </a:r>
            <a:r>
              <a:rPr lang="en-US" sz="3400" dirty="0">
                <a:cs typeface="Arial" charset="0"/>
              </a:rPr>
              <a:t> </a:t>
            </a:r>
            <a:r>
              <a:rPr lang="en-US" sz="3400" dirty="0" err="1">
                <a:cs typeface="Arial" charset="0"/>
              </a:rPr>
              <a:t>cạn</a:t>
            </a:r>
            <a:r>
              <a:rPr lang="en-US" sz="3400" dirty="0">
                <a:cs typeface="Arial" charset="0"/>
              </a:rPr>
              <a:t> </a:t>
            </a:r>
            <a:r>
              <a:rPr lang="en-US" sz="3400" dirty="0" err="1">
                <a:cs typeface="Arial" charset="0"/>
              </a:rPr>
              <a:t>kiệt</a:t>
            </a:r>
            <a:r>
              <a:rPr lang="en-US" sz="3400" dirty="0">
                <a:cs typeface="Arial" charset="0"/>
              </a:rPr>
              <a:t>.</a:t>
            </a:r>
          </a:p>
          <a:p>
            <a:pPr marL="514350" indent="-514350" algn="just">
              <a:spcBef>
                <a:spcPct val="20000"/>
              </a:spcBef>
            </a:pPr>
            <a:r>
              <a:rPr lang="en-US" sz="3400" dirty="0">
                <a:cs typeface="Arial" charset="0"/>
              </a:rPr>
              <a:t>b) </a:t>
            </a:r>
            <a:r>
              <a:rPr lang="en-US" sz="3400" dirty="0" err="1">
                <a:cs typeface="Arial" charset="0"/>
              </a:rPr>
              <a:t>Nếu</a:t>
            </a:r>
            <a:r>
              <a:rPr lang="en-US" sz="3400" dirty="0">
                <a:cs typeface="Arial" charset="0"/>
              </a:rPr>
              <a:t> </a:t>
            </a:r>
            <a:r>
              <a:rPr lang="en-US" sz="3400" dirty="0" err="1">
                <a:cs typeface="Arial" charset="0"/>
              </a:rPr>
              <a:t>không</a:t>
            </a:r>
            <a:r>
              <a:rPr lang="en-US" sz="3400" dirty="0">
                <a:cs typeface="Arial" charset="0"/>
              </a:rPr>
              <a:t> </a:t>
            </a:r>
            <a:r>
              <a:rPr lang="en-US" sz="3400" dirty="0" err="1">
                <a:cs typeface="Arial" charset="0"/>
              </a:rPr>
              <a:t>sử</a:t>
            </a:r>
            <a:r>
              <a:rPr lang="en-US" sz="3400" dirty="0">
                <a:cs typeface="Arial" charset="0"/>
              </a:rPr>
              <a:t> </a:t>
            </a:r>
            <a:r>
              <a:rPr lang="en-US" sz="3400" dirty="0" err="1">
                <a:cs typeface="Arial" charset="0"/>
              </a:rPr>
              <a:t>dụng</a:t>
            </a:r>
            <a:r>
              <a:rPr lang="en-US" sz="3400" dirty="0">
                <a:cs typeface="Arial" charset="0"/>
              </a:rPr>
              <a:t> </a:t>
            </a:r>
            <a:r>
              <a:rPr lang="en-US" sz="3400" dirty="0" err="1">
                <a:cs typeface="Arial" charset="0"/>
              </a:rPr>
              <a:t>tiết</a:t>
            </a:r>
            <a:r>
              <a:rPr lang="en-US" sz="3400" dirty="0">
                <a:cs typeface="Arial" charset="0"/>
              </a:rPr>
              <a:t> </a:t>
            </a:r>
            <a:r>
              <a:rPr lang="en-US" sz="3400" dirty="0" err="1">
                <a:cs typeface="Arial" charset="0"/>
              </a:rPr>
              <a:t>kiệm</a:t>
            </a:r>
            <a:r>
              <a:rPr lang="en-US" sz="3400" dirty="0">
                <a:cs typeface="Arial" charset="0"/>
              </a:rPr>
              <a:t> </a:t>
            </a:r>
            <a:r>
              <a:rPr lang="en-US" sz="3400" dirty="0" err="1">
                <a:cs typeface="Arial" charset="0"/>
              </a:rPr>
              <a:t>và</a:t>
            </a:r>
            <a:r>
              <a:rPr lang="en-US" sz="3400" dirty="0">
                <a:cs typeface="Arial" charset="0"/>
              </a:rPr>
              <a:t> </a:t>
            </a:r>
            <a:r>
              <a:rPr lang="en-US" sz="3400" dirty="0" err="1">
                <a:cs typeface="Arial" charset="0"/>
              </a:rPr>
              <a:t>hợp</a:t>
            </a:r>
            <a:r>
              <a:rPr lang="en-US" sz="3400" dirty="0">
                <a:cs typeface="Arial" charset="0"/>
              </a:rPr>
              <a:t> </a:t>
            </a:r>
            <a:r>
              <a:rPr lang="en-US" sz="3400" dirty="0" err="1">
                <a:cs typeface="Arial" charset="0"/>
              </a:rPr>
              <a:t>lí</a:t>
            </a:r>
            <a:r>
              <a:rPr lang="en-US" sz="3400" dirty="0">
                <a:cs typeface="Arial" charset="0"/>
              </a:rPr>
              <a:t>, </a:t>
            </a:r>
            <a:r>
              <a:rPr lang="en-US" sz="3400" dirty="0" err="1">
                <a:cs typeface="Arial" charset="0"/>
              </a:rPr>
              <a:t>đến</a:t>
            </a:r>
            <a:r>
              <a:rPr lang="en-US" sz="3400" dirty="0">
                <a:cs typeface="Arial" charset="0"/>
              </a:rPr>
              <a:t> </a:t>
            </a:r>
            <a:r>
              <a:rPr lang="en-US" sz="3400" dirty="0" err="1">
                <a:cs typeface="Arial" charset="0"/>
              </a:rPr>
              <a:t>một</a:t>
            </a:r>
            <a:r>
              <a:rPr lang="en-US" sz="3400" dirty="0">
                <a:cs typeface="Arial" charset="0"/>
              </a:rPr>
              <a:t> </a:t>
            </a:r>
            <a:r>
              <a:rPr lang="en-US" sz="3400" dirty="0" err="1">
                <a:cs typeface="Arial" charset="0"/>
              </a:rPr>
              <a:t>giọt</a:t>
            </a:r>
            <a:r>
              <a:rPr lang="en-US" sz="3400" dirty="0">
                <a:cs typeface="Arial" charset="0"/>
              </a:rPr>
              <a:t> </a:t>
            </a:r>
            <a:r>
              <a:rPr lang="en-US" sz="3400" dirty="0" err="1">
                <a:cs typeface="Arial" charset="0"/>
              </a:rPr>
              <a:t>nước</a:t>
            </a:r>
            <a:r>
              <a:rPr lang="en-US" sz="3400" dirty="0">
                <a:cs typeface="Arial" charset="0"/>
              </a:rPr>
              <a:t> </a:t>
            </a:r>
            <a:r>
              <a:rPr lang="en-US" sz="3400" dirty="0" err="1">
                <a:cs typeface="Arial" charset="0"/>
              </a:rPr>
              <a:t>sạch</a:t>
            </a:r>
            <a:r>
              <a:rPr lang="en-US" sz="3400" dirty="0">
                <a:cs typeface="Arial" charset="0"/>
              </a:rPr>
              <a:t> </a:t>
            </a:r>
            <a:r>
              <a:rPr lang="en-US" sz="3400" dirty="0" err="1">
                <a:cs typeface="Arial" charset="0"/>
              </a:rPr>
              <a:t>cũng</a:t>
            </a:r>
            <a:r>
              <a:rPr lang="en-US" sz="3400" dirty="0">
                <a:cs typeface="Arial" charset="0"/>
              </a:rPr>
              <a:t> </a:t>
            </a:r>
            <a:r>
              <a:rPr lang="en-US" sz="3400" dirty="0" err="1">
                <a:cs typeface="Arial" charset="0"/>
              </a:rPr>
              <a:t>sẽ</a:t>
            </a:r>
            <a:r>
              <a:rPr lang="en-US" sz="3400" dirty="0">
                <a:cs typeface="Arial" charset="0"/>
              </a:rPr>
              <a:t> </a:t>
            </a:r>
            <a:r>
              <a:rPr lang="en-US" sz="3400" dirty="0" err="1">
                <a:cs typeface="Arial" charset="0"/>
              </a:rPr>
              <a:t>không</a:t>
            </a:r>
            <a:r>
              <a:rPr lang="en-US" sz="3400" dirty="0">
                <a:cs typeface="Arial" charset="0"/>
              </a:rPr>
              <a:t> </a:t>
            </a:r>
            <a:r>
              <a:rPr lang="en-US" sz="3400" dirty="0" err="1">
                <a:cs typeface="Arial" charset="0"/>
              </a:rPr>
              <a:t>còn</a:t>
            </a:r>
            <a:r>
              <a:rPr lang="en-US" sz="3400" dirty="0">
                <a:cs typeface="Arial" charset="0"/>
              </a:rPr>
              <a:t>.</a:t>
            </a:r>
          </a:p>
          <a:p>
            <a:pPr marL="514350" indent="-514350" algn="just">
              <a:spcBef>
                <a:spcPct val="20000"/>
              </a:spcBef>
            </a:pPr>
            <a:r>
              <a:rPr lang="en-US" sz="3400" dirty="0">
                <a:cs typeface="Arial" charset="0"/>
              </a:rPr>
              <a:t>c) </a:t>
            </a:r>
            <a:r>
              <a:rPr lang="en-US" sz="3400" dirty="0" err="1">
                <a:cs typeface="Arial" charset="0"/>
              </a:rPr>
              <a:t>Bảo</a:t>
            </a:r>
            <a:r>
              <a:rPr lang="en-US" sz="3400" dirty="0">
                <a:cs typeface="Arial" charset="0"/>
              </a:rPr>
              <a:t> </a:t>
            </a:r>
            <a:r>
              <a:rPr lang="en-US" sz="3400" dirty="0" err="1">
                <a:cs typeface="Arial" charset="0"/>
              </a:rPr>
              <a:t>vệ</a:t>
            </a:r>
            <a:r>
              <a:rPr lang="en-US" sz="3400" dirty="0">
                <a:cs typeface="Arial" charset="0"/>
              </a:rPr>
              <a:t> </a:t>
            </a:r>
            <a:r>
              <a:rPr lang="en-US" sz="3400" dirty="0" err="1">
                <a:cs typeface="Arial" charset="0"/>
              </a:rPr>
              <a:t>tài</a:t>
            </a:r>
            <a:r>
              <a:rPr lang="en-US" sz="3400" dirty="0">
                <a:cs typeface="Arial" charset="0"/>
              </a:rPr>
              <a:t> </a:t>
            </a:r>
            <a:r>
              <a:rPr lang="en-US" sz="3400" dirty="0" err="1">
                <a:cs typeface="Arial" charset="0"/>
              </a:rPr>
              <a:t>nguyên</a:t>
            </a:r>
            <a:r>
              <a:rPr lang="en-US" sz="3400" dirty="0">
                <a:cs typeface="Arial" charset="0"/>
              </a:rPr>
              <a:t> </a:t>
            </a:r>
            <a:r>
              <a:rPr lang="en-US" sz="3400" dirty="0" err="1">
                <a:cs typeface="Arial" charset="0"/>
              </a:rPr>
              <a:t>thiên</a:t>
            </a:r>
            <a:r>
              <a:rPr lang="en-US" sz="3400" dirty="0">
                <a:cs typeface="Arial" charset="0"/>
              </a:rPr>
              <a:t> </a:t>
            </a:r>
            <a:r>
              <a:rPr lang="en-US" sz="3400" dirty="0" err="1">
                <a:cs typeface="Arial" charset="0"/>
              </a:rPr>
              <a:t>nhiên</a:t>
            </a:r>
            <a:r>
              <a:rPr lang="en-US" sz="3400" dirty="0">
                <a:cs typeface="Arial" charset="0"/>
              </a:rPr>
              <a:t> </a:t>
            </a:r>
            <a:r>
              <a:rPr lang="en-US" sz="3400" dirty="0" err="1">
                <a:cs typeface="Arial" charset="0"/>
              </a:rPr>
              <a:t>là</a:t>
            </a:r>
            <a:r>
              <a:rPr lang="en-US" sz="3400" dirty="0">
                <a:cs typeface="Arial" charset="0"/>
              </a:rPr>
              <a:t> </a:t>
            </a:r>
            <a:r>
              <a:rPr lang="en-US" sz="3400" dirty="0" err="1">
                <a:cs typeface="Arial" charset="0"/>
              </a:rPr>
              <a:t>bảo</a:t>
            </a:r>
            <a:r>
              <a:rPr lang="en-US" sz="3400" dirty="0">
                <a:cs typeface="Arial" charset="0"/>
              </a:rPr>
              <a:t> </a:t>
            </a:r>
            <a:r>
              <a:rPr lang="en-US" sz="3400" dirty="0" err="1">
                <a:cs typeface="Arial" charset="0"/>
              </a:rPr>
              <a:t>vệ</a:t>
            </a:r>
            <a:r>
              <a:rPr lang="en-US" sz="3400" dirty="0">
                <a:cs typeface="Arial" charset="0"/>
              </a:rPr>
              <a:t> </a:t>
            </a:r>
            <a:r>
              <a:rPr lang="en-US" sz="3400" dirty="0" err="1">
                <a:cs typeface="Arial" charset="0"/>
              </a:rPr>
              <a:t>quyền</a:t>
            </a:r>
            <a:r>
              <a:rPr lang="en-US" sz="3400" dirty="0">
                <a:cs typeface="Arial" charset="0"/>
              </a:rPr>
              <a:t> </a:t>
            </a:r>
            <a:r>
              <a:rPr lang="vi-VN" sz="3400" dirty="0">
                <a:cs typeface="Arial" charset="0"/>
              </a:rPr>
              <a:t>đượ</a:t>
            </a:r>
            <a:r>
              <a:rPr lang="en-US" sz="3400" dirty="0">
                <a:cs typeface="Arial" charset="0"/>
              </a:rPr>
              <a:t>c </a:t>
            </a:r>
            <a:r>
              <a:rPr lang="en-US" sz="3400" dirty="0" err="1">
                <a:cs typeface="Arial" charset="0"/>
              </a:rPr>
              <a:t>sống</a:t>
            </a:r>
            <a:r>
              <a:rPr lang="en-US" sz="3400" dirty="0">
                <a:cs typeface="Arial" charset="0"/>
              </a:rPr>
              <a:t> </a:t>
            </a:r>
            <a:r>
              <a:rPr lang="en-US" sz="3400" dirty="0" err="1">
                <a:cs typeface="Arial" charset="0"/>
              </a:rPr>
              <a:t>và</a:t>
            </a:r>
            <a:r>
              <a:rPr lang="en-US" sz="3400" dirty="0">
                <a:cs typeface="Arial" charset="0"/>
              </a:rPr>
              <a:t> </a:t>
            </a:r>
            <a:r>
              <a:rPr lang="en-US" sz="3400" dirty="0" err="1">
                <a:cs typeface="Arial" charset="0"/>
              </a:rPr>
              <a:t>phát</a:t>
            </a:r>
            <a:r>
              <a:rPr lang="en-US" sz="3400" dirty="0">
                <a:cs typeface="Arial" charset="0"/>
              </a:rPr>
              <a:t> </a:t>
            </a:r>
            <a:r>
              <a:rPr lang="en-US" sz="3400" dirty="0" err="1">
                <a:cs typeface="Arial" charset="0"/>
              </a:rPr>
              <a:t>triển</a:t>
            </a:r>
            <a:r>
              <a:rPr lang="en-US" sz="3400" dirty="0">
                <a:cs typeface="Arial" charset="0"/>
              </a:rPr>
              <a:t> </a:t>
            </a:r>
            <a:r>
              <a:rPr lang="en-US" sz="3400" dirty="0" err="1">
                <a:cs typeface="Arial" charset="0"/>
              </a:rPr>
              <a:t>trong</a:t>
            </a:r>
            <a:r>
              <a:rPr lang="en-US" sz="3400" dirty="0">
                <a:cs typeface="Arial" charset="0"/>
              </a:rPr>
              <a:t> </a:t>
            </a:r>
            <a:r>
              <a:rPr lang="en-US" sz="3400" dirty="0" err="1">
                <a:cs typeface="Arial" charset="0"/>
              </a:rPr>
              <a:t>môi</a:t>
            </a:r>
            <a:r>
              <a:rPr lang="en-US" sz="3400" dirty="0">
                <a:cs typeface="Arial" charset="0"/>
              </a:rPr>
              <a:t> </a:t>
            </a:r>
            <a:r>
              <a:rPr lang="en-US" sz="3400" dirty="0" err="1">
                <a:cs typeface="Arial" charset="0"/>
              </a:rPr>
              <a:t>trường</a:t>
            </a:r>
            <a:r>
              <a:rPr lang="en-US" sz="3400" dirty="0">
                <a:cs typeface="Arial" charset="0"/>
              </a:rPr>
              <a:t> an </a:t>
            </a:r>
            <a:r>
              <a:rPr lang="en-US" sz="3400" dirty="0" err="1">
                <a:cs typeface="Arial" charset="0"/>
              </a:rPr>
              <a:t>toàn</a:t>
            </a:r>
            <a:r>
              <a:rPr lang="en-US" sz="3400" dirty="0">
                <a:cs typeface="Arial" charset="0"/>
              </a:rPr>
              <a:t>, </a:t>
            </a:r>
            <a:r>
              <a:rPr lang="en-US" sz="3400" dirty="0" err="1">
                <a:cs typeface="Arial" charset="0"/>
              </a:rPr>
              <a:t>trong</a:t>
            </a:r>
            <a:r>
              <a:rPr lang="en-US" sz="3400" dirty="0">
                <a:cs typeface="Arial" charset="0"/>
              </a:rPr>
              <a:t> </a:t>
            </a:r>
            <a:r>
              <a:rPr lang="en-US" sz="3400" dirty="0" err="1">
                <a:cs typeface="Arial" charset="0"/>
              </a:rPr>
              <a:t>lành</a:t>
            </a:r>
            <a:r>
              <a:rPr lang="en-US" sz="3400" dirty="0">
                <a:cs typeface="Arial" charset="0"/>
              </a:rPr>
              <a:t> </a:t>
            </a:r>
            <a:r>
              <a:rPr lang="en-US" sz="3400" dirty="0" err="1">
                <a:cs typeface="Arial" charset="0"/>
              </a:rPr>
              <a:t>của</a:t>
            </a:r>
            <a:r>
              <a:rPr lang="en-US" sz="3400" dirty="0">
                <a:cs typeface="Arial" charset="0"/>
              </a:rPr>
              <a:t> </a:t>
            </a:r>
            <a:r>
              <a:rPr lang="en-US" sz="3400" dirty="0" err="1">
                <a:cs typeface="Arial" charset="0"/>
              </a:rPr>
              <a:t>trẻ</a:t>
            </a:r>
            <a:r>
              <a:rPr lang="en-US" sz="3400" dirty="0">
                <a:cs typeface="Arial" charset="0"/>
              </a:rPr>
              <a:t> </a:t>
            </a:r>
            <a:r>
              <a:rPr lang="en-US" sz="3400" dirty="0" err="1">
                <a:cs typeface="Arial" charset="0"/>
              </a:rPr>
              <a:t>em</a:t>
            </a:r>
            <a:r>
              <a:rPr lang="en-US" sz="3400" dirty="0">
                <a:cs typeface="Arial" charset="0"/>
              </a:rPr>
              <a:t>. </a:t>
            </a:r>
          </a:p>
        </p:txBody>
      </p:sp>
      <p:sp>
        <p:nvSpPr>
          <p:cNvPr id="9" name="Rectangle 8"/>
          <p:cNvSpPr/>
          <p:nvPr/>
        </p:nvSpPr>
        <p:spPr>
          <a:xfrm>
            <a:off x="2438400" y="2590800"/>
            <a:ext cx="684803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  <a:cs typeface="Arial" pitchFamily="34" charset="0"/>
              </a:rPr>
              <a:t>S</a:t>
            </a:r>
          </a:p>
        </p:txBody>
      </p:sp>
      <p:sp>
        <p:nvSpPr>
          <p:cNvPr id="10" name="Rectangle 9"/>
          <p:cNvSpPr/>
          <p:nvPr/>
        </p:nvSpPr>
        <p:spPr>
          <a:xfrm>
            <a:off x="1753597" y="4305300"/>
            <a:ext cx="684803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  <a:cs typeface="Arial" pitchFamily="34" charset="0"/>
              </a:rPr>
              <a:t>Đ</a:t>
            </a:r>
          </a:p>
        </p:txBody>
      </p:sp>
      <p:sp>
        <p:nvSpPr>
          <p:cNvPr id="11" name="Rectangle 10"/>
          <p:cNvSpPr/>
          <p:nvPr/>
        </p:nvSpPr>
        <p:spPr>
          <a:xfrm>
            <a:off x="8197939" y="5850209"/>
            <a:ext cx="684803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  <a:cs typeface="Arial" pitchFamily="34" charset="0"/>
              </a:rPr>
              <a:t>Đ</a:t>
            </a: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39FA27-26F2-435C-9BB6-BAC1A4EBEB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66AD61-65BE-442D-8D76-89A4FC888B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Background môi trường đẹp">
            <a:extLst>
              <a:ext uri="{FF2B5EF4-FFF2-40B4-BE49-F238E27FC236}">
                <a16:creationId xmlns:a16="http://schemas.microsoft.com/office/drawing/2014/main" id="{E5CA90B7-9935-4AF7-BFA6-86104DD08F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ubtitle 4">
            <a:extLst>
              <a:ext uri="{FF2B5EF4-FFF2-40B4-BE49-F238E27FC236}">
                <a16:creationId xmlns:a16="http://schemas.microsoft.com/office/drawing/2014/main" id="{E590C57F-67EA-4882-B1EB-C8A36B067838}"/>
              </a:ext>
            </a:extLst>
          </p:cNvPr>
          <p:cNvSpPr txBox="1">
            <a:spLocks/>
          </p:cNvSpPr>
          <p:nvPr/>
        </p:nvSpPr>
        <p:spPr bwMode="auto">
          <a:xfrm>
            <a:off x="1143000" y="1066800"/>
            <a:ext cx="6858000" cy="3429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eaLnBrk="1" hangingPunct="1">
              <a:buNone/>
            </a:pPr>
            <a:r>
              <a:rPr lang="vi-VN" sz="4400" b="1" dirty="0">
                <a:solidFill>
                  <a:srgbClr val="FF0000"/>
                </a:solidFill>
                <a:latin typeface="Arial" charset="0"/>
                <a:cs typeface="Arial" charset="0"/>
              </a:rPr>
              <a:t>Kết </a:t>
            </a:r>
            <a:r>
              <a:rPr lang="en-US" sz="4400" b="1" dirty="0" err="1">
                <a:solidFill>
                  <a:srgbClr val="FF0000"/>
                </a:solidFill>
                <a:latin typeface="Arial" charset="0"/>
                <a:cs typeface="Arial" charset="0"/>
              </a:rPr>
              <a:t>luận</a:t>
            </a:r>
            <a:r>
              <a:rPr lang="en-US" sz="4400" b="1" dirty="0">
                <a:solidFill>
                  <a:srgbClr val="FF0000"/>
                </a:solidFill>
                <a:latin typeface="Arial" charset="0"/>
                <a:cs typeface="Arial" charset="0"/>
              </a:rPr>
              <a:t> </a:t>
            </a:r>
          </a:p>
          <a:p>
            <a:pPr marL="0" indent="0" algn="just" eaLnBrk="1" hangingPunct="1">
              <a:buNone/>
            </a:pPr>
            <a:r>
              <a:rPr lang="en-US" sz="4400" b="1" dirty="0" err="1">
                <a:solidFill>
                  <a:srgbClr val="0000FF"/>
                </a:solidFill>
                <a:latin typeface="Arial" charset="0"/>
                <a:cs typeface="Arial" charset="0"/>
              </a:rPr>
              <a:t>Tài</a:t>
            </a:r>
            <a:r>
              <a:rPr lang="en-US" sz="4400" b="1" dirty="0">
                <a:solidFill>
                  <a:srgbClr val="0000FF"/>
                </a:solidFill>
                <a:latin typeface="Arial" charset="0"/>
                <a:cs typeface="Arial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Arial" charset="0"/>
                <a:cs typeface="Arial" charset="0"/>
              </a:rPr>
              <a:t>nguyên</a:t>
            </a:r>
            <a:r>
              <a:rPr lang="en-US" sz="4400" b="1" dirty="0">
                <a:solidFill>
                  <a:srgbClr val="0000FF"/>
                </a:solidFill>
                <a:latin typeface="Arial" charset="0"/>
                <a:cs typeface="Arial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Arial" charset="0"/>
                <a:cs typeface="Arial" charset="0"/>
              </a:rPr>
              <a:t>thiên</a:t>
            </a:r>
            <a:r>
              <a:rPr lang="en-US" sz="4400" b="1" dirty="0">
                <a:solidFill>
                  <a:srgbClr val="0000FF"/>
                </a:solidFill>
                <a:latin typeface="Arial" charset="0"/>
                <a:cs typeface="Arial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Arial" charset="0"/>
                <a:cs typeface="Arial" charset="0"/>
              </a:rPr>
              <a:t>nhiên</a:t>
            </a:r>
            <a:r>
              <a:rPr lang="en-US" sz="4400" b="1" dirty="0">
                <a:solidFill>
                  <a:srgbClr val="0000FF"/>
                </a:solidFill>
                <a:latin typeface="Arial" charset="0"/>
                <a:cs typeface="Arial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Arial" charset="0"/>
                <a:cs typeface="Arial" charset="0"/>
              </a:rPr>
              <a:t>là</a:t>
            </a:r>
            <a:r>
              <a:rPr lang="en-US" sz="4400" b="1" dirty="0">
                <a:solidFill>
                  <a:srgbClr val="0000FF"/>
                </a:solidFill>
                <a:latin typeface="Arial" charset="0"/>
                <a:cs typeface="Arial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Arial" charset="0"/>
                <a:cs typeface="Arial" charset="0"/>
              </a:rPr>
              <a:t>có</a:t>
            </a:r>
            <a:r>
              <a:rPr lang="en-US" sz="4400" b="1" dirty="0">
                <a:solidFill>
                  <a:srgbClr val="0000FF"/>
                </a:solidFill>
                <a:latin typeface="Arial" charset="0"/>
                <a:cs typeface="Arial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Arial" charset="0"/>
                <a:cs typeface="Arial" charset="0"/>
              </a:rPr>
              <a:t>hạn</a:t>
            </a:r>
            <a:r>
              <a:rPr lang="en-US" sz="4400" b="1" dirty="0">
                <a:solidFill>
                  <a:srgbClr val="0000FF"/>
                </a:solidFill>
                <a:latin typeface="Arial" charset="0"/>
                <a:cs typeface="Arial" charset="0"/>
              </a:rPr>
              <a:t>, con ng</a:t>
            </a:r>
            <a:r>
              <a:rPr lang="vi-VN" sz="4400" b="1" dirty="0">
                <a:solidFill>
                  <a:srgbClr val="0000FF"/>
                </a:solidFill>
                <a:latin typeface="Arial" charset="0"/>
                <a:cs typeface="Arial" charset="0"/>
              </a:rPr>
              <a:t>ười</a:t>
            </a:r>
            <a:r>
              <a:rPr lang="en-US" sz="4400" b="1" dirty="0">
                <a:solidFill>
                  <a:srgbClr val="0000FF"/>
                </a:solidFill>
                <a:latin typeface="Arial" charset="0"/>
                <a:cs typeface="Arial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Arial" charset="0"/>
                <a:cs typeface="Arial" charset="0"/>
              </a:rPr>
              <a:t>cần</a:t>
            </a:r>
            <a:r>
              <a:rPr lang="en-US" sz="4400" b="1" dirty="0">
                <a:solidFill>
                  <a:srgbClr val="0000FF"/>
                </a:solidFill>
                <a:latin typeface="Arial" charset="0"/>
                <a:cs typeface="Arial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Arial" charset="0"/>
                <a:cs typeface="Arial" charset="0"/>
              </a:rPr>
              <a:t>sử</a:t>
            </a:r>
            <a:r>
              <a:rPr lang="en-US" sz="4400" b="1" dirty="0">
                <a:solidFill>
                  <a:srgbClr val="0000FF"/>
                </a:solidFill>
                <a:latin typeface="Arial" charset="0"/>
                <a:cs typeface="Arial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Arial" charset="0"/>
                <a:cs typeface="Arial" charset="0"/>
              </a:rPr>
              <a:t>dụng</a:t>
            </a:r>
            <a:r>
              <a:rPr lang="en-US" sz="4400" b="1" dirty="0">
                <a:solidFill>
                  <a:srgbClr val="0000FF"/>
                </a:solidFill>
                <a:latin typeface="Arial" charset="0"/>
                <a:cs typeface="Arial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Arial" charset="0"/>
                <a:cs typeface="Arial" charset="0"/>
              </a:rPr>
              <a:t>tiết</a:t>
            </a:r>
            <a:r>
              <a:rPr lang="en-US" sz="4400" b="1" dirty="0">
                <a:solidFill>
                  <a:srgbClr val="0000FF"/>
                </a:solidFill>
                <a:latin typeface="Arial" charset="0"/>
                <a:cs typeface="Arial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Arial" charset="0"/>
                <a:cs typeface="Arial" charset="0"/>
              </a:rPr>
              <a:t>kiệm</a:t>
            </a:r>
            <a:r>
              <a:rPr lang="en-US" sz="4400" b="1" dirty="0">
                <a:solidFill>
                  <a:srgbClr val="0000FF"/>
                </a:solidFill>
                <a:latin typeface="Arial" charset="0"/>
                <a:cs typeface="Arial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86732903"/>
      </p:ext>
    </p:extLst>
  </p:cSld>
  <p:clrMapOvr>
    <a:masterClrMapping/>
  </p:clrMapOvr>
  <p:transition>
    <p:pull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2,007,800+ Nature Backgrounds Illustrations, Royalty-Free Vector Graphics &amp;  Clip Art - iStock | Green background, Green nature background, Forest">
            <a:extLst>
              <a:ext uri="{FF2B5EF4-FFF2-40B4-BE49-F238E27FC236}">
                <a16:creationId xmlns:a16="http://schemas.microsoft.com/office/drawing/2014/main" id="{667A9B7A-5DDF-4DFE-9DDA-92F3DEAFBB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886"/>
            <a:ext cx="9144000" cy="6847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10" name="Subtitle 4"/>
          <p:cNvSpPr>
            <a:spLocks noGrp="1"/>
          </p:cNvSpPr>
          <p:nvPr>
            <p:ph type="subTitle" idx="1"/>
          </p:nvPr>
        </p:nvSpPr>
        <p:spPr>
          <a:xfrm>
            <a:off x="990600" y="1600200"/>
            <a:ext cx="7391400" cy="4038600"/>
          </a:xfr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eaLnBrk="1" hangingPunct="1"/>
            <a:r>
              <a:rPr lang="en-US" sz="4800" b="1" dirty="0" err="1">
                <a:solidFill>
                  <a:srgbClr val="8A5BFF"/>
                </a:solidFill>
                <a:latin typeface="Arial" charset="0"/>
                <a:cs typeface="Arial" charset="0"/>
              </a:rPr>
              <a:t>Ghi</a:t>
            </a:r>
            <a:r>
              <a:rPr lang="en-US" sz="4800" b="1" dirty="0">
                <a:solidFill>
                  <a:srgbClr val="8A5BFF"/>
                </a:solidFill>
                <a:latin typeface="Arial" charset="0"/>
                <a:cs typeface="Arial" charset="0"/>
              </a:rPr>
              <a:t> </a:t>
            </a:r>
            <a:r>
              <a:rPr lang="en-US" sz="4800" b="1" dirty="0" err="1">
                <a:solidFill>
                  <a:srgbClr val="8A5BFF"/>
                </a:solidFill>
                <a:latin typeface="Arial" charset="0"/>
                <a:cs typeface="Arial" charset="0"/>
              </a:rPr>
              <a:t>nhớ</a:t>
            </a:r>
            <a:endParaRPr lang="en-US" sz="4800" b="1" dirty="0">
              <a:solidFill>
                <a:srgbClr val="8A5BFF"/>
              </a:solidFill>
              <a:latin typeface="Arial" charset="0"/>
              <a:cs typeface="Arial" charset="0"/>
            </a:endParaRPr>
          </a:p>
          <a:p>
            <a:pPr algn="just" eaLnBrk="1" hangingPunct="1"/>
            <a:r>
              <a:rPr lang="en-US" sz="4200" dirty="0" err="1">
                <a:solidFill>
                  <a:schemeClr val="tx1"/>
                </a:solidFill>
                <a:latin typeface="Arial" charset="0"/>
                <a:cs typeface="Arial" charset="0"/>
              </a:rPr>
              <a:t>Bảo</a:t>
            </a:r>
            <a:r>
              <a:rPr lang="en-US" sz="4200" dirty="0">
                <a:solidFill>
                  <a:schemeClr val="tx1"/>
                </a:solidFill>
                <a:latin typeface="Arial" charset="0"/>
                <a:cs typeface="Arial" charset="0"/>
              </a:rPr>
              <a:t> </a:t>
            </a:r>
            <a:r>
              <a:rPr lang="en-US" sz="4200" dirty="0" err="1">
                <a:solidFill>
                  <a:schemeClr val="tx1"/>
                </a:solidFill>
                <a:latin typeface="Arial" charset="0"/>
                <a:cs typeface="Arial" charset="0"/>
              </a:rPr>
              <a:t>vệ</a:t>
            </a:r>
            <a:r>
              <a:rPr lang="en-US" sz="4200" dirty="0">
                <a:solidFill>
                  <a:schemeClr val="tx1"/>
                </a:solidFill>
                <a:latin typeface="Arial" charset="0"/>
                <a:cs typeface="Arial" charset="0"/>
              </a:rPr>
              <a:t> </a:t>
            </a:r>
            <a:r>
              <a:rPr lang="en-US" sz="4200" dirty="0" err="1">
                <a:solidFill>
                  <a:schemeClr val="tx1"/>
                </a:solidFill>
                <a:latin typeface="Arial" charset="0"/>
                <a:cs typeface="Arial" charset="0"/>
              </a:rPr>
              <a:t>tài</a:t>
            </a:r>
            <a:r>
              <a:rPr lang="en-US" sz="4200" dirty="0">
                <a:solidFill>
                  <a:schemeClr val="tx1"/>
                </a:solidFill>
                <a:latin typeface="Arial" charset="0"/>
                <a:cs typeface="Arial" charset="0"/>
              </a:rPr>
              <a:t> </a:t>
            </a:r>
            <a:r>
              <a:rPr lang="en-US" sz="4200" dirty="0" err="1">
                <a:solidFill>
                  <a:schemeClr val="tx1"/>
                </a:solidFill>
                <a:latin typeface="Arial" charset="0"/>
                <a:cs typeface="Arial" charset="0"/>
              </a:rPr>
              <a:t>nguyên</a:t>
            </a:r>
            <a:r>
              <a:rPr lang="en-US" sz="4200" dirty="0">
                <a:solidFill>
                  <a:schemeClr val="tx1"/>
                </a:solidFill>
                <a:latin typeface="Arial" charset="0"/>
                <a:cs typeface="Arial" charset="0"/>
              </a:rPr>
              <a:t> </a:t>
            </a:r>
            <a:r>
              <a:rPr lang="en-US" sz="4200" dirty="0" err="1">
                <a:solidFill>
                  <a:schemeClr val="tx1"/>
                </a:solidFill>
                <a:latin typeface="Arial" charset="0"/>
                <a:cs typeface="Arial" charset="0"/>
              </a:rPr>
              <a:t>thiên</a:t>
            </a:r>
            <a:r>
              <a:rPr lang="en-US" sz="4200" dirty="0">
                <a:solidFill>
                  <a:schemeClr val="tx1"/>
                </a:solidFill>
                <a:latin typeface="Arial" charset="0"/>
                <a:cs typeface="Arial" charset="0"/>
              </a:rPr>
              <a:t> </a:t>
            </a:r>
            <a:r>
              <a:rPr lang="en-US" sz="4200" dirty="0" err="1">
                <a:solidFill>
                  <a:schemeClr val="tx1"/>
                </a:solidFill>
                <a:latin typeface="Arial" charset="0"/>
                <a:cs typeface="Arial" charset="0"/>
              </a:rPr>
              <a:t>nhiên</a:t>
            </a:r>
            <a:r>
              <a:rPr lang="en-US" sz="4200" dirty="0">
                <a:solidFill>
                  <a:schemeClr val="tx1"/>
                </a:solidFill>
                <a:latin typeface="Arial" charset="0"/>
                <a:cs typeface="Arial" charset="0"/>
              </a:rPr>
              <a:t> </a:t>
            </a:r>
            <a:r>
              <a:rPr lang="en-US" sz="4200" dirty="0" err="1">
                <a:solidFill>
                  <a:schemeClr val="tx1"/>
                </a:solidFill>
                <a:latin typeface="Arial" charset="0"/>
                <a:cs typeface="Arial" charset="0"/>
              </a:rPr>
              <a:t>là</a:t>
            </a:r>
            <a:r>
              <a:rPr lang="en-US" sz="4200" dirty="0">
                <a:solidFill>
                  <a:schemeClr val="tx1"/>
                </a:solidFill>
                <a:latin typeface="Arial" charset="0"/>
                <a:cs typeface="Arial" charset="0"/>
              </a:rPr>
              <a:t> </a:t>
            </a:r>
            <a:r>
              <a:rPr lang="en-US" sz="4200" dirty="0" err="1">
                <a:solidFill>
                  <a:schemeClr val="tx1"/>
                </a:solidFill>
                <a:latin typeface="Arial" charset="0"/>
                <a:cs typeface="Arial" charset="0"/>
              </a:rPr>
              <a:t>bảo</a:t>
            </a:r>
            <a:r>
              <a:rPr lang="en-US" sz="4200" dirty="0">
                <a:solidFill>
                  <a:schemeClr val="tx1"/>
                </a:solidFill>
                <a:latin typeface="Arial" charset="0"/>
                <a:cs typeface="Arial" charset="0"/>
              </a:rPr>
              <a:t> </a:t>
            </a:r>
            <a:r>
              <a:rPr lang="en-US" sz="4200" dirty="0" err="1">
                <a:solidFill>
                  <a:schemeClr val="tx1"/>
                </a:solidFill>
                <a:latin typeface="Arial" charset="0"/>
                <a:cs typeface="Arial" charset="0"/>
              </a:rPr>
              <a:t>vệ</a:t>
            </a:r>
            <a:r>
              <a:rPr lang="en-US" sz="4200" dirty="0">
                <a:solidFill>
                  <a:schemeClr val="tx1"/>
                </a:solidFill>
                <a:latin typeface="Arial" charset="0"/>
                <a:cs typeface="Arial" charset="0"/>
              </a:rPr>
              <a:t> </a:t>
            </a:r>
            <a:r>
              <a:rPr lang="en-US" sz="4200" dirty="0" err="1">
                <a:solidFill>
                  <a:schemeClr val="tx1"/>
                </a:solidFill>
                <a:latin typeface="Arial" charset="0"/>
                <a:cs typeface="Arial" charset="0"/>
              </a:rPr>
              <a:t>cuộc</a:t>
            </a:r>
            <a:r>
              <a:rPr lang="en-US" sz="4200" dirty="0">
                <a:solidFill>
                  <a:schemeClr val="tx1"/>
                </a:solidFill>
                <a:latin typeface="Arial" charset="0"/>
                <a:cs typeface="Arial" charset="0"/>
              </a:rPr>
              <a:t> </a:t>
            </a:r>
            <a:r>
              <a:rPr lang="en-US" sz="4200" dirty="0" err="1">
                <a:solidFill>
                  <a:schemeClr val="tx1"/>
                </a:solidFill>
                <a:latin typeface="Arial" charset="0"/>
                <a:cs typeface="Arial" charset="0"/>
              </a:rPr>
              <a:t>sống</a:t>
            </a:r>
            <a:r>
              <a:rPr lang="en-US" sz="4200" dirty="0">
                <a:solidFill>
                  <a:schemeClr val="tx1"/>
                </a:solidFill>
                <a:latin typeface="Arial" charset="0"/>
                <a:cs typeface="Arial" charset="0"/>
              </a:rPr>
              <a:t> </a:t>
            </a:r>
            <a:r>
              <a:rPr lang="en-US" sz="4200" dirty="0" err="1">
                <a:solidFill>
                  <a:schemeClr val="tx1"/>
                </a:solidFill>
                <a:latin typeface="Arial" charset="0"/>
                <a:cs typeface="Arial" charset="0"/>
              </a:rPr>
              <a:t>của</a:t>
            </a:r>
            <a:r>
              <a:rPr lang="en-US" sz="4200" dirty="0">
                <a:solidFill>
                  <a:schemeClr val="tx1"/>
                </a:solidFill>
                <a:latin typeface="Arial" charset="0"/>
                <a:cs typeface="Arial" charset="0"/>
              </a:rPr>
              <a:t> con ng</a:t>
            </a:r>
            <a:r>
              <a:rPr lang="vi-VN" sz="4200" dirty="0">
                <a:solidFill>
                  <a:schemeClr val="tx1"/>
                </a:solidFill>
                <a:latin typeface="Arial" charset="0"/>
                <a:cs typeface="Arial" charset="0"/>
              </a:rPr>
              <a:t>ười</a:t>
            </a:r>
            <a:r>
              <a:rPr lang="en-US" sz="4200" dirty="0">
                <a:solidFill>
                  <a:schemeClr val="tx1"/>
                </a:solidFill>
                <a:latin typeface="Arial" charset="0"/>
                <a:cs typeface="Arial" charset="0"/>
              </a:rPr>
              <a:t> </a:t>
            </a:r>
            <a:r>
              <a:rPr lang="en-US" sz="4200" dirty="0" err="1">
                <a:solidFill>
                  <a:schemeClr val="tx1"/>
                </a:solidFill>
                <a:latin typeface="Arial" charset="0"/>
                <a:cs typeface="Arial" charset="0"/>
              </a:rPr>
              <a:t>hôm</a:t>
            </a:r>
            <a:r>
              <a:rPr lang="en-US" sz="4200" dirty="0">
                <a:solidFill>
                  <a:schemeClr val="tx1"/>
                </a:solidFill>
                <a:latin typeface="Arial" charset="0"/>
                <a:cs typeface="Arial" charset="0"/>
              </a:rPr>
              <a:t> nay </a:t>
            </a:r>
            <a:r>
              <a:rPr lang="en-US" sz="4200" dirty="0" err="1">
                <a:solidFill>
                  <a:schemeClr val="tx1"/>
                </a:solidFill>
                <a:latin typeface="Arial" charset="0"/>
                <a:cs typeface="Arial" charset="0"/>
              </a:rPr>
              <a:t>và</a:t>
            </a:r>
            <a:r>
              <a:rPr lang="en-US" sz="4200" dirty="0">
                <a:solidFill>
                  <a:schemeClr val="tx1"/>
                </a:solidFill>
                <a:latin typeface="Arial" charset="0"/>
                <a:cs typeface="Arial" charset="0"/>
              </a:rPr>
              <a:t> </a:t>
            </a:r>
            <a:r>
              <a:rPr lang="en-US" sz="4200" dirty="0" err="1">
                <a:solidFill>
                  <a:schemeClr val="tx1"/>
                </a:solidFill>
                <a:latin typeface="Arial" charset="0"/>
                <a:cs typeface="Arial" charset="0"/>
              </a:rPr>
              <a:t>mai</a:t>
            </a:r>
            <a:r>
              <a:rPr lang="en-US" sz="4200" dirty="0">
                <a:solidFill>
                  <a:schemeClr val="tx1"/>
                </a:solidFill>
                <a:latin typeface="Arial" charset="0"/>
                <a:cs typeface="Arial" charset="0"/>
              </a:rPr>
              <a:t> </a:t>
            </a:r>
            <a:r>
              <a:rPr lang="en-US" sz="4200" dirty="0" err="1">
                <a:solidFill>
                  <a:schemeClr val="tx1"/>
                </a:solidFill>
                <a:latin typeface="Arial" charset="0"/>
                <a:cs typeface="Arial" charset="0"/>
              </a:rPr>
              <a:t>sau</a:t>
            </a:r>
            <a:r>
              <a:rPr lang="en-US" sz="4200" dirty="0">
                <a:solidFill>
                  <a:schemeClr val="tx1"/>
                </a:solidFill>
                <a:latin typeface="Arial" charset="0"/>
                <a:cs typeface="Arial" charset="0"/>
              </a:rPr>
              <a:t>.</a:t>
            </a:r>
          </a:p>
        </p:txBody>
      </p:sp>
    </p:spTree>
  </p:cSld>
  <p:clrMapOvr>
    <a:masterClrMapping/>
  </p:clrMapOvr>
  <p:transition>
    <p:pull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3803707" y="764704"/>
            <a:ext cx="353173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vi-VN" sz="3600" b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Đố bạn, tôi là gì?</a:t>
            </a:r>
            <a:endParaRPr lang="en-US" sz="3600" b="1" cap="none" spc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j-l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126547" y="767004"/>
            <a:ext cx="232294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4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vi-VN" sz="3600" b="1" i="1" dirty="0">
                <a:latin typeface="VNI-Commerce" pitchFamily="2" charset="0"/>
                <a:cs typeface="Arial" charset="0"/>
              </a:rPr>
              <a:t> </a:t>
            </a:r>
            <a:endParaRPr lang="en-US" sz="3600" b="1" i="1" dirty="0">
              <a:latin typeface="VNI-Commerce" pitchFamily="2" charset="0"/>
              <a:cs typeface="Arial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11185" y="4025786"/>
            <a:ext cx="34918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Trả lời</a:t>
            </a:r>
            <a:r>
              <a:rPr lang="vi-VN" sz="28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vi-VN" sz="2800">
                <a:latin typeface="Times New Roman" pitchFamily="18" charset="0"/>
                <a:cs typeface="Times New Roman" pitchFamily="18" charset="0"/>
              </a:rPr>
              <a:t>Tôi là đất</a:t>
            </a:r>
            <a:endParaRPr lang="en-GB" sz="28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0176" y="1772816"/>
            <a:ext cx="4623824" cy="4383333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-35850" y="1772816"/>
            <a:ext cx="473078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       Cái gì đắt nhất thế gian</a:t>
            </a:r>
          </a:p>
          <a:p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Có bao nhiêu ấy là vàng bấy nhiêu</a:t>
            </a:r>
          </a:p>
          <a:p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       Muôn đời con cháu quý yêu</a:t>
            </a:r>
          </a:p>
          <a:p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Đổ xương đổ máu cùng nhau giữ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gìn</a:t>
            </a:r>
            <a:endParaRPr lang="en-GB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-35850" y="2326813"/>
            <a:ext cx="47307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>
                <a:latin typeface="Times New Roman" pitchFamily="18" charset="0"/>
                <a:cs typeface="Times New Roman" pitchFamily="18" charset="0"/>
              </a:rPr>
              <a:t>Tôi là ngôi nhà chung của nhiều động vật, thực vật?</a:t>
            </a:r>
            <a:endParaRPr lang="en-GB" sz="24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1569508"/>
            <a:ext cx="4716016" cy="4599357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295050" y="4390853"/>
            <a:ext cx="37799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Trả lời</a:t>
            </a:r>
            <a:r>
              <a:rPr lang="vi-VN" sz="28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vi-VN" sz="2800">
                <a:latin typeface="Times New Roman" pitchFamily="18" charset="0"/>
                <a:cs typeface="Times New Roman" pitchFamily="18" charset="0"/>
              </a:rPr>
              <a:t>Tôi là rừng</a:t>
            </a:r>
            <a:endParaRPr lang="en-GB"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-63443" y="1835539"/>
            <a:ext cx="442798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Từ trong lòng đất ngoi lên</a:t>
            </a:r>
          </a:p>
          <a:p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Ai hun ai nướng mà đen sì sì</a:t>
            </a:r>
          </a:p>
          <a:p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Màu sắc mới thật lạ kì</a:t>
            </a:r>
          </a:p>
          <a:p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Cho vào lò đất tức thì hết đen</a:t>
            </a:r>
            <a:endParaRPr lang="en-GB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57794" y="4891383"/>
            <a:ext cx="28144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Trả lời </a:t>
            </a:r>
            <a:r>
              <a:rPr lang="vi-VN" sz="2800">
                <a:latin typeface="Times New Roman" pitchFamily="18" charset="0"/>
                <a:cs typeface="Times New Roman" pitchFamily="18" charset="0"/>
              </a:rPr>
              <a:t>Tôi là than</a:t>
            </a:r>
            <a:endParaRPr lang="en-GB" sz="28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1569507"/>
            <a:ext cx="4713676" cy="4586641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128811" y="2325420"/>
            <a:ext cx="343472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Quen gọi là hạt</a:t>
            </a:r>
          </a:p>
          <a:p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Chẳng mọc thành cây</a:t>
            </a:r>
          </a:p>
          <a:p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Nhà nhà cao đẹp </a:t>
            </a:r>
          </a:p>
          <a:p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Dùng tôi để xây</a:t>
            </a:r>
            <a:endParaRPr lang="en-GB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94925" y="5158030"/>
            <a:ext cx="31024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Trả lời </a:t>
            </a:r>
            <a:r>
              <a:rPr lang="vi-VN" sz="2800">
                <a:latin typeface="Times New Roman" pitchFamily="18" charset="0"/>
                <a:cs typeface="Times New Roman" pitchFamily="18" charset="0"/>
              </a:rPr>
              <a:t>Tôi là cát</a:t>
            </a:r>
            <a:endParaRPr lang="en-GB" sz="28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4936" y="1569508"/>
            <a:ext cx="4431254" cy="4599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4587384"/>
      </p:ext>
    </p:extLst>
  </p:cSld>
  <p:clrMapOvr>
    <a:masterClrMapping/>
  </p:clrMapOvr>
  <p:transition spd="slow">
    <p:randomBar dir="vert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9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0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2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4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6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3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3" grpId="1"/>
      <p:bldP spid="14" grpId="0"/>
      <p:bldP spid="14" grpId="1"/>
      <p:bldP spid="18" grpId="0"/>
      <p:bldP spid="18" grpId="1"/>
      <p:bldP spid="20" grpId="0"/>
      <p:bldP spid="20" grpId="1"/>
      <p:bldP spid="21" grpId="0"/>
      <p:bldP spid="21" grpId="1"/>
      <p:bldP spid="22" grpId="0"/>
      <p:bldP spid="22" grpId="1"/>
      <p:bldP spid="24" grpId="0"/>
      <p:bldP spid="2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Free Vector | Nature wallpaper with gold foil theme">
            <a:extLst>
              <a:ext uri="{FF2B5EF4-FFF2-40B4-BE49-F238E27FC236}">
                <a16:creationId xmlns:a16="http://schemas.microsoft.com/office/drawing/2014/main" id="{C0BA07C5-9014-402E-BFB1-F1EB0863A9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5130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>
            <a:extLst>
              <a:ext uri="{FF2B5EF4-FFF2-40B4-BE49-F238E27FC236}">
                <a16:creationId xmlns:a16="http://schemas.microsoft.com/office/drawing/2014/main" id="{7A269819-CDEE-43A6-8EE4-0DE13024D3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952500"/>
            <a:ext cx="8382000" cy="4953000"/>
          </a:xfrm>
          <a:prstGeom prst="round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en-US" sz="4400" b="1" dirty="0" err="1">
                <a:solidFill>
                  <a:srgbClr val="FF0000"/>
                </a:solidFill>
                <a:cs typeface="Arial" charset="0"/>
              </a:rPr>
              <a:t>Hoạt</a:t>
            </a:r>
            <a:r>
              <a:rPr lang="en-US" sz="4400" b="1" dirty="0">
                <a:solidFill>
                  <a:srgbClr val="FF0000"/>
                </a:solidFill>
                <a:cs typeface="Arial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cs typeface="Arial" charset="0"/>
              </a:rPr>
              <a:t>động</a:t>
            </a:r>
            <a:r>
              <a:rPr lang="en-US" sz="4400" b="1" dirty="0">
                <a:solidFill>
                  <a:srgbClr val="FF0000"/>
                </a:solidFill>
                <a:cs typeface="Arial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cs typeface="Arial" charset="0"/>
              </a:rPr>
              <a:t>tiếp</a:t>
            </a:r>
            <a:r>
              <a:rPr lang="en-US" sz="4400" b="1" dirty="0">
                <a:solidFill>
                  <a:srgbClr val="FF0000"/>
                </a:solidFill>
                <a:cs typeface="Arial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cs typeface="Arial" charset="0"/>
              </a:rPr>
              <a:t>nối</a:t>
            </a:r>
            <a:endParaRPr lang="en-US" sz="4400" b="1" dirty="0">
              <a:solidFill>
                <a:srgbClr val="FF0000"/>
              </a:solidFill>
              <a:cs typeface="Arial" charset="0"/>
            </a:endParaRPr>
          </a:p>
          <a:p>
            <a:pPr marL="342900" indent="-342900" algn="just">
              <a:spcBef>
                <a:spcPct val="20000"/>
              </a:spcBef>
              <a:buFontTx/>
              <a:buChar char="-"/>
            </a:pPr>
            <a:r>
              <a:rPr lang="en-US" sz="3600" dirty="0" err="1">
                <a:solidFill>
                  <a:srgbClr val="002060"/>
                </a:solidFill>
                <a:cs typeface="Arial" charset="0"/>
              </a:rPr>
              <a:t>Thực</a:t>
            </a:r>
            <a:r>
              <a:rPr lang="en-US" sz="3600" dirty="0">
                <a:solidFill>
                  <a:srgbClr val="002060"/>
                </a:solidFill>
                <a:cs typeface="Arial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cs typeface="Arial" charset="0"/>
              </a:rPr>
              <a:t>hiện</a:t>
            </a:r>
            <a:r>
              <a:rPr lang="en-US" sz="3600" dirty="0">
                <a:solidFill>
                  <a:srgbClr val="002060"/>
                </a:solidFill>
                <a:cs typeface="Arial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cs typeface="Arial" charset="0"/>
              </a:rPr>
              <a:t>tiết</a:t>
            </a:r>
            <a:r>
              <a:rPr lang="en-US" sz="3600" dirty="0">
                <a:solidFill>
                  <a:srgbClr val="002060"/>
                </a:solidFill>
                <a:cs typeface="Arial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cs typeface="Arial" charset="0"/>
              </a:rPr>
              <a:t>kiệm</a:t>
            </a:r>
            <a:r>
              <a:rPr lang="en-US" sz="3600" dirty="0">
                <a:solidFill>
                  <a:srgbClr val="002060"/>
                </a:solidFill>
                <a:cs typeface="Arial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cs typeface="Arial" charset="0"/>
              </a:rPr>
              <a:t>điện</a:t>
            </a:r>
            <a:r>
              <a:rPr lang="en-US" sz="3600" dirty="0">
                <a:solidFill>
                  <a:srgbClr val="002060"/>
                </a:solidFill>
                <a:cs typeface="Arial" charset="0"/>
              </a:rPr>
              <a:t>, </a:t>
            </a:r>
            <a:r>
              <a:rPr lang="en-US" sz="3600" dirty="0" err="1">
                <a:solidFill>
                  <a:srgbClr val="002060"/>
                </a:solidFill>
                <a:cs typeface="Arial" charset="0"/>
              </a:rPr>
              <a:t>nước</a:t>
            </a:r>
            <a:r>
              <a:rPr lang="en-US" sz="3600" dirty="0">
                <a:solidFill>
                  <a:srgbClr val="002060"/>
                </a:solidFill>
                <a:cs typeface="Arial" charset="0"/>
              </a:rPr>
              <a:t>, </a:t>
            </a:r>
            <a:r>
              <a:rPr lang="en-US" sz="3600" dirty="0" err="1">
                <a:solidFill>
                  <a:srgbClr val="002060"/>
                </a:solidFill>
                <a:cs typeface="Arial" charset="0"/>
              </a:rPr>
              <a:t>chất</a:t>
            </a:r>
            <a:r>
              <a:rPr lang="en-US" sz="3600" dirty="0">
                <a:solidFill>
                  <a:srgbClr val="002060"/>
                </a:solidFill>
                <a:cs typeface="Arial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cs typeface="Arial" charset="0"/>
              </a:rPr>
              <a:t>đốt</a:t>
            </a:r>
            <a:r>
              <a:rPr lang="en-US" sz="3600" dirty="0">
                <a:solidFill>
                  <a:srgbClr val="002060"/>
                </a:solidFill>
                <a:cs typeface="Arial" charset="0"/>
              </a:rPr>
              <a:t>, </a:t>
            </a:r>
            <a:r>
              <a:rPr lang="en-US" sz="3600" dirty="0" err="1">
                <a:solidFill>
                  <a:srgbClr val="002060"/>
                </a:solidFill>
                <a:cs typeface="Arial" charset="0"/>
              </a:rPr>
              <a:t>sách</a:t>
            </a:r>
            <a:r>
              <a:rPr lang="en-US" sz="3600" dirty="0">
                <a:solidFill>
                  <a:srgbClr val="002060"/>
                </a:solidFill>
                <a:cs typeface="Arial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cs typeface="Arial" charset="0"/>
              </a:rPr>
              <a:t>vở</a:t>
            </a:r>
            <a:r>
              <a:rPr lang="en-US" sz="3600" dirty="0">
                <a:solidFill>
                  <a:srgbClr val="002060"/>
                </a:solidFill>
                <a:cs typeface="Arial" charset="0"/>
              </a:rPr>
              <a:t>, </a:t>
            </a:r>
            <a:r>
              <a:rPr lang="en-US" sz="3600" dirty="0" err="1">
                <a:solidFill>
                  <a:srgbClr val="002060"/>
                </a:solidFill>
                <a:cs typeface="Arial" charset="0"/>
              </a:rPr>
              <a:t>đồ</a:t>
            </a:r>
            <a:r>
              <a:rPr lang="en-US" sz="3600" dirty="0">
                <a:solidFill>
                  <a:srgbClr val="002060"/>
                </a:solidFill>
                <a:cs typeface="Arial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cs typeface="Arial" charset="0"/>
              </a:rPr>
              <a:t>dùng</a:t>
            </a:r>
            <a:r>
              <a:rPr lang="en-US" sz="3600" dirty="0">
                <a:solidFill>
                  <a:srgbClr val="002060"/>
                </a:solidFill>
                <a:cs typeface="Arial" charset="0"/>
              </a:rPr>
              <a:t>.</a:t>
            </a:r>
          </a:p>
          <a:p>
            <a:pPr marL="342900" indent="-342900" algn="just">
              <a:spcBef>
                <a:spcPct val="20000"/>
              </a:spcBef>
            </a:pPr>
            <a:r>
              <a:rPr lang="en-US" sz="3600" dirty="0">
                <a:solidFill>
                  <a:srgbClr val="002060"/>
                </a:solidFill>
                <a:cs typeface="Arial" charset="0"/>
              </a:rPr>
              <a:t>- </a:t>
            </a:r>
            <a:r>
              <a:rPr lang="en-US" sz="3600" dirty="0" err="1">
                <a:solidFill>
                  <a:srgbClr val="002060"/>
                </a:solidFill>
                <a:cs typeface="Arial" charset="0"/>
              </a:rPr>
              <a:t>Các</a:t>
            </a:r>
            <a:r>
              <a:rPr lang="en-US" sz="3600" dirty="0">
                <a:solidFill>
                  <a:srgbClr val="002060"/>
                </a:solidFill>
                <a:cs typeface="Arial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cs typeface="Arial" charset="0"/>
              </a:rPr>
              <a:t>nhóm</a:t>
            </a:r>
            <a:r>
              <a:rPr lang="en-US" sz="3600" dirty="0">
                <a:solidFill>
                  <a:srgbClr val="002060"/>
                </a:solidFill>
                <a:cs typeface="Arial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cs typeface="Arial" charset="0"/>
              </a:rPr>
              <a:t>điều</a:t>
            </a:r>
            <a:r>
              <a:rPr lang="en-US" sz="3600" dirty="0">
                <a:solidFill>
                  <a:srgbClr val="002060"/>
                </a:solidFill>
                <a:cs typeface="Arial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cs typeface="Arial" charset="0"/>
              </a:rPr>
              <a:t>tra</a:t>
            </a:r>
            <a:r>
              <a:rPr lang="en-US" sz="3600" dirty="0">
                <a:solidFill>
                  <a:srgbClr val="002060"/>
                </a:solidFill>
                <a:cs typeface="Arial" charset="0"/>
              </a:rPr>
              <a:t>, </a:t>
            </a:r>
            <a:r>
              <a:rPr lang="en-US" sz="3600" dirty="0" err="1">
                <a:solidFill>
                  <a:srgbClr val="002060"/>
                </a:solidFill>
                <a:cs typeface="Arial" charset="0"/>
              </a:rPr>
              <a:t>tìm</a:t>
            </a:r>
            <a:r>
              <a:rPr lang="en-US" sz="3600" dirty="0">
                <a:solidFill>
                  <a:srgbClr val="002060"/>
                </a:solidFill>
                <a:cs typeface="Arial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cs typeface="Arial" charset="0"/>
              </a:rPr>
              <a:t>hiểu</a:t>
            </a:r>
            <a:r>
              <a:rPr lang="en-US" sz="3600" dirty="0">
                <a:solidFill>
                  <a:srgbClr val="002060"/>
                </a:solidFill>
                <a:cs typeface="Arial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cs typeface="Arial" charset="0"/>
              </a:rPr>
              <a:t>về</a:t>
            </a:r>
            <a:r>
              <a:rPr lang="en-US" sz="3600" dirty="0">
                <a:solidFill>
                  <a:srgbClr val="002060"/>
                </a:solidFill>
                <a:cs typeface="Arial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cs typeface="Arial" charset="0"/>
              </a:rPr>
              <a:t>một</a:t>
            </a:r>
            <a:r>
              <a:rPr lang="en-US" sz="3600" dirty="0">
                <a:solidFill>
                  <a:srgbClr val="002060"/>
                </a:solidFill>
                <a:cs typeface="Arial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cs typeface="Arial" charset="0"/>
              </a:rPr>
              <a:t>nguồn</a:t>
            </a:r>
            <a:r>
              <a:rPr lang="en-US" sz="3600" dirty="0">
                <a:solidFill>
                  <a:srgbClr val="002060"/>
                </a:solidFill>
                <a:cs typeface="Arial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cs typeface="Arial" charset="0"/>
              </a:rPr>
              <a:t>tài</a:t>
            </a:r>
            <a:r>
              <a:rPr lang="en-US" sz="3600" dirty="0">
                <a:solidFill>
                  <a:srgbClr val="002060"/>
                </a:solidFill>
                <a:cs typeface="Arial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cs typeface="Arial" charset="0"/>
              </a:rPr>
              <a:t>nguyên</a:t>
            </a:r>
            <a:r>
              <a:rPr lang="en-US" sz="3600" dirty="0">
                <a:solidFill>
                  <a:srgbClr val="002060"/>
                </a:solidFill>
                <a:cs typeface="Arial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cs typeface="Arial" charset="0"/>
              </a:rPr>
              <a:t>thiên</a:t>
            </a:r>
            <a:r>
              <a:rPr lang="en-US" sz="3600" dirty="0">
                <a:solidFill>
                  <a:srgbClr val="002060"/>
                </a:solidFill>
                <a:cs typeface="Arial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cs typeface="Arial" charset="0"/>
              </a:rPr>
              <a:t>nhiên</a:t>
            </a:r>
            <a:r>
              <a:rPr lang="en-US" sz="3600" dirty="0">
                <a:solidFill>
                  <a:srgbClr val="002060"/>
                </a:solidFill>
                <a:cs typeface="Arial" charset="0"/>
              </a:rPr>
              <a:t> ở </a:t>
            </a:r>
            <a:r>
              <a:rPr lang="en-US" sz="3600" dirty="0" err="1">
                <a:solidFill>
                  <a:srgbClr val="002060"/>
                </a:solidFill>
                <a:cs typeface="Arial" charset="0"/>
              </a:rPr>
              <a:t>địa</a:t>
            </a:r>
            <a:r>
              <a:rPr lang="en-US" sz="3600" dirty="0">
                <a:solidFill>
                  <a:srgbClr val="002060"/>
                </a:solidFill>
                <a:cs typeface="Arial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cs typeface="Arial" charset="0"/>
              </a:rPr>
              <a:t>phương</a:t>
            </a:r>
            <a:r>
              <a:rPr lang="en-US" sz="3600" dirty="0">
                <a:solidFill>
                  <a:srgbClr val="002060"/>
                </a:solidFill>
                <a:cs typeface="Arial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cs typeface="Arial" charset="0"/>
              </a:rPr>
              <a:t>hoặc</a:t>
            </a:r>
            <a:r>
              <a:rPr lang="en-US" sz="3600" dirty="0">
                <a:solidFill>
                  <a:srgbClr val="002060"/>
                </a:solidFill>
                <a:cs typeface="Arial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cs typeface="Arial" charset="0"/>
              </a:rPr>
              <a:t>của</a:t>
            </a:r>
            <a:r>
              <a:rPr lang="en-US" sz="3600" dirty="0">
                <a:solidFill>
                  <a:srgbClr val="002060"/>
                </a:solidFill>
                <a:cs typeface="Arial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cs typeface="Arial" charset="0"/>
              </a:rPr>
              <a:t>đất</a:t>
            </a:r>
            <a:r>
              <a:rPr lang="en-US" sz="3600" dirty="0">
                <a:solidFill>
                  <a:srgbClr val="002060"/>
                </a:solidFill>
                <a:cs typeface="Arial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cs typeface="Arial" charset="0"/>
              </a:rPr>
              <a:t>nước</a:t>
            </a:r>
            <a:r>
              <a:rPr lang="en-US" sz="3600" dirty="0">
                <a:solidFill>
                  <a:srgbClr val="002060"/>
                </a:solidFill>
                <a:cs typeface="Arial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cs typeface="Arial" charset="0"/>
              </a:rPr>
              <a:t>và</a:t>
            </a:r>
            <a:r>
              <a:rPr lang="en-US" sz="3600" dirty="0">
                <a:solidFill>
                  <a:srgbClr val="002060"/>
                </a:solidFill>
                <a:cs typeface="Arial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cs typeface="Arial" charset="0"/>
              </a:rPr>
              <a:t>bàn</a:t>
            </a:r>
            <a:r>
              <a:rPr lang="en-US" sz="3600" dirty="0">
                <a:solidFill>
                  <a:srgbClr val="002060"/>
                </a:solidFill>
                <a:cs typeface="Arial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cs typeface="Arial" charset="0"/>
              </a:rPr>
              <a:t>biện</a:t>
            </a:r>
            <a:r>
              <a:rPr lang="en-US" sz="3600" dirty="0">
                <a:solidFill>
                  <a:srgbClr val="002060"/>
                </a:solidFill>
                <a:cs typeface="Arial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cs typeface="Arial" charset="0"/>
              </a:rPr>
              <a:t>pháp</a:t>
            </a:r>
            <a:r>
              <a:rPr lang="en-US" sz="3600" dirty="0">
                <a:solidFill>
                  <a:srgbClr val="002060"/>
                </a:solidFill>
                <a:cs typeface="Arial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cs typeface="Arial" charset="0"/>
              </a:rPr>
              <a:t>bảo</a:t>
            </a:r>
            <a:r>
              <a:rPr lang="en-US" sz="3600" dirty="0">
                <a:solidFill>
                  <a:srgbClr val="002060"/>
                </a:solidFill>
                <a:cs typeface="Arial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cs typeface="Arial" charset="0"/>
              </a:rPr>
              <a:t>vệ</a:t>
            </a:r>
            <a:r>
              <a:rPr lang="en-US" sz="3600" dirty="0">
                <a:solidFill>
                  <a:srgbClr val="002060"/>
                </a:solidFill>
                <a:cs typeface="Arial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cs typeface="Arial" charset="0"/>
              </a:rPr>
              <a:t>nguồn</a:t>
            </a:r>
            <a:r>
              <a:rPr lang="en-US" sz="3600" dirty="0">
                <a:solidFill>
                  <a:srgbClr val="002060"/>
                </a:solidFill>
                <a:cs typeface="Arial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cs typeface="Arial" charset="0"/>
              </a:rPr>
              <a:t>tài</a:t>
            </a:r>
            <a:r>
              <a:rPr lang="en-US" sz="3600" dirty="0">
                <a:solidFill>
                  <a:srgbClr val="002060"/>
                </a:solidFill>
                <a:cs typeface="Arial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cs typeface="Arial" charset="0"/>
              </a:rPr>
              <a:t>nguyên</a:t>
            </a:r>
            <a:r>
              <a:rPr lang="en-US" sz="3600" dirty="0">
                <a:solidFill>
                  <a:srgbClr val="002060"/>
                </a:solidFill>
                <a:cs typeface="Arial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cs typeface="Arial" charset="0"/>
              </a:rPr>
              <a:t>này</a:t>
            </a:r>
            <a:r>
              <a:rPr lang="en-US" sz="3600" dirty="0">
                <a:solidFill>
                  <a:srgbClr val="002060"/>
                </a:solidFill>
                <a:cs typeface="Arial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6695676"/>
      </p:ext>
    </p:extLst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2">
            <a:extLst>
              <a:ext uri="{FF2B5EF4-FFF2-40B4-BE49-F238E27FC236}">
                <a16:creationId xmlns:a16="http://schemas.microsoft.com/office/drawing/2014/main" id="{C78F1BBD-585D-4964-A002-B53A62A54A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2501900"/>
            <a:ext cx="1463675" cy="2298700"/>
          </a:xfrm>
          <a:prstGeom prst="rect">
            <a:avLst/>
          </a:prstGeom>
          <a:solidFill>
            <a:srgbClr val="FFFF00"/>
          </a:solidFill>
          <a:ln w="12700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 VIỆC CẦN LÀM ĐỂ BẢO VỆ TÀI NGUYÊN THIÊN NHIÊN</a:t>
            </a:r>
          </a:p>
        </p:txBody>
      </p:sp>
      <p:sp>
        <p:nvSpPr>
          <p:cNvPr id="35843" name="Text Box 3">
            <a:extLst>
              <a:ext uri="{FF2B5EF4-FFF2-40B4-BE49-F238E27FC236}">
                <a16:creationId xmlns:a16="http://schemas.microsoft.com/office/drawing/2014/main" id="{C4DCB4E9-D760-4DFA-BAA3-FD55663CEF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1754188"/>
            <a:ext cx="6561138" cy="379412"/>
          </a:xfrm>
          <a:prstGeom prst="rect">
            <a:avLst/>
          </a:prstGeom>
          <a:solidFill>
            <a:srgbClr val="CCCCFF"/>
          </a:solidFill>
          <a:ln w="12700">
            <a:solidFill>
              <a:srgbClr val="00CC99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Tuyên truyền, vận động mọi người bảo vệ tài nguyên thiên nhiên.</a:t>
            </a:r>
          </a:p>
        </p:txBody>
      </p:sp>
      <p:sp>
        <p:nvSpPr>
          <p:cNvPr id="35844" name="Text Box 4">
            <a:extLst>
              <a:ext uri="{FF2B5EF4-FFF2-40B4-BE49-F238E27FC236}">
                <a16:creationId xmlns:a16="http://schemas.microsoft.com/office/drawing/2014/main" id="{E94EF2D4-C399-4C36-877C-5ACC6B90E5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2517775"/>
            <a:ext cx="6553200" cy="377825"/>
          </a:xfrm>
          <a:prstGeom prst="rect">
            <a:avLst/>
          </a:prstGeom>
          <a:solidFill>
            <a:srgbClr val="FFFF99"/>
          </a:solidFill>
          <a:ln w="12700">
            <a:solidFill>
              <a:srgbClr val="00CC99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Khai thác tài nguyên một cách hợp lí, có kế hoạch.</a:t>
            </a:r>
          </a:p>
        </p:txBody>
      </p:sp>
      <p:sp>
        <p:nvSpPr>
          <p:cNvPr id="35845" name="Text Box 5">
            <a:extLst>
              <a:ext uri="{FF2B5EF4-FFF2-40B4-BE49-F238E27FC236}">
                <a16:creationId xmlns:a16="http://schemas.microsoft.com/office/drawing/2014/main" id="{57BD1931-8FFA-4468-85EF-7D9C4A559E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3276600"/>
            <a:ext cx="6553200" cy="379413"/>
          </a:xfrm>
          <a:prstGeom prst="rect">
            <a:avLst/>
          </a:prstGeom>
          <a:solidFill>
            <a:srgbClr val="99FF99"/>
          </a:solidFill>
          <a:ln w="12700">
            <a:solidFill>
              <a:srgbClr val="00CC99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Sử dụng tiết kiệm tài nguyên thiên nhiên.</a:t>
            </a:r>
          </a:p>
        </p:txBody>
      </p:sp>
      <p:sp>
        <p:nvSpPr>
          <p:cNvPr id="35846" name="Text Box 6">
            <a:extLst>
              <a:ext uri="{FF2B5EF4-FFF2-40B4-BE49-F238E27FC236}">
                <a16:creationId xmlns:a16="http://schemas.microsoft.com/office/drawing/2014/main" id="{035F0737-7487-4CD0-B2A8-2AC3276B2D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4194175"/>
            <a:ext cx="6477000" cy="377825"/>
          </a:xfrm>
          <a:prstGeom prst="rect">
            <a:avLst/>
          </a:prstGeom>
          <a:solidFill>
            <a:srgbClr val="FF99CC"/>
          </a:solidFill>
          <a:ln w="12700">
            <a:solidFill>
              <a:srgbClr val="00CC99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Tái chế, tái sử dụng các phế liệu, phế thải .</a:t>
            </a:r>
          </a:p>
        </p:txBody>
      </p:sp>
      <p:sp>
        <p:nvSpPr>
          <p:cNvPr id="35847" name="Text Box 7">
            <a:extLst>
              <a:ext uri="{FF2B5EF4-FFF2-40B4-BE49-F238E27FC236}">
                <a16:creationId xmlns:a16="http://schemas.microsoft.com/office/drawing/2014/main" id="{D052E04F-BF5C-46A4-B13D-BD546793C2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5062538"/>
            <a:ext cx="6553200" cy="652462"/>
          </a:xfrm>
          <a:prstGeom prst="rect">
            <a:avLst/>
          </a:prstGeom>
          <a:solidFill>
            <a:srgbClr val="33CCCC"/>
          </a:solidFill>
          <a:ln w="12700">
            <a:solidFill>
              <a:srgbClr val="00CC99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Không làm ô nhiễm nguồn nước, sông,suối,biển, không chặt phá, đốt rừng bừa bãi.</a:t>
            </a:r>
          </a:p>
        </p:txBody>
      </p:sp>
      <p:sp>
        <p:nvSpPr>
          <p:cNvPr id="35848" name="Text Box 8">
            <a:extLst>
              <a:ext uri="{FF2B5EF4-FFF2-40B4-BE49-F238E27FC236}">
                <a16:creationId xmlns:a16="http://schemas.microsoft.com/office/drawing/2014/main" id="{10C623A9-1620-4975-B362-ABEAE2EFEA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6173788"/>
            <a:ext cx="6553200" cy="379412"/>
          </a:xfrm>
          <a:prstGeom prst="rect">
            <a:avLst/>
          </a:prstGeom>
          <a:solidFill>
            <a:srgbClr val="CCFF99"/>
          </a:solidFill>
          <a:ln w="12700">
            <a:solidFill>
              <a:srgbClr val="00CC99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Ban hành luật pháp về bảo vệ tài nguyên thiên nhiên.</a:t>
            </a:r>
          </a:p>
        </p:txBody>
      </p:sp>
      <p:sp>
        <p:nvSpPr>
          <p:cNvPr id="35849" name="Line 9">
            <a:extLst>
              <a:ext uri="{FF2B5EF4-FFF2-40B4-BE49-F238E27FC236}">
                <a16:creationId xmlns:a16="http://schemas.microsoft.com/office/drawing/2014/main" id="{47CADF58-490F-44BA-A6A2-661ED09B1CF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676400" y="2057400"/>
            <a:ext cx="457200" cy="1371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50" name="Line 10">
            <a:extLst>
              <a:ext uri="{FF2B5EF4-FFF2-40B4-BE49-F238E27FC236}">
                <a16:creationId xmlns:a16="http://schemas.microsoft.com/office/drawing/2014/main" id="{72ABC2B7-CF60-4E58-8C44-6B6A86C1EC0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676400" y="2667000"/>
            <a:ext cx="457200" cy="914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51" name="Line 11">
            <a:extLst>
              <a:ext uri="{FF2B5EF4-FFF2-40B4-BE49-F238E27FC236}">
                <a16:creationId xmlns:a16="http://schemas.microsoft.com/office/drawing/2014/main" id="{3D097F6B-8A35-43BE-AF1E-87956D8847F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752600" y="3505200"/>
            <a:ext cx="381000" cy="152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52" name="Line 12">
            <a:extLst>
              <a:ext uri="{FF2B5EF4-FFF2-40B4-BE49-F238E27FC236}">
                <a16:creationId xmlns:a16="http://schemas.microsoft.com/office/drawing/2014/main" id="{63B63E2F-AA7E-4A49-B159-5529098E418C}"/>
              </a:ext>
            </a:extLst>
          </p:cNvPr>
          <p:cNvSpPr>
            <a:spLocks noChangeShapeType="1"/>
          </p:cNvSpPr>
          <p:nvPr/>
        </p:nvSpPr>
        <p:spPr bwMode="auto">
          <a:xfrm>
            <a:off x="1752600" y="3810000"/>
            <a:ext cx="457200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53" name="Line 13">
            <a:extLst>
              <a:ext uri="{FF2B5EF4-FFF2-40B4-BE49-F238E27FC236}">
                <a16:creationId xmlns:a16="http://schemas.microsoft.com/office/drawing/2014/main" id="{34155AC9-0385-4FD2-89CE-E2BB6D9B0C5A}"/>
              </a:ext>
            </a:extLst>
          </p:cNvPr>
          <p:cNvSpPr>
            <a:spLocks noChangeShapeType="1"/>
          </p:cNvSpPr>
          <p:nvPr/>
        </p:nvSpPr>
        <p:spPr bwMode="auto">
          <a:xfrm>
            <a:off x="1676400" y="3962400"/>
            <a:ext cx="533400" cy="1295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54" name="Line 14">
            <a:extLst>
              <a:ext uri="{FF2B5EF4-FFF2-40B4-BE49-F238E27FC236}">
                <a16:creationId xmlns:a16="http://schemas.microsoft.com/office/drawing/2014/main" id="{BB76B259-7E07-4EC6-9429-BC5B81ABA142}"/>
              </a:ext>
            </a:extLst>
          </p:cNvPr>
          <p:cNvSpPr>
            <a:spLocks noChangeShapeType="1"/>
          </p:cNvSpPr>
          <p:nvPr/>
        </p:nvSpPr>
        <p:spPr bwMode="auto">
          <a:xfrm>
            <a:off x="1676400" y="4114800"/>
            <a:ext cx="381000" cy="2209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55" name="Text Box 16">
            <a:extLst>
              <a:ext uri="{FF2B5EF4-FFF2-40B4-BE49-F238E27FC236}">
                <a16:creationId xmlns:a16="http://schemas.microsoft.com/office/drawing/2014/main" id="{71407495-1FE4-4266-9460-F7B3BF8427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0" y="304800"/>
            <a:ext cx="16351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Đạo đức</a:t>
            </a:r>
          </a:p>
        </p:txBody>
      </p:sp>
      <p:sp>
        <p:nvSpPr>
          <p:cNvPr id="35856" name="Text Box 17">
            <a:extLst>
              <a:ext uri="{FF2B5EF4-FFF2-40B4-BE49-F238E27FC236}">
                <a16:creationId xmlns:a16="http://schemas.microsoft.com/office/drawing/2014/main" id="{5F68D122-5674-48C2-9AC3-16DE6ED7FC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990600"/>
            <a:ext cx="763905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 VỆ TÀI NGUYÊN THIÊN NHIÊN (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1)</a:t>
            </a: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358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35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35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35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35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35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35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35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358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500"/>
                                        <p:tgtEl>
                                          <p:spTgt spid="35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358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9" dur="500"/>
                                        <p:tgtEl>
                                          <p:spTgt spid="358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2" grpId="0" bldLvl="0" animBg="1" autoUpdateAnimBg="0"/>
      <p:bldP spid="35843" grpId="0" bldLvl="0" animBg="1" autoUpdateAnimBg="0"/>
      <p:bldP spid="35844" grpId="0" bldLvl="0" animBg="1" autoUpdateAnimBg="0"/>
      <p:bldP spid="35845" grpId="0" bldLvl="0" animBg="1" autoUpdateAnimBg="0"/>
      <p:bldP spid="35846" grpId="0" bldLvl="0" animBg="1" autoUpdateAnimBg="0"/>
      <p:bldP spid="35847" grpId="0" bldLvl="0" animBg="1" autoUpdateAnimBg="0"/>
      <p:bldP spid="35848" grpId="0" bldLvl="0" animBg="1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3"/>
          <p:cNvSpPr>
            <a:spLocks noGrp="1"/>
          </p:cNvSpPr>
          <p:nvPr>
            <p:ph type="ctrTitle"/>
          </p:nvPr>
        </p:nvSpPr>
        <p:spPr>
          <a:xfrm>
            <a:off x="609600" y="457200"/>
            <a:ext cx="7772400" cy="1470025"/>
          </a:xfrm>
        </p:spPr>
        <p:txBody>
          <a:bodyPr/>
          <a:lstStyle/>
          <a:p>
            <a:pPr eaLnBrk="1" hangingPunct="1"/>
            <a:r>
              <a:rPr lang="en-US" sz="4800" b="1">
                <a:solidFill>
                  <a:srgbClr val="002060"/>
                </a:solidFill>
                <a:latin typeface="Arial" charset="0"/>
                <a:cs typeface="Arial" charset="0"/>
              </a:rPr>
              <a:t>AI NHANH AI ĐÚNG ?</a:t>
            </a:r>
          </a:p>
        </p:txBody>
      </p:sp>
      <p:sp>
        <p:nvSpPr>
          <p:cNvPr id="3075" name="Subtitle 34"/>
          <p:cNvSpPr>
            <a:spLocks noGrp="1"/>
          </p:cNvSpPr>
          <p:nvPr>
            <p:ph type="subTitle" idx="1"/>
          </p:nvPr>
        </p:nvSpPr>
        <p:spPr>
          <a:xfrm>
            <a:off x="609600" y="2057400"/>
            <a:ext cx="8077200" cy="3733800"/>
          </a:xfrm>
        </p:spPr>
        <p:txBody>
          <a:bodyPr/>
          <a:lstStyle/>
          <a:p>
            <a:pPr algn="just" eaLnBrk="1" hangingPunct="1"/>
            <a:r>
              <a:rPr lang="en-US" b="1">
                <a:solidFill>
                  <a:srgbClr val="0000FF"/>
                </a:solidFill>
                <a:latin typeface="Arial" charset="0"/>
                <a:cs typeface="Arial" charset="0"/>
              </a:rPr>
              <a:t>-  Có 5 câu hỏi, mỗi câu hỏi có 3 đáp án. Thời gian suy nghĩ cho mỗi câu hỏi là 10 giây. Sau khi suy nghĩ </a:t>
            </a:r>
            <a:r>
              <a:rPr lang="vi-VN" b="1">
                <a:solidFill>
                  <a:srgbClr val="0000FF"/>
                </a:solidFill>
                <a:latin typeface="Arial" charset="0"/>
                <a:cs typeface="Arial" charset="0"/>
              </a:rPr>
              <a:t>đượ</a:t>
            </a:r>
            <a:r>
              <a:rPr lang="en-US" b="1">
                <a:solidFill>
                  <a:srgbClr val="0000FF"/>
                </a:solidFill>
                <a:latin typeface="Arial" charset="0"/>
                <a:cs typeface="Arial" charset="0"/>
              </a:rPr>
              <a:t>c đáp án đúng hãy nhanh tay ghi đáp án đó vào bảng con.</a:t>
            </a:r>
          </a:p>
          <a:p>
            <a:pPr algn="just" eaLnBrk="1" hangingPunct="1"/>
            <a:endParaRPr lang="en-US" b="1">
              <a:solidFill>
                <a:srgbClr val="0000FF"/>
              </a:solidFill>
              <a:latin typeface="Arial" charset="0"/>
              <a:cs typeface="Arial" charset="0"/>
            </a:endParaRPr>
          </a:p>
          <a:p>
            <a:pPr algn="just" eaLnBrk="1" hangingPunct="1"/>
            <a:r>
              <a:rPr lang="en-US" b="1">
                <a:solidFill>
                  <a:srgbClr val="0000FF"/>
                </a:solidFill>
                <a:latin typeface="Arial" charset="0"/>
                <a:cs typeface="Arial" charset="0"/>
              </a:rPr>
              <a:t>-  Chúc các bạn trả lời đúng 5 câu hỏi !</a:t>
            </a:r>
          </a:p>
        </p:txBody>
      </p:sp>
      <p:grpSp>
        <p:nvGrpSpPr>
          <p:cNvPr id="3076" name="Group 11"/>
          <p:cNvGrpSpPr>
            <a:grpSpLocks/>
          </p:cNvGrpSpPr>
          <p:nvPr/>
        </p:nvGrpSpPr>
        <p:grpSpPr bwMode="auto">
          <a:xfrm>
            <a:off x="0" y="0"/>
            <a:ext cx="9182100" cy="6858000"/>
            <a:chOff x="-1" y="0"/>
            <a:chExt cx="9182481" cy="6858002"/>
          </a:xfrm>
        </p:grpSpPr>
        <p:pic>
          <p:nvPicPr>
            <p:cNvPr id="3077" name="Picture 27" descr="n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0"/>
              <a:ext cx="9144000" cy="968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78" name="Picture 27" descr="n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6761162"/>
              <a:ext cx="9144000" cy="968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79" name="Picture 27" descr="n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5400000">
              <a:off x="5717166" y="3392687"/>
              <a:ext cx="6858000" cy="726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80" name="Picture 27" descr="n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5400000">
              <a:off x="-3392686" y="3392685"/>
              <a:ext cx="6858000" cy="726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lumMod val="95000"/>
              </a:schemeClr>
            </a:gs>
            <a:gs pos="56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ình nền Bảo Vệ Môi Trường Bàn Tay Phúc Lợi Công Cộng Bảo Vệ Môi Trường,  Giới, Ngày Môi Trường Background Vector để tải xuống miễn phí - Pngtree">
            <a:extLst>
              <a:ext uri="{FF2B5EF4-FFF2-40B4-BE49-F238E27FC236}">
                <a16:creationId xmlns:a16="http://schemas.microsoft.com/office/drawing/2014/main" id="{06604C5B-F372-4679-8DA2-F4A98BC740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33600"/>
            <a:ext cx="9144000" cy="4746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Box 17">
            <a:extLst>
              <a:ext uri="{FF2B5EF4-FFF2-40B4-BE49-F238E27FC236}">
                <a16:creationId xmlns:a16="http://schemas.microsoft.com/office/drawing/2014/main" id="{DCC54D1E-9627-4D52-A3CD-341D3831E7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228600"/>
            <a:ext cx="6378669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5400" b="1" dirty="0" err="1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</a:rPr>
              <a:t>Tiết</a:t>
            </a:r>
            <a:r>
              <a:rPr lang="en-US" altLang="en-US" sz="5400" b="1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5400" b="1" dirty="0" err="1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</a:rPr>
              <a:t>học</a:t>
            </a:r>
            <a:r>
              <a:rPr lang="en-US" altLang="en-US" sz="5400" b="1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5400" b="1" dirty="0" err="1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</a:rPr>
              <a:t>kết</a:t>
            </a:r>
            <a:r>
              <a:rPr lang="en-US" altLang="en-US" sz="5400" b="1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5400" b="1" dirty="0" err="1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</a:rPr>
              <a:t>thúc</a:t>
            </a:r>
            <a:r>
              <a:rPr lang="en-US" altLang="en-US" sz="5400" b="1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</a:rPr>
              <a:t/>
            </a:r>
            <a:br>
              <a:rPr lang="en-US" altLang="en-US" sz="5400" b="1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</a:rPr>
            </a:br>
            <a:r>
              <a:rPr lang="en-US" altLang="en-US" sz="5400" b="1" dirty="0" err="1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</a:rPr>
              <a:t>Chúc</a:t>
            </a:r>
            <a:r>
              <a:rPr lang="en-US" altLang="en-US" sz="5400" b="1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5400" b="1" dirty="0" err="1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</a:rPr>
              <a:t>các</a:t>
            </a:r>
            <a:r>
              <a:rPr lang="en-US" altLang="en-US" sz="5400" b="1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5400" b="1" dirty="0" err="1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</a:rPr>
              <a:t>em</a:t>
            </a:r>
            <a:r>
              <a:rPr lang="en-US" altLang="en-US" sz="5400" b="1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5400" b="1" dirty="0" err="1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</a:rPr>
              <a:t>học</a:t>
            </a:r>
            <a:r>
              <a:rPr lang="en-US" altLang="en-US" sz="5400" b="1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5400" b="1" dirty="0" err="1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</a:rPr>
              <a:t>tốt</a:t>
            </a:r>
            <a:r>
              <a:rPr lang="en-US" altLang="en-US" sz="5400" b="1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</a:rPr>
              <a:t>!</a:t>
            </a:r>
            <a:endParaRPr lang="en-US" altLang="en-US" sz="5400" b="1" dirty="0">
              <a:solidFill>
                <a:srgbClr val="FF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7281515"/>
      </p:ext>
    </p:extLst>
  </p:cSld>
  <p:clrMapOvr>
    <a:masterClrMapping/>
  </p:clrMapOvr>
  <p:transition>
    <p:pul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066800" y="381000"/>
            <a:ext cx="7620000" cy="1905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algn="just" eaLnBrk="1" fontAlgn="auto" hangingPunct="1">
              <a:spcAft>
                <a:spcPts val="0"/>
              </a:spcAft>
              <a:defRPr/>
            </a:pPr>
            <a:r>
              <a:rPr lang="en-US" sz="4000" b="1" u="sng">
                <a:solidFill>
                  <a:srgbClr val="0000FF"/>
                </a:solidFill>
                <a:latin typeface="Arial"/>
              </a:rPr>
              <a:t>Câu 1</a:t>
            </a:r>
            <a:r>
              <a:rPr lang="en-US" sz="4000" b="1">
                <a:solidFill>
                  <a:srgbClr val="0000FF"/>
                </a:solidFill>
                <a:latin typeface="Arial"/>
              </a:rPr>
              <a:t> </a:t>
            </a:r>
            <a:r>
              <a:rPr lang="en-US" sz="4000" b="1">
                <a:solidFill>
                  <a:srgbClr val="C00000"/>
                </a:solidFill>
                <a:latin typeface="Arial"/>
              </a:rPr>
              <a:t>:Liên Hợp Quốc </a:t>
            </a:r>
            <a:r>
              <a:rPr lang="vi-VN" sz="4000" b="1">
                <a:solidFill>
                  <a:srgbClr val="C00000"/>
                </a:solidFill>
                <a:latin typeface="Arial"/>
              </a:rPr>
              <a:t>đượ</a:t>
            </a:r>
            <a:r>
              <a:rPr lang="en-US" sz="4000" b="1">
                <a:solidFill>
                  <a:srgbClr val="C00000"/>
                </a:solidFill>
                <a:latin typeface="Arial"/>
              </a:rPr>
              <a:t>c thành lập vào thời gian nào ?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676400" y="2819400"/>
            <a:ext cx="7239000" cy="2057400"/>
          </a:xfrm>
        </p:spPr>
        <p:txBody>
          <a:bodyPr/>
          <a:lstStyle/>
          <a:p>
            <a:pPr marL="514350" indent="-514350" eaLnBrk="1" hangingPunct="1">
              <a:buFont typeface="Arial" charset="0"/>
              <a:buAutoNum type="alphaUcPeriod"/>
            </a:pPr>
            <a:r>
              <a:rPr lang="en-US" sz="3600" b="1">
                <a:solidFill>
                  <a:schemeClr val="tx1"/>
                </a:solidFill>
                <a:latin typeface="Arial" charset="0"/>
                <a:cs typeface="Arial" charset="0"/>
              </a:rPr>
              <a:t>Ngày 24 tháng 10 năm 1945</a:t>
            </a:r>
          </a:p>
          <a:p>
            <a:pPr marL="514350" indent="-514350" eaLnBrk="1" hangingPunct="1">
              <a:buFont typeface="Arial" charset="0"/>
              <a:buAutoNum type="alphaUcPeriod"/>
            </a:pPr>
            <a:r>
              <a:rPr lang="en-US" sz="3600" b="1">
                <a:solidFill>
                  <a:schemeClr val="tx1"/>
                </a:solidFill>
                <a:latin typeface="Arial" charset="0"/>
                <a:cs typeface="Arial" charset="0"/>
              </a:rPr>
              <a:t>Ngày 24 tháng 10 năm 1954</a:t>
            </a:r>
          </a:p>
          <a:p>
            <a:pPr marL="514350" indent="-514350" eaLnBrk="1" hangingPunct="1">
              <a:buFont typeface="Arial" charset="0"/>
              <a:buAutoNum type="alphaUcPeriod"/>
            </a:pPr>
            <a:r>
              <a:rPr lang="en-US" sz="3600" b="1">
                <a:solidFill>
                  <a:schemeClr val="tx1"/>
                </a:solidFill>
                <a:latin typeface="Arial" charset="0"/>
                <a:cs typeface="Arial" charset="0"/>
              </a:rPr>
              <a:t>Ngày 24 tháng 10 năm 1950</a:t>
            </a:r>
          </a:p>
        </p:txBody>
      </p:sp>
      <p:sp>
        <p:nvSpPr>
          <p:cNvPr id="6" name="Explosion 1 5"/>
          <p:cNvSpPr/>
          <p:nvPr/>
        </p:nvSpPr>
        <p:spPr>
          <a:xfrm>
            <a:off x="2971800" y="4800600"/>
            <a:ext cx="3962400" cy="1828800"/>
          </a:xfrm>
          <a:prstGeom prst="irregularSeal1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>
                <a:solidFill>
                  <a:srgbClr val="0033CC"/>
                </a:solidFill>
                <a:latin typeface="Arial"/>
                <a:cs typeface="Arial" pitchFamily="34" charset="0"/>
              </a:rPr>
              <a:t>HẾT GiỜ !</a:t>
            </a:r>
          </a:p>
        </p:txBody>
      </p:sp>
      <p:pic>
        <p:nvPicPr>
          <p:cNvPr id="1026" name="Picture 2" descr="C:\Documents and Settings\THINHTRAN\My Documents\Downloads\Compressed\Yo yo_ smiley (Full)\smiley (Full)\smiley\smiley (2).gi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62000" y="2590800"/>
            <a:ext cx="1047750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102" name="Group 6"/>
          <p:cNvGrpSpPr>
            <a:grpSpLocks/>
          </p:cNvGrpSpPr>
          <p:nvPr/>
        </p:nvGrpSpPr>
        <p:grpSpPr bwMode="auto">
          <a:xfrm>
            <a:off x="0" y="0"/>
            <a:ext cx="9182100" cy="6858000"/>
            <a:chOff x="-1" y="0"/>
            <a:chExt cx="9182481" cy="6858002"/>
          </a:xfrm>
        </p:grpSpPr>
        <p:pic>
          <p:nvPicPr>
            <p:cNvPr id="4104" name="Picture 27" descr="n3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0" y="0"/>
              <a:ext cx="9144000" cy="968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05" name="Picture 27" descr="n3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0" y="6761162"/>
              <a:ext cx="9144000" cy="968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06" name="Picture 27" descr="n3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 rot="5400000">
              <a:off x="5717166" y="3392687"/>
              <a:ext cx="6858000" cy="726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07" name="Picture 27" descr="n3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 rot="5400000">
              <a:off x="-3392686" y="3392685"/>
              <a:ext cx="6858000" cy="726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4103" name="Picture 2" descr="C:\Documents and Settings\THINHTRAN\My Documents\My Pictures\Microsoft Clip Organizer\j0442022.wmf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854950" y="5715000"/>
            <a:ext cx="96520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0" presetID="3" presetClass="exit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vertical)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4" presetID="3" presetClass="exit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vertical)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8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build="p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533400" y="381000"/>
            <a:ext cx="8153400" cy="22098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algn="just" eaLnBrk="1" fontAlgn="auto" hangingPunct="1">
              <a:spcAft>
                <a:spcPts val="0"/>
              </a:spcAft>
              <a:defRPr/>
            </a:pPr>
            <a:r>
              <a:rPr lang="en-US" sz="4000" b="1" u="sng">
                <a:solidFill>
                  <a:srgbClr val="0000FF"/>
                </a:solidFill>
                <a:latin typeface="Arial"/>
              </a:rPr>
              <a:t>Câu 2</a:t>
            </a:r>
            <a:r>
              <a:rPr lang="en-US" sz="4000" b="1">
                <a:solidFill>
                  <a:srgbClr val="0000FF"/>
                </a:solidFill>
                <a:latin typeface="Arial"/>
              </a:rPr>
              <a:t> </a:t>
            </a:r>
            <a:r>
              <a:rPr lang="en-US" sz="4000" b="1">
                <a:solidFill>
                  <a:srgbClr val="C00000"/>
                </a:solidFill>
                <a:latin typeface="Arial"/>
              </a:rPr>
              <a:t>: Tính đến năm 2005, Liên Hợp Quốc bao gồm bao nhiêu quốc gia thành viên ?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676400" y="2819400"/>
            <a:ext cx="7239000" cy="2057400"/>
          </a:xfrm>
        </p:spPr>
        <p:txBody>
          <a:bodyPr/>
          <a:lstStyle/>
          <a:p>
            <a:pPr marL="514350" indent="-514350" eaLnBrk="1" hangingPunct="1">
              <a:buFont typeface="Arial" charset="0"/>
              <a:buAutoNum type="alphaUcPeriod"/>
            </a:pPr>
            <a:r>
              <a:rPr lang="en-US" sz="3600" b="1">
                <a:solidFill>
                  <a:schemeClr val="tx1"/>
                </a:solidFill>
                <a:latin typeface="Arial" charset="0"/>
                <a:cs typeface="Arial" charset="0"/>
              </a:rPr>
              <a:t>190 quốc gia</a:t>
            </a:r>
          </a:p>
          <a:p>
            <a:pPr marL="514350" indent="-514350" eaLnBrk="1" hangingPunct="1">
              <a:buFont typeface="Arial" charset="0"/>
              <a:buAutoNum type="alphaUcPeriod"/>
            </a:pPr>
            <a:r>
              <a:rPr lang="en-US" sz="3600" b="1">
                <a:solidFill>
                  <a:schemeClr val="tx1"/>
                </a:solidFill>
                <a:latin typeface="Arial" charset="0"/>
                <a:cs typeface="Arial" charset="0"/>
              </a:rPr>
              <a:t>191 quốc gia</a:t>
            </a:r>
          </a:p>
          <a:p>
            <a:pPr marL="514350" indent="-514350" eaLnBrk="1" hangingPunct="1">
              <a:buFont typeface="Arial" charset="0"/>
              <a:buAutoNum type="alphaUcPeriod"/>
            </a:pPr>
            <a:r>
              <a:rPr lang="en-US" sz="3600" b="1">
                <a:solidFill>
                  <a:schemeClr val="tx1"/>
                </a:solidFill>
                <a:latin typeface="Arial" charset="0"/>
                <a:cs typeface="Arial" charset="0"/>
              </a:rPr>
              <a:t>192 quốc gia</a:t>
            </a:r>
          </a:p>
        </p:txBody>
      </p:sp>
      <p:sp>
        <p:nvSpPr>
          <p:cNvPr id="6" name="Explosion 1 5"/>
          <p:cNvSpPr/>
          <p:nvPr/>
        </p:nvSpPr>
        <p:spPr>
          <a:xfrm>
            <a:off x="2971800" y="4800600"/>
            <a:ext cx="3962400" cy="1828800"/>
          </a:xfrm>
          <a:prstGeom prst="irregularSeal1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>
                <a:solidFill>
                  <a:srgbClr val="0033CC"/>
                </a:solidFill>
                <a:latin typeface="Arial"/>
                <a:cs typeface="Arial" pitchFamily="34" charset="0"/>
              </a:rPr>
              <a:t>HẾT GiỜ !</a:t>
            </a:r>
          </a:p>
        </p:txBody>
      </p:sp>
      <p:pic>
        <p:nvPicPr>
          <p:cNvPr id="1026" name="Picture 2" descr="C:\Documents and Settings\THINHTRAN\My Documents\Downloads\Compressed\Yo yo_ smiley (Full)\smiley (Full)\smiley\smiley (2).gi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438400" y="3276600"/>
            <a:ext cx="1047750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126" name="Group 6"/>
          <p:cNvGrpSpPr>
            <a:grpSpLocks/>
          </p:cNvGrpSpPr>
          <p:nvPr/>
        </p:nvGrpSpPr>
        <p:grpSpPr bwMode="auto">
          <a:xfrm>
            <a:off x="0" y="0"/>
            <a:ext cx="9182100" cy="6858000"/>
            <a:chOff x="-1" y="0"/>
            <a:chExt cx="9182481" cy="6858002"/>
          </a:xfrm>
        </p:grpSpPr>
        <p:pic>
          <p:nvPicPr>
            <p:cNvPr id="5128" name="Picture 27" descr="n3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0" y="0"/>
              <a:ext cx="9144000" cy="968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29" name="Picture 27" descr="n3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0" y="6761162"/>
              <a:ext cx="9144000" cy="968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30" name="Picture 27" descr="n3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 rot="5400000">
              <a:off x="5717166" y="3392687"/>
              <a:ext cx="6858000" cy="726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31" name="Picture 27" descr="n3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 rot="5400000">
              <a:off x="-3392686" y="3392685"/>
              <a:ext cx="6858000" cy="726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5127" name="Picture 2" descr="C:\Documents and Settings\THINHTRAN\My Documents\My Pictures\Microsoft Clip Organizer\j0442022.wmf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854950" y="5715000"/>
            <a:ext cx="96520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6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0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1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4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build="p"/>
      <p:bldP spid="5" grpId="1" build="p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533400" y="304800"/>
            <a:ext cx="8153400" cy="25146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>
            <a:noAutofit/>
          </a:bodyPr>
          <a:lstStyle/>
          <a:p>
            <a:pPr algn="just" eaLnBrk="1" fontAlgn="auto" hangingPunct="1">
              <a:spcAft>
                <a:spcPts val="0"/>
              </a:spcAft>
              <a:defRPr/>
            </a:pPr>
            <a:r>
              <a:rPr lang="en-US" sz="4000" b="1" u="sng">
                <a:solidFill>
                  <a:srgbClr val="0000FF"/>
                </a:solidFill>
                <a:latin typeface="Arial"/>
              </a:rPr>
              <a:t>Câu 3 </a:t>
            </a:r>
            <a:r>
              <a:rPr lang="en-US" sz="4000" b="1">
                <a:solidFill>
                  <a:srgbClr val="C00000"/>
                </a:solidFill>
                <a:latin typeface="Arial"/>
              </a:rPr>
              <a:t>: Công ước Quốc tế về Quyền trẻ em </a:t>
            </a:r>
            <a:r>
              <a:rPr lang="vi-VN" sz="4000" b="1">
                <a:solidFill>
                  <a:srgbClr val="C00000"/>
                </a:solidFill>
                <a:latin typeface="Arial"/>
              </a:rPr>
              <a:t>đượ</a:t>
            </a:r>
            <a:r>
              <a:rPr lang="en-US" sz="4000" b="1">
                <a:solidFill>
                  <a:srgbClr val="C00000"/>
                </a:solidFill>
                <a:latin typeface="Arial"/>
              </a:rPr>
              <a:t>c Liên Hợp Quốc thông qua vào thời gian nào ?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524000" y="2971800"/>
            <a:ext cx="7239000" cy="2057400"/>
          </a:xfrm>
        </p:spPr>
        <p:txBody>
          <a:bodyPr/>
          <a:lstStyle/>
          <a:p>
            <a:pPr marL="514350" indent="-514350" eaLnBrk="1" hangingPunct="1">
              <a:buFont typeface="Arial" charset="0"/>
              <a:buAutoNum type="alphaUcPeriod"/>
            </a:pPr>
            <a:r>
              <a:rPr lang="en-US" sz="3600" b="1">
                <a:solidFill>
                  <a:schemeClr val="tx1"/>
                </a:solidFill>
                <a:latin typeface="Arial" charset="0"/>
                <a:cs typeface="Arial" charset="0"/>
              </a:rPr>
              <a:t>Ngày 18 tháng 11 năm 1989</a:t>
            </a:r>
          </a:p>
          <a:p>
            <a:pPr marL="514350" indent="-514350" eaLnBrk="1" hangingPunct="1">
              <a:buFont typeface="Arial" charset="0"/>
              <a:buAutoNum type="alphaUcPeriod"/>
            </a:pPr>
            <a:r>
              <a:rPr lang="en-US" sz="3600" b="1">
                <a:solidFill>
                  <a:schemeClr val="tx1"/>
                </a:solidFill>
                <a:latin typeface="Arial" charset="0"/>
                <a:cs typeface="Arial" charset="0"/>
              </a:rPr>
              <a:t>Ngày 19 tháng 11 năm 1989</a:t>
            </a:r>
          </a:p>
          <a:p>
            <a:pPr marL="514350" indent="-514350" eaLnBrk="1" hangingPunct="1">
              <a:buFont typeface="Arial" charset="0"/>
              <a:buAutoNum type="alphaUcPeriod"/>
            </a:pPr>
            <a:r>
              <a:rPr lang="en-US" sz="3600" b="1">
                <a:solidFill>
                  <a:schemeClr val="tx1"/>
                </a:solidFill>
                <a:latin typeface="Arial" charset="0"/>
                <a:cs typeface="Arial" charset="0"/>
              </a:rPr>
              <a:t>Ngày 20 tháng 11 năm 1989</a:t>
            </a:r>
          </a:p>
        </p:txBody>
      </p:sp>
      <p:sp>
        <p:nvSpPr>
          <p:cNvPr id="6" name="Explosion 1 5"/>
          <p:cNvSpPr/>
          <p:nvPr/>
        </p:nvSpPr>
        <p:spPr>
          <a:xfrm>
            <a:off x="2971800" y="4800600"/>
            <a:ext cx="3962400" cy="1828800"/>
          </a:xfrm>
          <a:prstGeom prst="irregularSeal1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>
                <a:solidFill>
                  <a:srgbClr val="0033CC"/>
                </a:solidFill>
                <a:latin typeface="Arial"/>
                <a:cs typeface="Arial" pitchFamily="34" charset="0"/>
              </a:rPr>
              <a:t>HẾT GiỜ !</a:t>
            </a:r>
          </a:p>
        </p:txBody>
      </p:sp>
      <p:pic>
        <p:nvPicPr>
          <p:cNvPr id="1026" name="Picture 2" descr="C:\Documents and Settings\THINHTRAN\My Documents\Downloads\Compressed\Yo yo_ smiley (Full)\smiley (Full)\smiley\smiley (2).gi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62000" y="4114800"/>
            <a:ext cx="1047750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150" name="Group 6"/>
          <p:cNvGrpSpPr>
            <a:grpSpLocks/>
          </p:cNvGrpSpPr>
          <p:nvPr/>
        </p:nvGrpSpPr>
        <p:grpSpPr bwMode="auto">
          <a:xfrm>
            <a:off x="0" y="0"/>
            <a:ext cx="9182100" cy="6858000"/>
            <a:chOff x="-1" y="0"/>
            <a:chExt cx="9182481" cy="6858002"/>
          </a:xfrm>
        </p:grpSpPr>
        <p:pic>
          <p:nvPicPr>
            <p:cNvPr id="6152" name="Picture 27" descr="n3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0" y="0"/>
              <a:ext cx="9144000" cy="968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53" name="Picture 27" descr="n3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0" y="6761162"/>
              <a:ext cx="9144000" cy="968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54" name="Picture 27" descr="n3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 rot="5400000">
              <a:off x="5717166" y="3392687"/>
              <a:ext cx="6858000" cy="726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55" name="Picture 27" descr="n3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 rot="5400000">
              <a:off x="-3392686" y="3392685"/>
              <a:ext cx="6858000" cy="726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6151" name="Picture 2" descr="C:\Documents and Settings\THINHTRAN\My Documents\My Pictures\Microsoft Clip Organizer\j0442022.wmf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854950" y="5715000"/>
            <a:ext cx="96520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6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0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4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build="p"/>
      <p:bldP spid="5" grpId="1" build="p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533400" y="381000"/>
            <a:ext cx="8153400" cy="16764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algn="just" eaLnBrk="1" fontAlgn="auto" hangingPunct="1">
              <a:spcAft>
                <a:spcPts val="0"/>
              </a:spcAft>
              <a:defRPr/>
            </a:pPr>
            <a:r>
              <a:rPr lang="en-US" sz="4000" b="1" u="sng">
                <a:solidFill>
                  <a:srgbClr val="0000FF"/>
                </a:solidFill>
                <a:latin typeface="Arial"/>
              </a:rPr>
              <a:t>Câu 4 </a:t>
            </a:r>
            <a:r>
              <a:rPr lang="en-US" sz="4000" b="1">
                <a:solidFill>
                  <a:srgbClr val="C00000"/>
                </a:solidFill>
                <a:latin typeface="Arial"/>
              </a:rPr>
              <a:t>: Việt Nam gia nhập Liên Hợp Quốc vào thời gian nào ?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676400" y="2819400"/>
            <a:ext cx="7239000" cy="2057400"/>
          </a:xfrm>
        </p:spPr>
        <p:txBody>
          <a:bodyPr/>
          <a:lstStyle/>
          <a:p>
            <a:pPr marL="514350" indent="-514350" eaLnBrk="1" hangingPunct="1">
              <a:buFont typeface="Arial" charset="0"/>
              <a:buAutoNum type="alphaUcPeriod"/>
            </a:pPr>
            <a:r>
              <a:rPr lang="en-US" sz="3600" b="1">
                <a:solidFill>
                  <a:schemeClr val="bg1"/>
                </a:solidFill>
                <a:latin typeface="Arial" charset="0"/>
                <a:cs typeface="Arial" charset="0"/>
              </a:rPr>
              <a:t>Ngày 20 tháng 9 năm 1977</a:t>
            </a:r>
          </a:p>
          <a:p>
            <a:pPr marL="514350" indent="-514350" eaLnBrk="1" hangingPunct="1">
              <a:buFont typeface="Arial" charset="0"/>
              <a:buAutoNum type="alphaUcPeriod"/>
            </a:pPr>
            <a:r>
              <a:rPr lang="en-US" sz="3600" b="1">
                <a:solidFill>
                  <a:schemeClr val="bg1"/>
                </a:solidFill>
                <a:latin typeface="Arial" charset="0"/>
                <a:cs typeface="Arial" charset="0"/>
              </a:rPr>
              <a:t>Ngày 20 tháng 9 năm 1978</a:t>
            </a:r>
          </a:p>
          <a:p>
            <a:pPr marL="514350" indent="-514350" eaLnBrk="1" hangingPunct="1">
              <a:buFont typeface="Arial" charset="0"/>
              <a:buAutoNum type="alphaUcPeriod"/>
            </a:pPr>
            <a:r>
              <a:rPr lang="en-US" sz="3600" b="1">
                <a:solidFill>
                  <a:schemeClr val="bg1"/>
                </a:solidFill>
                <a:latin typeface="Arial" charset="0"/>
                <a:cs typeface="Arial" charset="0"/>
              </a:rPr>
              <a:t>Ngày 20 tháng 9 năm 1979</a:t>
            </a:r>
          </a:p>
        </p:txBody>
      </p:sp>
      <p:sp>
        <p:nvSpPr>
          <p:cNvPr id="6" name="Explosion 1 5"/>
          <p:cNvSpPr/>
          <p:nvPr/>
        </p:nvSpPr>
        <p:spPr>
          <a:xfrm>
            <a:off x="2971800" y="4800600"/>
            <a:ext cx="3962400" cy="1828800"/>
          </a:xfrm>
          <a:prstGeom prst="irregularSeal1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>
                <a:solidFill>
                  <a:srgbClr val="0033CC"/>
                </a:solidFill>
                <a:latin typeface="Arial"/>
                <a:cs typeface="Arial" pitchFamily="34" charset="0"/>
              </a:rPr>
              <a:t>HẾT GiỜ !</a:t>
            </a:r>
          </a:p>
        </p:txBody>
      </p:sp>
      <p:pic>
        <p:nvPicPr>
          <p:cNvPr id="1026" name="Picture 2" descr="C:\Documents and Settings\THINHTRAN\My Documents\Downloads\Compressed\Yo yo_ smiley (Full)\smiley (Full)\smiley\smiley (2).gi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62000" y="2667000"/>
            <a:ext cx="1047750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174" name="Group 6"/>
          <p:cNvGrpSpPr>
            <a:grpSpLocks/>
          </p:cNvGrpSpPr>
          <p:nvPr/>
        </p:nvGrpSpPr>
        <p:grpSpPr bwMode="auto">
          <a:xfrm>
            <a:off x="0" y="0"/>
            <a:ext cx="9182100" cy="6858000"/>
            <a:chOff x="-1" y="0"/>
            <a:chExt cx="9182481" cy="6858002"/>
          </a:xfrm>
        </p:grpSpPr>
        <p:pic>
          <p:nvPicPr>
            <p:cNvPr id="7176" name="Picture 27" descr="n3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0" y="0"/>
              <a:ext cx="9144000" cy="968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177" name="Picture 27" descr="n3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0" y="6761162"/>
              <a:ext cx="9144000" cy="968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178" name="Picture 27" descr="n3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 rot="5400000">
              <a:off x="5717166" y="3392687"/>
              <a:ext cx="6858000" cy="726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179" name="Picture 27" descr="n3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 rot="5400000">
              <a:off x="-3392686" y="3392685"/>
              <a:ext cx="6858000" cy="726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7175" name="Picture 2" descr="C:\Documents and Settings\THINHTRAN\My Documents\My Pictures\Microsoft Clip Organizer\j0442022.wmf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854950" y="5715000"/>
            <a:ext cx="96520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8" presetClass="exit" presetSubtype="1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0" presetID="18" presetClass="exit" presetSubtype="1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41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4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build="p"/>
      <p:bldP spid="5" grpId="1" build="p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09600" y="304800"/>
            <a:ext cx="8077200" cy="11430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u="sng">
                <a:solidFill>
                  <a:srgbClr val="0000FF"/>
                </a:solidFill>
                <a:latin typeface="Arial"/>
              </a:rPr>
              <a:t>Câu 5 </a:t>
            </a:r>
            <a:r>
              <a:rPr lang="en-US" b="1">
                <a:latin typeface="Arial"/>
              </a:rPr>
              <a:t>: </a:t>
            </a:r>
            <a:r>
              <a:rPr lang="vi-VN" b="1">
                <a:latin typeface="Arial"/>
              </a:rPr>
              <a:t>Ngư</a:t>
            </a:r>
            <a:r>
              <a:rPr lang="en-US" b="1">
                <a:latin typeface="Arial"/>
              </a:rPr>
              <a:t>ời trong hình là ai ?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4572000" y="1828800"/>
            <a:ext cx="4343400" cy="2971800"/>
          </a:xfrm>
        </p:spPr>
        <p:txBody>
          <a:bodyPr/>
          <a:lstStyle/>
          <a:p>
            <a:pPr marL="514350" indent="-514350" algn="l" eaLnBrk="1" hangingPunct="1">
              <a:buFont typeface="Arial" charset="0"/>
              <a:buAutoNum type="alphaUcPeriod"/>
            </a:pPr>
            <a:r>
              <a:rPr lang="en-US" b="1">
                <a:solidFill>
                  <a:srgbClr val="00B050"/>
                </a:solidFill>
                <a:latin typeface="Arial" charset="0"/>
                <a:cs typeface="Arial" charset="0"/>
              </a:rPr>
              <a:t>Tổng thống Mĩ</a:t>
            </a:r>
          </a:p>
          <a:p>
            <a:pPr marL="514350" indent="-514350" algn="l" eaLnBrk="1" hangingPunct="1">
              <a:buFont typeface="Arial" charset="0"/>
              <a:buAutoNum type="alphaUcPeriod"/>
            </a:pPr>
            <a:r>
              <a:rPr lang="en-US" b="1">
                <a:solidFill>
                  <a:srgbClr val="00B050"/>
                </a:solidFill>
                <a:latin typeface="Arial" charset="0"/>
                <a:cs typeface="Arial" charset="0"/>
              </a:rPr>
              <a:t>Tổng thống LB Nga</a:t>
            </a:r>
          </a:p>
          <a:p>
            <a:pPr marL="514350" indent="-514350" algn="l" eaLnBrk="1" hangingPunct="1">
              <a:buFont typeface="Arial" charset="0"/>
              <a:buAutoNum type="alphaUcPeriod"/>
            </a:pPr>
            <a:r>
              <a:rPr lang="en-US" b="1">
                <a:solidFill>
                  <a:srgbClr val="00B050"/>
                </a:solidFill>
                <a:latin typeface="Arial" charset="0"/>
                <a:cs typeface="Arial" charset="0"/>
              </a:rPr>
              <a:t>Tổng thư kí Liên Hợp Quốc</a:t>
            </a:r>
          </a:p>
        </p:txBody>
      </p:sp>
      <p:pic>
        <p:nvPicPr>
          <p:cNvPr id="1026" name="Picture 2" descr="C:\Documents and Settings\THINHTRAN\My Documents\My Pictures\Ban-ki-moon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04800" y="1600200"/>
            <a:ext cx="40386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ubtitle 4"/>
          <p:cNvSpPr txBox="1">
            <a:spLocks/>
          </p:cNvSpPr>
          <p:nvPr/>
        </p:nvSpPr>
        <p:spPr bwMode="auto">
          <a:xfrm>
            <a:off x="914400" y="5638800"/>
            <a:ext cx="2819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14350" indent="-514350">
              <a:spcBef>
                <a:spcPct val="20000"/>
              </a:spcBef>
            </a:pPr>
            <a:r>
              <a:rPr lang="en-US" sz="3200" b="1">
                <a:solidFill>
                  <a:srgbClr val="00B050"/>
                </a:solidFill>
                <a:cs typeface="Arial" charset="0"/>
              </a:rPr>
              <a:t>Ban Ki-moon</a:t>
            </a:r>
          </a:p>
        </p:txBody>
      </p:sp>
      <p:sp>
        <p:nvSpPr>
          <p:cNvPr id="8" name="Explosion 1 7"/>
          <p:cNvSpPr/>
          <p:nvPr/>
        </p:nvSpPr>
        <p:spPr>
          <a:xfrm>
            <a:off x="4800600" y="4648200"/>
            <a:ext cx="3962400" cy="2057400"/>
          </a:xfrm>
          <a:prstGeom prst="irregularSeal1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>
                <a:solidFill>
                  <a:srgbClr val="0033CC"/>
                </a:solidFill>
                <a:latin typeface="Arial"/>
                <a:cs typeface="Arial" pitchFamily="34" charset="0"/>
              </a:rPr>
              <a:t>HẾT GiỜ !</a:t>
            </a:r>
          </a:p>
        </p:txBody>
      </p:sp>
      <p:pic>
        <p:nvPicPr>
          <p:cNvPr id="9" name="Picture 2" descr="C:\Documents and Settings\THINHTRAN\My Documents\Downloads\Compressed\Yo yo_ smiley (Full)\smiley (Full)\smiley\smiley (2).gif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900288" y="5676900"/>
            <a:ext cx="1047750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8200" name="Group 14"/>
          <p:cNvGrpSpPr>
            <a:grpSpLocks/>
          </p:cNvGrpSpPr>
          <p:nvPr/>
        </p:nvGrpSpPr>
        <p:grpSpPr bwMode="auto">
          <a:xfrm>
            <a:off x="0" y="0"/>
            <a:ext cx="9182100" cy="6858000"/>
            <a:chOff x="-1" y="0"/>
            <a:chExt cx="9182481" cy="6858002"/>
          </a:xfrm>
        </p:grpSpPr>
        <p:pic>
          <p:nvPicPr>
            <p:cNvPr id="8202" name="Picture 27" descr="n3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0" y="0"/>
              <a:ext cx="9144000" cy="968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203" name="Picture 27" descr="n3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0" y="6761162"/>
              <a:ext cx="9144000" cy="968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204" name="Picture 27" descr="n3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 rot="5400000">
              <a:off x="5717166" y="3392687"/>
              <a:ext cx="6858000" cy="726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205" name="Picture 27" descr="n3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 rot="5400000">
              <a:off x="-3392686" y="3392685"/>
              <a:ext cx="6858000" cy="726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8201" name="Picture 2" descr="C:\Documents and Settings\THINHTRAN\My Documents\My Pictures\Microsoft Clip Organizer\j0442022.wmf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7854950" y="5715000"/>
            <a:ext cx="96520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2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4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1" presetID="5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5" presetID="5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9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  <p:bldP spid="7" grpId="0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Background môi trường đẹp">
            <a:extLst>
              <a:ext uri="{FF2B5EF4-FFF2-40B4-BE49-F238E27FC236}">
                <a16:creationId xmlns:a16="http://schemas.microsoft.com/office/drawing/2014/main" id="{37480E3F-B265-443C-AFD7-5C5DDA1304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86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18" name="Title 3"/>
          <p:cNvSpPr>
            <a:spLocks noGrp="1"/>
          </p:cNvSpPr>
          <p:nvPr>
            <p:ph type="ctrTitle"/>
          </p:nvPr>
        </p:nvSpPr>
        <p:spPr>
          <a:xfrm>
            <a:off x="609600" y="141515"/>
            <a:ext cx="7772400" cy="685800"/>
          </a:xfrm>
        </p:spPr>
        <p:txBody>
          <a:bodyPr/>
          <a:lstStyle/>
          <a:p>
            <a:pPr eaLnBrk="1" hangingPunct="1"/>
            <a:r>
              <a:rPr lang="en-US" sz="3600" b="1" u="sng" dirty="0" err="1">
                <a:solidFill>
                  <a:schemeClr val="accent4">
                    <a:lumMod val="75000"/>
                  </a:schemeClr>
                </a:solidFill>
                <a:latin typeface="Arial" charset="0"/>
                <a:cs typeface="Arial" charset="0"/>
              </a:rPr>
              <a:t>Đạo</a:t>
            </a:r>
            <a:r>
              <a:rPr lang="en-US" sz="3600" b="1" u="sng" dirty="0">
                <a:solidFill>
                  <a:schemeClr val="accent4">
                    <a:lumMod val="75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US" sz="3600" b="1" u="sng" dirty="0" err="1">
                <a:solidFill>
                  <a:schemeClr val="accent4">
                    <a:lumMod val="75000"/>
                  </a:schemeClr>
                </a:solidFill>
                <a:latin typeface="Arial" charset="0"/>
                <a:cs typeface="Arial" charset="0"/>
              </a:rPr>
              <a:t>đức</a:t>
            </a:r>
            <a:endParaRPr lang="en-US" sz="3600" b="1" u="sng" dirty="0">
              <a:solidFill>
                <a:schemeClr val="accent4">
                  <a:lumMod val="75000"/>
                </a:schemeClr>
              </a:solidFill>
              <a:latin typeface="Arial" charset="0"/>
              <a:cs typeface="Arial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81000" y="2971800"/>
            <a:ext cx="8458200" cy="29718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just" eaLnBrk="1" hangingPunct="1"/>
            <a:r>
              <a:rPr lang="vi-VN" sz="3600" b="1" dirty="0">
                <a:solidFill>
                  <a:schemeClr val="accent4">
                    <a:lumMod val="75000"/>
                  </a:schemeClr>
                </a:solidFill>
                <a:latin typeface="Arial" charset="0"/>
                <a:cs typeface="Arial" charset="0"/>
              </a:rPr>
              <a:t>Hoạt động</a:t>
            </a:r>
            <a:r>
              <a:rPr lang="en-US" sz="3600" b="1" dirty="0">
                <a:solidFill>
                  <a:schemeClr val="accent4">
                    <a:lumMod val="75000"/>
                  </a:schemeClr>
                </a:solidFill>
                <a:latin typeface="Arial" charset="0"/>
                <a:cs typeface="Arial" charset="0"/>
              </a:rPr>
              <a:t> 1 : </a:t>
            </a:r>
            <a:r>
              <a:rPr lang="en-US" sz="3600" b="1" dirty="0" err="1">
                <a:solidFill>
                  <a:schemeClr val="accent4">
                    <a:lumMod val="75000"/>
                  </a:schemeClr>
                </a:solidFill>
                <a:latin typeface="Arial" charset="0"/>
                <a:cs typeface="Arial" charset="0"/>
              </a:rPr>
              <a:t>Tìm</a:t>
            </a:r>
            <a:r>
              <a:rPr lang="en-US" sz="3600" b="1" dirty="0">
                <a:solidFill>
                  <a:schemeClr val="accent4">
                    <a:lumMod val="75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US" sz="3600" b="1" dirty="0" err="1">
                <a:solidFill>
                  <a:schemeClr val="accent4">
                    <a:lumMod val="75000"/>
                  </a:schemeClr>
                </a:solidFill>
                <a:latin typeface="Arial" charset="0"/>
                <a:cs typeface="Arial" charset="0"/>
              </a:rPr>
              <a:t>hiểu</a:t>
            </a:r>
            <a:r>
              <a:rPr lang="en-US" sz="3600" b="1" dirty="0">
                <a:solidFill>
                  <a:schemeClr val="accent4">
                    <a:lumMod val="75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US" sz="3600" b="1" dirty="0" err="1">
                <a:solidFill>
                  <a:schemeClr val="accent4">
                    <a:lumMod val="75000"/>
                  </a:schemeClr>
                </a:solidFill>
                <a:latin typeface="Arial" charset="0"/>
                <a:cs typeface="Arial" charset="0"/>
              </a:rPr>
              <a:t>về</a:t>
            </a:r>
            <a:r>
              <a:rPr lang="en-US" sz="3600" b="1" dirty="0">
                <a:solidFill>
                  <a:schemeClr val="accent4">
                    <a:lumMod val="75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US" sz="3600" b="1" dirty="0" err="1">
                <a:solidFill>
                  <a:schemeClr val="accent4">
                    <a:lumMod val="75000"/>
                  </a:schemeClr>
                </a:solidFill>
                <a:latin typeface="Arial" charset="0"/>
                <a:cs typeface="Arial" charset="0"/>
              </a:rPr>
              <a:t>tài</a:t>
            </a:r>
            <a:r>
              <a:rPr lang="en-US" sz="3600" b="1" dirty="0">
                <a:solidFill>
                  <a:schemeClr val="accent4">
                    <a:lumMod val="75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US" sz="3600" b="1" dirty="0" err="1">
                <a:solidFill>
                  <a:schemeClr val="accent4">
                    <a:lumMod val="75000"/>
                  </a:schemeClr>
                </a:solidFill>
                <a:latin typeface="Arial" charset="0"/>
                <a:cs typeface="Arial" charset="0"/>
              </a:rPr>
              <a:t>nguyên</a:t>
            </a:r>
            <a:r>
              <a:rPr lang="en-US" sz="3600" b="1" dirty="0">
                <a:solidFill>
                  <a:schemeClr val="accent4">
                    <a:lumMod val="75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US" sz="3600" b="1" dirty="0" err="1">
                <a:solidFill>
                  <a:schemeClr val="accent4">
                    <a:lumMod val="75000"/>
                  </a:schemeClr>
                </a:solidFill>
                <a:latin typeface="Arial" charset="0"/>
                <a:cs typeface="Arial" charset="0"/>
              </a:rPr>
              <a:t>thiên</a:t>
            </a:r>
            <a:r>
              <a:rPr lang="en-US" sz="3600" b="1" dirty="0">
                <a:solidFill>
                  <a:schemeClr val="accent4">
                    <a:lumMod val="75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US" sz="3600" b="1" dirty="0" err="1">
                <a:solidFill>
                  <a:schemeClr val="accent4">
                    <a:lumMod val="75000"/>
                  </a:schemeClr>
                </a:solidFill>
                <a:latin typeface="Arial" charset="0"/>
                <a:cs typeface="Arial" charset="0"/>
              </a:rPr>
              <a:t>nhiên</a:t>
            </a:r>
            <a:endParaRPr lang="en-US" sz="3600" b="1" dirty="0">
              <a:solidFill>
                <a:schemeClr val="accent4">
                  <a:lumMod val="75000"/>
                </a:schemeClr>
              </a:solidFill>
              <a:latin typeface="Arial" charset="0"/>
              <a:cs typeface="Arial" charset="0"/>
            </a:endParaRPr>
          </a:p>
          <a:p>
            <a:pPr algn="just" eaLnBrk="1" hangingPunct="1"/>
            <a:r>
              <a:rPr lang="vi-VN" sz="3600" b="1" dirty="0">
                <a:solidFill>
                  <a:schemeClr val="accent4">
                    <a:lumMod val="75000"/>
                  </a:schemeClr>
                </a:solidFill>
                <a:latin typeface="Arial" charset="0"/>
                <a:cs typeface="Arial" charset="0"/>
              </a:rPr>
              <a:t>Hoạt động</a:t>
            </a:r>
            <a:r>
              <a:rPr lang="en-US" sz="3600" b="1" dirty="0">
                <a:solidFill>
                  <a:schemeClr val="accent4">
                    <a:lumMod val="75000"/>
                  </a:schemeClr>
                </a:solidFill>
                <a:latin typeface="Arial" charset="0"/>
                <a:cs typeface="Arial" charset="0"/>
              </a:rPr>
              <a:t> 2 : </a:t>
            </a:r>
            <a:r>
              <a:rPr lang="en-US" sz="3600" b="1" dirty="0" err="1">
                <a:solidFill>
                  <a:schemeClr val="accent4">
                    <a:lumMod val="75000"/>
                  </a:schemeClr>
                </a:solidFill>
                <a:latin typeface="Arial" charset="0"/>
                <a:cs typeface="Arial" charset="0"/>
              </a:rPr>
              <a:t>Tìm</a:t>
            </a:r>
            <a:r>
              <a:rPr lang="en-US" sz="3600" b="1" dirty="0">
                <a:solidFill>
                  <a:schemeClr val="accent4">
                    <a:lumMod val="75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US" sz="3600" b="1" dirty="0" err="1">
                <a:solidFill>
                  <a:schemeClr val="accent4">
                    <a:lumMod val="75000"/>
                  </a:schemeClr>
                </a:solidFill>
                <a:latin typeface="Arial" charset="0"/>
                <a:cs typeface="Arial" charset="0"/>
              </a:rPr>
              <a:t>hiểu</a:t>
            </a:r>
            <a:r>
              <a:rPr lang="en-US" sz="3600" b="1" dirty="0">
                <a:solidFill>
                  <a:schemeClr val="accent4">
                    <a:lumMod val="75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US" sz="3600" b="1" dirty="0" err="1">
                <a:solidFill>
                  <a:schemeClr val="accent4">
                    <a:lumMod val="75000"/>
                  </a:schemeClr>
                </a:solidFill>
                <a:latin typeface="Arial" charset="0"/>
                <a:cs typeface="Arial" charset="0"/>
              </a:rPr>
              <a:t>thông</a:t>
            </a:r>
            <a:r>
              <a:rPr lang="en-US" sz="3600" b="1" dirty="0">
                <a:solidFill>
                  <a:schemeClr val="accent4">
                    <a:lumMod val="75000"/>
                  </a:schemeClr>
                </a:solidFill>
                <a:latin typeface="Arial" charset="0"/>
                <a:cs typeface="Arial" charset="0"/>
              </a:rPr>
              <a:t> tin</a:t>
            </a:r>
          </a:p>
          <a:p>
            <a:pPr algn="just" eaLnBrk="1" hangingPunct="1"/>
            <a:r>
              <a:rPr lang="vi-VN" sz="3600" b="1" dirty="0">
                <a:solidFill>
                  <a:schemeClr val="accent4">
                    <a:lumMod val="75000"/>
                  </a:schemeClr>
                </a:solidFill>
                <a:latin typeface="Arial" charset="0"/>
                <a:cs typeface="Arial" charset="0"/>
              </a:rPr>
              <a:t>Hoạt động</a:t>
            </a:r>
            <a:r>
              <a:rPr lang="en-US" sz="3600" b="1" dirty="0">
                <a:solidFill>
                  <a:schemeClr val="accent4">
                    <a:lumMod val="75000"/>
                  </a:schemeClr>
                </a:solidFill>
                <a:latin typeface="Arial" charset="0"/>
                <a:cs typeface="Arial" charset="0"/>
              </a:rPr>
              <a:t> 3 : </a:t>
            </a:r>
            <a:r>
              <a:rPr lang="en-US" sz="3600" b="1" dirty="0" err="1">
                <a:solidFill>
                  <a:schemeClr val="accent4">
                    <a:lumMod val="75000"/>
                  </a:schemeClr>
                </a:solidFill>
                <a:latin typeface="Arial" charset="0"/>
                <a:cs typeface="Arial" charset="0"/>
              </a:rPr>
              <a:t>Bày</a:t>
            </a:r>
            <a:r>
              <a:rPr lang="en-US" sz="3600" b="1" dirty="0">
                <a:solidFill>
                  <a:schemeClr val="accent4">
                    <a:lumMod val="75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US" sz="3600" b="1" dirty="0" err="1">
                <a:solidFill>
                  <a:schemeClr val="accent4">
                    <a:lumMod val="75000"/>
                  </a:schemeClr>
                </a:solidFill>
                <a:latin typeface="Arial" charset="0"/>
                <a:cs typeface="Arial" charset="0"/>
              </a:rPr>
              <a:t>tỏ</a:t>
            </a:r>
            <a:r>
              <a:rPr lang="en-US" sz="3600" b="1" dirty="0">
                <a:solidFill>
                  <a:schemeClr val="accent4">
                    <a:lumMod val="75000"/>
                  </a:schemeClr>
                </a:solidFill>
                <a:latin typeface="Arial" charset="0"/>
                <a:cs typeface="Arial" charset="0"/>
              </a:rPr>
              <a:t> ý </a:t>
            </a:r>
            <a:r>
              <a:rPr lang="en-US" sz="3600" b="1" dirty="0" err="1">
                <a:solidFill>
                  <a:schemeClr val="accent4">
                    <a:lumMod val="75000"/>
                  </a:schemeClr>
                </a:solidFill>
                <a:latin typeface="Arial" charset="0"/>
                <a:cs typeface="Arial" charset="0"/>
              </a:rPr>
              <a:t>kiến</a:t>
            </a:r>
            <a:endParaRPr lang="en-US" sz="3600" b="1" dirty="0">
              <a:solidFill>
                <a:schemeClr val="accent4">
                  <a:lumMod val="75000"/>
                </a:schemeClr>
              </a:solidFill>
              <a:latin typeface="Arial" charset="0"/>
              <a:cs typeface="Arial" charset="0"/>
            </a:endParaRPr>
          </a:p>
        </p:txBody>
      </p:sp>
      <p:sp>
        <p:nvSpPr>
          <p:cNvPr id="6" name="WordArt 45"/>
          <p:cNvSpPr>
            <a:spLocks noChangeArrowheads="1" noChangeShapeType="1" noTextEdit="1"/>
          </p:cNvSpPr>
          <p:nvPr/>
        </p:nvSpPr>
        <p:spPr bwMode="auto">
          <a:xfrm>
            <a:off x="533400" y="1371600"/>
            <a:ext cx="8153400" cy="8413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>
                <a:ln w="6600">
                  <a:noFill/>
                  <a:prstDash val="solid"/>
                </a:ln>
                <a:solidFill>
                  <a:srgbClr val="C0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/>
                <a:cs typeface="Arial"/>
              </a:rPr>
              <a:t>Bảo</a:t>
            </a:r>
            <a:r>
              <a:rPr lang="en-US" sz="3600" b="1" kern="10" dirty="0">
                <a:ln w="6600">
                  <a:noFill/>
                  <a:prstDash val="solid"/>
                </a:ln>
                <a:solidFill>
                  <a:srgbClr val="C0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/>
                <a:cs typeface="Arial"/>
              </a:rPr>
              <a:t> </a:t>
            </a:r>
            <a:r>
              <a:rPr lang="en-US" sz="3600" b="1" kern="10" dirty="0" err="1">
                <a:ln w="6600">
                  <a:noFill/>
                  <a:prstDash val="solid"/>
                </a:ln>
                <a:solidFill>
                  <a:srgbClr val="C0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/>
                <a:cs typeface="Arial"/>
              </a:rPr>
              <a:t>vệ</a:t>
            </a:r>
            <a:r>
              <a:rPr lang="en-US" sz="3600" b="1" kern="10" dirty="0">
                <a:ln w="6600">
                  <a:noFill/>
                  <a:prstDash val="solid"/>
                </a:ln>
                <a:solidFill>
                  <a:srgbClr val="C0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/>
                <a:cs typeface="Arial"/>
              </a:rPr>
              <a:t> </a:t>
            </a:r>
            <a:r>
              <a:rPr lang="en-US" sz="3600" b="1" kern="10" dirty="0" err="1">
                <a:ln w="6600">
                  <a:noFill/>
                  <a:prstDash val="solid"/>
                </a:ln>
                <a:solidFill>
                  <a:srgbClr val="C0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/>
                <a:cs typeface="Arial"/>
              </a:rPr>
              <a:t>tài</a:t>
            </a:r>
            <a:r>
              <a:rPr lang="en-US" sz="3600" b="1" kern="10" dirty="0">
                <a:ln w="6600">
                  <a:noFill/>
                  <a:prstDash val="solid"/>
                </a:ln>
                <a:solidFill>
                  <a:srgbClr val="C0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/>
                <a:cs typeface="Arial"/>
              </a:rPr>
              <a:t> </a:t>
            </a:r>
            <a:r>
              <a:rPr lang="en-US" sz="3600" b="1" kern="10" dirty="0" err="1">
                <a:ln w="6600">
                  <a:noFill/>
                  <a:prstDash val="solid"/>
                </a:ln>
                <a:solidFill>
                  <a:srgbClr val="C0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/>
                <a:cs typeface="Arial"/>
              </a:rPr>
              <a:t>nguyên</a:t>
            </a:r>
            <a:r>
              <a:rPr lang="en-US" sz="3600" b="1" kern="10" dirty="0">
                <a:ln w="6600">
                  <a:noFill/>
                  <a:prstDash val="solid"/>
                </a:ln>
                <a:solidFill>
                  <a:srgbClr val="C0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/>
                <a:cs typeface="Arial"/>
              </a:rPr>
              <a:t> </a:t>
            </a:r>
            <a:r>
              <a:rPr lang="en-US" sz="3600" b="1" kern="10" dirty="0" err="1">
                <a:ln w="6600">
                  <a:noFill/>
                  <a:prstDash val="solid"/>
                </a:ln>
                <a:solidFill>
                  <a:srgbClr val="C0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/>
                <a:cs typeface="Arial"/>
              </a:rPr>
              <a:t>thiên</a:t>
            </a:r>
            <a:r>
              <a:rPr lang="en-US" sz="3600" b="1" kern="10" dirty="0">
                <a:ln w="6600">
                  <a:noFill/>
                  <a:prstDash val="solid"/>
                </a:ln>
                <a:solidFill>
                  <a:srgbClr val="C0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/>
                <a:cs typeface="Arial"/>
              </a:rPr>
              <a:t> </a:t>
            </a:r>
            <a:r>
              <a:rPr lang="en-US" sz="3600" b="1" kern="10" dirty="0" err="1">
                <a:ln w="6600">
                  <a:noFill/>
                  <a:prstDash val="solid"/>
                </a:ln>
                <a:solidFill>
                  <a:srgbClr val="C0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/>
                <a:cs typeface="Arial"/>
              </a:rPr>
              <a:t>nhiên</a:t>
            </a:r>
            <a:endParaRPr lang="en-US" sz="3600" b="1" kern="10" dirty="0">
              <a:ln w="6600">
                <a:noFill/>
                <a:prstDash val="solid"/>
              </a:ln>
              <a:solidFill>
                <a:srgbClr val="C0000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Arial"/>
              <a:cs typeface="Arial"/>
            </a:endParaRP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762000"/>
            <a:ext cx="8458200" cy="1066800"/>
          </a:xfrm>
        </p:spPr>
        <p:txBody>
          <a:bodyPr/>
          <a:lstStyle/>
          <a:p>
            <a:pPr algn="just" eaLnBrk="1" hangingPunct="1"/>
            <a:r>
              <a:rPr lang="en-US" sz="2800" b="1" u="sng">
                <a:solidFill>
                  <a:srgbClr val="FFFF00"/>
                </a:solidFill>
                <a:latin typeface="Arial" charset="0"/>
                <a:cs typeface="Arial" charset="0"/>
              </a:rPr>
              <a:t>Bài tập 1 </a:t>
            </a:r>
            <a:r>
              <a:rPr lang="en-US" sz="2800" b="1">
                <a:solidFill>
                  <a:schemeClr val="bg1"/>
                </a:solidFill>
                <a:latin typeface="Arial" charset="0"/>
                <a:cs typeface="Arial" charset="0"/>
              </a:rPr>
              <a:t>: Theo em, những từ ngữ nào dưới đây chỉ tài nguyên thiên nhiên ? (SGK/45)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2057400"/>
            <a:ext cx="1676400" cy="533400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800">
                <a:solidFill>
                  <a:schemeClr val="bg1"/>
                </a:solidFill>
                <a:latin typeface="Arial"/>
              </a:rPr>
              <a:t>Đất trồng</a:t>
            </a:r>
          </a:p>
        </p:txBody>
      </p:sp>
      <p:sp>
        <p:nvSpPr>
          <p:cNvPr id="4" name="Subtitle 4"/>
          <p:cNvSpPr txBox="1">
            <a:spLocks/>
          </p:cNvSpPr>
          <p:nvPr/>
        </p:nvSpPr>
        <p:spPr>
          <a:xfrm>
            <a:off x="0" y="152400"/>
            <a:ext cx="8077200" cy="685800"/>
          </a:xfrm>
          <a:prstGeom prst="rect">
            <a:avLst/>
          </a:prstGeom>
          <a:noFill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just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200" b="1">
                <a:solidFill>
                  <a:srgbClr val="FFFF00"/>
                </a:solidFill>
                <a:latin typeface="Arial"/>
                <a:cs typeface="Arial" pitchFamily="34" charset="0"/>
              </a:rPr>
              <a:t>1) Tìm hiểu về tài nguyên thiên nhiên:</a:t>
            </a: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2590800" y="2057400"/>
            <a:ext cx="1371600" cy="5334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800">
                <a:solidFill>
                  <a:schemeClr val="bg1"/>
                </a:solidFill>
                <a:latin typeface="Arial"/>
                <a:cs typeface="Arial" pitchFamily="34" charset="0"/>
              </a:rPr>
              <a:t>Rừng</a:t>
            </a: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4191000" y="2057400"/>
            <a:ext cx="2362200" cy="5334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800">
                <a:solidFill>
                  <a:schemeClr val="bg1"/>
                </a:solidFill>
                <a:latin typeface="Arial"/>
                <a:cs typeface="Arial" pitchFamily="34" charset="0"/>
              </a:rPr>
              <a:t>Đất ven biển</a:t>
            </a: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7315200" y="2057400"/>
            <a:ext cx="1676400" cy="6096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800">
                <a:solidFill>
                  <a:schemeClr val="bg1"/>
                </a:solidFill>
                <a:latin typeface="Arial"/>
                <a:cs typeface="Arial" pitchFamily="34" charset="0"/>
              </a:rPr>
              <a:t>Cát</a:t>
            </a: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304800" y="3200400"/>
            <a:ext cx="1752600" cy="5334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800">
                <a:solidFill>
                  <a:schemeClr val="bg1"/>
                </a:solidFill>
                <a:latin typeface="Arial"/>
                <a:cs typeface="Arial" pitchFamily="34" charset="0"/>
              </a:rPr>
              <a:t>Mỏ than</a:t>
            </a:r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2209800" y="3200400"/>
            <a:ext cx="1828800" cy="5334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800">
                <a:solidFill>
                  <a:schemeClr val="bg1"/>
                </a:solidFill>
                <a:latin typeface="Arial"/>
                <a:cs typeface="Arial" pitchFamily="34" charset="0"/>
              </a:rPr>
              <a:t>Mỏ dầu</a:t>
            </a:r>
          </a:p>
        </p:txBody>
      </p:sp>
      <p:sp>
        <p:nvSpPr>
          <p:cNvPr id="10" name="Subtitle 2"/>
          <p:cNvSpPr txBox="1">
            <a:spLocks/>
          </p:cNvSpPr>
          <p:nvPr/>
        </p:nvSpPr>
        <p:spPr>
          <a:xfrm>
            <a:off x="4191000" y="3200400"/>
            <a:ext cx="1219200" cy="5334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800">
                <a:solidFill>
                  <a:schemeClr val="bg1"/>
                </a:solidFill>
                <a:latin typeface="Arial"/>
                <a:cs typeface="Arial" pitchFamily="34" charset="0"/>
              </a:rPr>
              <a:t>Gió</a:t>
            </a:r>
          </a:p>
        </p:txBody>
      </p:sp>
      <p:sp>
        <p:nvSpPr>
          <p:cNvPr id="11" name="Subtitle 2"/>
          <p:cNvSpPr txBox="1">
            <a:spLocks/>
          </p:cNvSpPr>
          <p:nvPr/>
        </p:nvSpPr>
        <p:spPr>
          <a:xfrm>
            <a:off x="3048000" y="4191000"/>
            <a:ext cx="2286000" cy="5334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800">
                <a:solidFill>
                  <a:schemeClr val="bg1"/>
                </a:solidFill>
                <a:latin typeface="Arial"/>
                <a:cs typeface="Arial" pitchFamily="34" charset="0"/>
              </a:rPr>
              <a:t>Thác n</a:t>
            </a:r>
            <a:r>
              <a:rPr lang="vi-VN" sz="2800">
                <a:solidFill>
                  <a:schemeClr val="bg1"/>
                </a:solidFill>
                <a:cs typeface="Arial" pitchFamily="34" charset="0"/>
              </a:rPr>
              <a:t>ướ</a:t>
            </a:r>
            <a:r>
              <a:rPr lang="en-US" sz="2800">
                <a:solidFill>
                  <a:schemeClr val="bg1"/>
                </a:solidFill>
                <a:latin typeface="Arial"/>
                <a:cs typeface="Arial" pitchFamily="34" charset="0"/>
              </a:rPr>
              <a:t>c </a:t>
            </a:r>
          </a:p>
        </p:txBody>
      </p:sp>
      <p:sp>
        <p:nvSpPr>
          <p:cNvPr id="12" name="Subtitle 2"/>
          <p:cNvSpPr txBox="1">
            <a:spLocks/>
          </p:cNvSpPr>
          <p:nvPr/>
        </p:nvSpPr>
        <p:spPr>
          <a:xfrm>
            <a:off x="5562600" y="3200400"/>
            <a:ext cx="3429000" cy="5334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800">
                <a:solidFill>
                  <a:schemeClr val="bg1"/>
                </a:solidFill>
                <a:latin typeface="Arial"/>
                <a:cs typeface="Arial" pitchFamily="34" charset="0"/>
              </a:rPr>
              <a:t>Ánh sáng mặt trời</a:t>
            </a:r>
          </a:p>
        </p:txBody>
      </p:sp>
      <p:sp>
        <p:nvSpPr>
          <p:cNvPr id="13" name="Subtitle 2"/>
          <p:cNvSpPr txBox="1">
            <a:spLocks/>
          </p:cNvSpPr>
          <p:nvPr/>
        </p:nvSpPr>
        <p:spPr>
          <a:xfrm>
            <a:off x="304800" y="4191000"/>
            <a:ext cx="2514600" cy="5334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800">
                <a:solidFill>
                  <a:schemeClr val="bg1"/>
                </a:solidFill>
                <a:latin typeface="Arial"/>
                <a:cs typeface="Arial" pitchFamily="34" charset="0"/>
              </a:rPr>
              <a:t>Vườn cà phê</a:t>
            </a:r>
          </a:p>
        </p:txBody>
      </p:sp>
      <p:sp>
        <p:nvSpPr>
          <p:cNvPr id="14" name="Subtitle 2"/>
          <p:cNvSpPr txBox="1">
            <a:spLocks/>
          </p:cNvSpPr>
          <p:nvPr/>
        </p:nvSpPr>
        <p:spPr>
          <a:xfrm>
            <a:off x="5562600" y="4191000"/>
            <a:ext cx="3276600" cy="5334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800">
                <a:solidFill>
                  <a:schemeClr val="bg1"/>
                </a:solidFill>
                <a:latin typeface="Arial"/>
                <a:cs typeface="Arial" pitchFamily="34" charset="0"/>
              </a:rPr>
              <a:t>Nhà máy xi măng</a:t>
            </a:r>
          </a:p>
        </p:txBody>
      </p:sp>
      <p:sp>
        <p:nvSpPr>
          <p:cNvPr id="15" name="Subtitle 2"/>
          <p:cNvSpPr txBox="1">
            <a:spLocks/>
          </p:cNvSpPr>
          <p:nvPr/>
        </p:nvSpPr>
        <p:spPr>
          <a:xfrm>
            <a:off x="838200" y="5334000"/>
            <a:ext cx="3352800" cy="5334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800">
                <a:solidFill>
                  <a:schemeClr val="bg1"/>
                </a:solidFill>
                <a:latin typeface="Arial"/>
                <a:cs typeface="Arial" pitchFamily="34" charset="0"/>
              </a:rPr>
              <a:t>Hồ n</a:t>
            </a:r>
            <a:r>
              <a:rPr lang="vi-VN" sz="2800">
                <a:solidFill>
                  <a:schemeClr val="bg1"/>
                </a:solidFill>
                <a:cs typeface="Arial" pitchFamily="34" charset="0"/>
              </a:rPr>
              <a:t>ướ</a:t>
            </a:r>
            <a:r>
              <a:rPr lang="en-US" sz="2800">
                <a:solidFill>
                  <a:schemeClr val="bg1"/>
                </a:solidFill>
                <a:latin typeface="Arial"/>
                <a:cs typeface="Arial" pitchFamily="34" charset="0"/>
              </a:rPr>
              <a:t>c tự nhiên</a:t>
            </a:r>
          </a:p>
        </p:txBody>
      </p:sp>
      <p:sp>
        <p:nvSpPr>
          <p:cNvPr id="16" name="Subtitle 2"/>
          <p:cNvSpPr txBox="1">
            <a:spLocks/>
          </p:cNvSpPr>
          <p:nvPr/>
        </p:nvSpPr>
        <p:spPr>
          <a:xfrm>
            <a:off x="4800600" y="5334000"/>
            <a:ext cx="3048000" cy="5334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800">
                <a:solidFill>
                  <a:schemeClr val="bg1"/>
                </a:solidFill>
                <a:latin typeface="Arial"/>
                <a:cs typeface="Arial" pitchFamily="34" charset="0"/>
              </a:rPr>
              <a:t>Túi nước ngầm</a:t>
            </a: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theme/theme1.xml><?xml version="1.0" encoding="utf-8"?>
<a:theme xmlns:a="http://schemas.openxmlformats.org/drawingml/2006/main" name="Blan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546</TotalTime>
  <Words>1004</Words>
  <Application>Microsoft Office PowerPoint</Application>
  <PresentationFormat>On-screen Show (4:3)</PresentationFormat>
  <Paragraphs>136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Calibri</vt:lpstr>
      <vt:lpstr>HP001 4 hàng</vt:lpstr>
      <vt:lpstr>Times New Roman</vt:lpstr>
      <vt:lpstr>VNI-Commerce</vt:lpstr>
      <vt:lpstr>Blank</vt:lpstr>
      <vt:lpstr>PowerPoint Presentation</vt:lpstr>
      <vt:lpstr>AI NHANH AI ĐÚNG ?</vt:lpstr>
      <vt:lpstr>Câu 1 :Liên Hợp Quốc được thành lập vào thời gian nào ?</vt:lpstr>
      <vt:lpstr>Câu 2 : Tính đến năm 2005, Liên Hợp Quốc bao gồm bao nhiêu quốc gia thành viên ?</vt:lpstr>
      <vt:lpstr>Câu 3 : Công ước Quốc tế về Quyền trẻ em được Liên Hợp Quốc thông qua vào thời gian nào ?</vt:lpstr>
      <vt:lpstr>Câu 4 : Việt Nam gia nhập Liên Hợp Quốc vào thời gian nào ?</vt:lpstr>
      <vt:lpstr>Câu 5 : Người trong hình là ai ?</vt:lpstr>
      <vt:lpstr>Đạo đức</vt:lpstr>
      <vt:lpstr>Bài tập 1 : Theo em, những từ ngữ nào dưới đây chỉ tài nguyên thiên nhiên ? (SGK/45)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TH LONG HUNG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PHU THINH</dc:creator>
  <cp:lastModifiedBy>Windows 10</cp:lastModifiedBy>
  <cp:revision>97</cp:revision>
  <dcterms:created xsi:type="dcterms:W3CDTF">2010-03-28T02:45:19Z</dcterms:created>
  <dcterms:modified xsi:type="dcterms:W3CDTF">2024-03-29T09:50:46Z</dcterms:modified>
</cp:coreProperties>
</file>