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8" r:id="rId2"/>
    <p:sldMasterId id="2147483696" r:id="rId3"/>
  </p:sldMasterIdLst>
  <p:notesMasterIdLst>
    <p:notesMasterId r:id="rId25"/>
  </p:notesMasterIdLst>
  <p:sldIdLst>
    <p:sldId id="279" r:id="rId4"/>
    <p:sldId id="2653" r:id="rId5"/>
    <p:sldId id="299" r:id="rId6"/>
    <p:sldId id="2655" r:id="rId7"/>
    <p:sldId id="2656" r:id="rId8"/>
    <p:sldId id="2657" r:id="rId9"/>
    <p:sldId id="2658" r:id="rId10"/>
    <p:sldId id="2659" r:id="rId11"/>
    <p:sldId id="2660" r:id="rId12"/>
    <p:sldId id="290" r:id="rId13"/>
    <p:sldId id="318" r:id="rId14"/>
    <p:sldId id="2663" r:id="rId15"/>
    <p:sldId id="319" r:id="rId16"/>
    <p:sldId id="320" r:id="rId17"/>
    <p:sldId id="321" r:id="rId18"/>
    <p:sldId id="275" r:id="rId19"/>
    <p:sldId id="2662" r:id="rId20"/>
    <p:sldId id="2638" r:id="rId21"/>
    <p:sldId id="2661" r:id="rId22"/>
    <p:sldId id="2641" r:id="rId23"/>
    <p:sldId id="3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-144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15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46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936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00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60605414"/>
      </p:ext>
    </p:extLst>
  </p:cSld>
  <p:clrMapOvr>
    <a:masterClrMapping/>
  </p:clrMapOvr>
  <p:transition spd="slow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2448733"/>
      </p:ext>
    </p:extLst>
  </p:cSld>
  <p:clrMapOvr>
    <a:masterClrMapping/>
  </p:clrMapOvr>
  <p:transition spd="slow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25955848"/>
      </p:ext>
    </p:extLst>
  </p:cSld>
  <p:clrMapOvr>
    <a:masterClrMapping/>
  </p:clrMapOvr>
  <p:transition spd="slow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=""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=""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=""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5023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=""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3000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=""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0462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=""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4823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=""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=""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42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=""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58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63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4717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067845F4-FE2F-6AFD-7A40-DE96FB32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E0673716-C222-426E-99DE-1DCF70F2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2689069F-D50F-4F7D-F19F-F68626EB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6808B8DF-F501-494F-B9CF-0981AF7ED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5238939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3018DFA9-A280-4330-8361-858C9688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CC29E4E8-B550-EE28-791B-CACA3702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2E20545A-277E-47E3-85C5-17CCFB18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EBC9BD06-EFFE-44FF-8EF4-C248CA08F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9542440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E7CBB3DD-FD7A-5822-EE1E-C0D35EF5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C14C0549-7D97-5C59-A62C-68ED8385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32F48294-8C43-FBC2-8E10-41F3A50B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6E9F2CF1-7716-4C35-9FD5-A56E3B96F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0235100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="" xmlns:a16="http://schemas.microsoft.com/office/drawing/2014/main" id="{5885A3AA-99D0-ABD7-6CBC-CFFA258B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="" xmlns:a16="http://schemas.microsoft.com/office/drawing/2014/main" id="{A12BFC77-6632-FF57-96D5-1AEA0ADB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="" xmlns:a16="http://schemas.microsoft.com/office/drawing/2014/main" id="{57F35521-DE2F-9B33-42AC-E9E26CB1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344E59AD-7117-4478-BA9B-C85A5B61F7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5230809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="" xmlns:a16="http://schemas.microsoft.com/office/drawing/2014/main" id="{03FA0E2A-4C14-9514-56E4-55ACEF82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="" xmlns:a16="http://schemas.microsoft.com/office/drawing/2014/main" id="{BDFCD1B5-0C91-00EA-D2E8-FBF44CD1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="" xmlns:a16="http://schemas.microsoft.com/office/drawing/2014/main" id="{EBA2B70D-E8B4-D568-F6E5-D8877A46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5A08FDA3-8579-4445-923A-B756C86D5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0723461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="" xmlns:a16="http://schemas.microsoft.com/office/drawing/2014/main" id="{077E6C8F-8034-1652-A935-F0D7CD8C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="" xmlns:a16="http://schemas.microsoft.com/office/drawing/2014/main" id="{F6B0E385-7408-136B-6427-83C1D981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="" xmlns:a16="http://schemas.microsoft.com/office/drawing/2014/main" id="{99057537-2B36-C7E1-4B17-40103B96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22ADE454-D162-4043-A4DB-BCFAD9B56B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3937248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="" xmlns:a16="http://schemas.microsoft.com/office/drawing/2014/main" id="{D2A7C602-B24F-2C50-EDC9-44DD4A99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="" xmlns:a16="http://schemas.microsoft.com/office/drawing/2014/main" id="{687C7AF8-F6CB-DC22-469A-70ADE97F0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="" xmlns:a16="http://schemas.microsoft.com/office/drawing/2014/main" id="{DF851B90-9AE3-BFBC-72BE-596BB694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CA7788F2-A154-47AE-9B3D-852CEC15B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4916282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="" xmlns:a16="http://schemas.microsoft.com/office/drawing/2014/main" id="{9E676FC5-BD69-B3BF-D4C5-B436B197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="" xmlns:a16="http://schemas.microsoft.com/office/drawing/2014/main" id="{F02E1698-90E7-8A80-C34F-CBAA10F0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="" xmlns:a16="http://schemas.microsoft.com/office/drawing/2014/main" id="{CBBC73A8-71BF-48BF-D5A4-2C00E258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5305A491-1DF0-4778-AF9B-B00FC946E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7099969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="" xmlns:a16="http://schemas.microsoft.com/office/drawing/2014/main" id="{B9F07B88-9FAE-C235-BCB1-1D3575CC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="" xmlns:a16="http://schemas.microsoft.com/office/drawing/2014/main" id="{C2A7F350-F3EF-E43C-5494-3446F344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="" xmlns:a16="http://schemas.microsoft.com/office/drawing/2014/main" id="{23108062-74EF-8825-2636-1863EAA9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7D1324ED-BA70-4FBB-9FF1-4EC7BA4AAE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65131088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8E8184BA-00AB-FBB6-1C0D-8ECB1284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CAE42D0A-EF65-481B-995D-57E7EDF1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CEAC5C77-1A7F-8F78-9B54-E5D48B20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ADE816D8-0333-41CF-8E5A-0A8FCDDDB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7272960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3510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567A9775-7B26-E654-5B2E-96AF7977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04C5E176-2791-FAB4-17B5-74F4C8E5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48BFECAA-C547-4462-F80D-08A534F8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27AF6A29-2F2A-4477-80EC-A3E15D8D5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2881414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3728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8883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9606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51985060"/>
      </p:ext>
    </p:extLst>
  </p:cSld>
  <p:clrMapOvr>
    <a:masterClrMapping/>
  </p:clrMapOvr>
  <p:transition spd="slow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9577869"/>
      </p:ext>
    </p:extLst>
  </p:cSld>
  <p:clrMapOvr>
    <a:masterClrMapping/>
  </p:clrMapOvr>
  <p:transition spd="slow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24612314"/>
      </p:ext>
    </p:extLst>
  </p:cSld>
  <p:clrMapOvr>
    <a:masterClrMapping/>
  </p:clrMapOvr>
  <p:transition spd="slow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xmlns="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708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72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=""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08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ơi giữ chỗ cho Tiêu đề 1">
            <a:extLst>
              <a:ext uri="{FF2B5EF4-FFF2-40B4-BE49-F238E27FC236}">
                <a16:creationId xmlns="" xmlns:a16="http://schemas.microsoft.com/office/drawing/2014/main" id="{82500725-6D51-96EC-9402-4A116DD09D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43" name="Nơi giữ chỗ cho Văn bản 2">
            <a:extLst>
              <a:ext uri="{FF2B5EF4-FFF2-40B4-BE49-F238E27FC236}">
                <a16:creationId xmlns="" xmlns:a16="http://schemas.microsoft.com/office/drawing/2014/main" id="{AAD5E93C-4BBB-8F60-8E8B-599B27DCFF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A9695C5B-8C4F-2467-8996-357C5ADB9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D08AB434-8341-87A4-06A1-721B6ADB9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CC1CAFA3-CD03-2568-814D-111017F2A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1618C514-030C-4D6E-AA37-315349A83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4458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16.png"/><Relationship Id="rId1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E:\丫头\png\小人\卡通类素材\yunf.png">
            <a:extLst>
              <a:ext uri="{FF2B5EF4-FFF2-40B4-BE49-F238E27FC236}">
                <a16:creationId xmlns=""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=""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8561" y="243840"/>
            <a:ext cx="3931756" cy="29248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956FAF5-1D80-E249-C72F-9BCC6348473B}"/>
              </a:ext>
            </a:extLst>
          </p:cNvPr>
          <p:cNvSpPr txBox="1"/>
          <p:nvPr/>
        </p:nvSpPr>
        <p:spPr>
          <a:xfrm>
            <a:off x="2757190" y="2969155"/>
            <a:ext cx="7426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 - </a:t>
            </a:r>
            <a:r>
              <a:rPr lang="vi-VN" sz="4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viết: </a:t>
            </a:r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=""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=""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=""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=""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851235" y="2904158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yêu em tôi</a:t>
            </a:r>
            <a:endParaRPr lang="en-US" sz="3200" b="1" dirty="0" err="1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CD78B98-41F2-A7A3-CBCD-E01D363C4738}"/>
              </a:ext>
            </a:extLst>
          </p:cNvPr>
          <p:cNvSpPr/>
          <p:nvPr/>
        </p:nvSpPr>
        <p:spPr>
          <a:xfrm>
            <a:off x="3646635" y="2627780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465583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=""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=""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=""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=""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37704070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: Rounded Corners 86016">
            <a:extLst>
              <a:ext uri="{FF2B5EF4-FFF2-40B4-BE49-F238E27FC236}">
                <a16:creationId xmlns=""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8858249" y="2119049"/>
            <a:ext cx="2862695" cy="649188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605754" y="740093"/>
            <a:ext cx="2600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Tôi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tôi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61358" y="1631473"/>
            <a:ext cx="273632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Tôi yêu em tôi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661D74-21F2-C8DC-00E4-E7262CF73A3A}"/>
              </a:ext>
            </a:extLst>
          </p:cNvPr>
          <p:cNvSpPr txBox="1"/>
          <p:nvPr/>
        </p:nvSpPr>
        <p:spPr>
          <a:xfrm>
            <a:off x="1561358" y="3192642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Nó vui, nó thích.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36A93AD-8FA0-2E5E-2DD4-0E6471ED9DB5}"/>
              </a:ext>
            </a:extLst>
          </p:cNvPr>
          <p:cNvSpPr txBox="1"/>
          <p:nvPr/>
        </p:nvSpPr>
        <p:spPr>
          <a:xfrm>
            <a:off x="1561358" y="2127950"/>
            <a:ext cx="323924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Nó cười rúc rích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3BF989-FD00-500B-9DDA-11B3776BFADA}"/>
              </a:ext>
            </a:extLst>
          </p:cNvPr>
          <p:cNvSpPr txBox="1"/>
          <p:nvPr/>
        </p:nvSpPr>
        <p:spPr>
          <a:xfrm>
            <a:off x="1561358" y="2653185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Mỗi khi tôi đùa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E8EA4A-9731-C732-48AF-CD8E4EFD81F2}"/>
              </a:ext>
            </a:extLst>
          </p:cNvPr>
          <p:cNvSpPr txBox="1"/>
          <p:nvPr/>
        </p:nvSpPr>
        <p:spPr>
          <a:xfrm>
            <a:off x="1561358" y="4236857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Mắt nó đen ngời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EC43B9-2A71-106B-E59B-9BB685F94997}"/>
              </a:ext>
            </a:extLst>
          </p:cNvPr>
          <p:cNvSpPr txBox="1"/>
          <p:nvPr/>
        </p:nvSpPr>
        <p:spPr>
          <a:xfrm>
            <a:off x="1536125" y="4789199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Trong veo như nước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04E846-9056-58B7-D53C-E822D6591D77}"/>
              </a:ext>
            </a:extLst>
          </p:cNvPr>
          <p:cNvSpPr txBox="1"/>
          <p:nvPr/>
        </p:nvSpPr>
        <p:spPr>
          <a:xfrm>
            <a:off x="1536125" y="5314434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Miệng nó tươi hồng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85122F2-3BA5-DFE4-19B9-0FA34ED28E16}"/>
              </a:ext>
            </a:extLst>
          </p:cNvPr>
          <p:cNvSpPr txBox="1"/>
          <p:nvPr/>
        </p:nvSpPr>
        <p:spPr>
          <a:xfrm>
            <a:off x="1536125" y="5881107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Nói như khướu hót.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F6D47F-7F9E-EFBA-25D6-27FD30F77710}"/>
              </a:ext>
            </a:extLst>
          </p:cNvPr>
          <p:cNvSpPr txBox="1"/>
          <p:nvPr/>
        </p:nvSpPr>
        <p:spPr>
          <a:xfrm>
            <a:off x="5263443" y="1774347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Hoa lan, hoa lí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0FC91C8-D341-D2E5-F222-4249982C93DB}"/>
              </a:ext>
            </a:extLst>
          </p:cNvPr>
          <p:cNvSpPr txBox="1"/>
          <p:nvPr/>
        </p:nvSpPr>
        <p:spPr>
          <a:xfrm>
            <a:off x="5276483" y="5985952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Oà</a:t>
            </a:r>
            <a:r>
              <a:rPr lang="vi-VN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ra ôm chặt.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84ECD7F-B886-E377-120E-DE00E10A6F3E}"/>
              </a:ext>
            </a:extLst>
          </p:cNvPr>
          <p:cNvSpPr txBox="1"/>
          <p:nvPr/>
        </p:nvSpPr>
        <p:spPr>
          <a:xfrm>
            <a:off x="5263443" y="2296458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Nó nhặt cài đầu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0F6C1D3-1903-B458-7A4F-93ECEB7DAA4A}"/>
              </a:ext>
            </a:extLst>
          </p:cNvPr>
          <p:cNvSpPr txBox="1"/>
          <p:nvPr/>
        </p:nvSpPr>
        <p:spPr>
          <a:xfrm>
            <a:off x="5263443" y="2797956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Hương thơm theo nó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1CBF96D-71A5-C0AE-E1A2-45C69FCC8DC8}"/>
              </a:ext>
            </a:extLst>
          </p:cNvPr>
          <p:cNvSpPr txBox="1"/>
          <p:nvPr/>
        </p:nvSpPr>
        <p:spPr>
          <a:xfrm>
            <a:off x="5263442" y="3335434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Sân trước vườn sau.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8B8F294-3AA7-ADF4-153F-439E06DEF7D3}"/>
              </a:ext>
            </a:extLst>
          </p:cNvPr>
          <p:cNvSpPr txBox="1"/>
          <p:nvPr/>
        </p:nvSpPr>
        <p:spPr>
          <a:xfrm>
            <a:off x="5263442" y="4406531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Tôi đi đâu lâu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70D64B5-2A6B-7912-826B-DC06CF78E42E}"/>
              </a:ext>
            </a:extLst>
          </p:cNvPr>
          <p:cNvSpPr txBox="1"/>
          <p:nvPr/>
        </p:nvSpPr>
        <p:spPr>
          <a:xfrm>
            <a:off x="5276483" y="4535762"/>
            <a:ext cx="385189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vi-VN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Nó mong, nó nhắc</a:t>
            </a:r>
          </a:p>
          <a:p>
            <a:pPr>
              <a:defRPr/>
            </a:pP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F22087B-771D-C4A7-A23F-0A9F3ACEDAE4}"/>
              </a:ext>
            </a:extLst>
          </p:cNvPr>
          <p:cNvSpPr txBox="1"/>
          <p:nvPr/>
        </p:nvSpPr>
        <p:spPr>
          <a:xfrm>
            <a:off x="5276483" y="5469548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Nó nấp sau cây</a:t>
            </a:r>
          </a:p>
        </p:txBody>
      </p:sp>
    </p:spTree>
    <p:extLst>
      <p:ext uri="{BB962C8B-B14F-4D97-AF65-F5344CB8AC3E}">
        <p14:creationId xmlns:p14="http://schemas.microsoft.com/office/powerpoint/2010/main" xmlns="" val="656287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=""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=""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=""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=""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=""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=""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856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=""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0" y="1304925"/>
            <a:ext cx="12192000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=""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511806" y="1278200"/>
              <a:ext cx="4625931" cy="221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b="1" i="0" dirty="0">
                  <a:effectLst/>
                  <a:latin typeface="Times New Roman" pitchFamily="18" charset="0"/>
                  <a:cs typeface="Times New Roman" pitchFamily="18" charset="0"/>
                </a:rPr>
                <a:t>a. Chứa tiếng bắt đầu bằng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vi-VN" sz="3200" b="1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d</a:t>
              </a:r>
              <a:r>
                <a:rPr lang="vi-VN" sz="3200" b="1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vi-VN" sz="3200" b="1" i="0" dirty="0">
                  <a:effectLst/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vi-VN" sz="3200" b="0" i="0" dirty="0">
                  <a:effectLst/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gi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vi-VN" sz="3200" b="1" i="0" dirty="0">
                  <a:effectLst/>
                  <a:latin typeface="Times New Roman" pitchFamily="18" charset="0"/>
                  <a:cs typeface="Times New Roman" pitchFamily="18" charset="0"/>
                </a:rPr>
                <a:t>hàng rào</a:t>
              </a:r>
            </a:p>
            <a:p>
              <a:endPara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pic>
        <p:nvPicPr>
          <p:cNvPr id="1026" name="Picture 2" descr="Giải bài 23 Tôi yêu em tôi">
            <a:extLst>
              <a:ext uri="{FF2B5EF4-FFF2-40B4-BE49-F238E27FC236}">
                <a16:creationId xmlns="" xmlns:a16="http://schemas.microsoft.com/office/drawing/2014/main" id="{1FEE127C-CB5B-2ED5-A621-9A11C726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888" y="1770083"/>
            <a:ext cx="6385270" cy="430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699970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=""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=""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=""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r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3209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=""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2.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Quan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sát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tranh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tìm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và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viết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tên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sự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vật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theo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yêu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cầu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a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loria Hallelujah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0" y="1304925"/>
            <a:ext cx="12192000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=""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511806" y="1278200"/>
              <a:ext cx="4625931" cy="221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a. Chứa tiếng bắt đầu bằng </a:t>
              </a:r>
              <a:r>
                <a:rPr kumimoji="0" lang="vi-VN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kumimoji="0" lang="vi-VN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 d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 hoặc </a:t>
              </a:r>
              <a:r>
                <a:rPr kumimoji="0" lang="vi-VN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Mẫu: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 hàng rào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Giải bài 23 Tôi yêu em tôi">
            <a:extLst>
              <a:ext uri="{FF2B5EF4-FFF2-40B4-BE49-F238E27FC236}">
                <a16:creationId xmlns="" xmlns:a16="http://schemas.microsoft.com/office/drawing/2014/main" id="{1FEE127C-CB5B-2ED5-A621-9A11C726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888" y="1770083"/>
            <a:ext cx="6385270" cy="430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8C608D3-A10B-0D5F-384E-1CA3E5A664BB}"/>
              </a:ext>
            </a:extLst>
          </p:cNvPr>
          <p:cNvSpPr/>
          <p:nvPr/>
        </p:nvSpPr>
        <p:spPr>
          <a:xfrm>
            <a:off x="106842" y="4243794"/>
            <a:ext cx="61660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mướp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….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533359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=""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327363" y="151803"/>
            <a:ext cx="10302163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-1192639" y="293070"/>
            <a:ext cx="12092868" cy="20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 đầu bằng r, d, gi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: 圆角 5">
            <a:extLst>
              <a:ext uri="{FF2B5EF4-FFF2-40B4-BE49-F238E27FC236}">
                <a16:creationId xmlns=""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7754235" y="2423922"/>
            <a:ext cx="3321347" cy="3573071"/>
            <a:chOff x="6697191" y="2213883"/>
            <a:chExt cx="4458375" cy="4582039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6697191" y="2213883"/>
              <a:ext cx="4330697" cy="138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=""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=""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8D80454-5D67-2A0D-4D74-1F47F22F5337}"/>
              </a:ext>
            </a:extLst>
          </p:cNvPr>
          <p:cNvSpPr txBox="1"/>
          <p:nvPr/>
        </p:nvSpPr>
        <p:spPr>
          <a:xfrm>
            <a:off x="1116418" y="2961970"/>
            <a:ext cx="7474753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</a:t>
            </a:r>
            <a:endParaRPr lang="en-US" sz="2400" b="1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</a:t>
            </a:r>
            <a:endParaRPr lang="en-US" sz="2400" b="1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gi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</a:t>
            </a:r>
            <a:endParaRPr lang="vi-VN" sz="2400" b="1" dirty="0">
              <a:solidFill>
                <a:srgbClr val="333333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834346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=""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327363" y="151803"/>
            <a:ext cx="10302163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-1192639" y="293070"/>
            <a:ext cx="12092868" cy="20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3.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Tìm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thêm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các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từ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ngữ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bắt đầu bằng r, d, gi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loria Hallelujah"/>
            </a:endParaRPr>
          </a:p>
        </p:txBody>
      </p:sp>
      <p:sp>
        <p:nvSpPr>
          <p:cNvPr id="18" name="矩形: 圆角 5">
            <a:extLst>
              <a:ext uri="{FF2B5EF4-FFF2-40B4-BE49-F238E27FC236}">
                <a16:creationId xmlns=""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8D80454-5D67-2A0D-4D74-1F47F22F5337}"/>
              </a:ext>
            </a:extLst>
          </p:cNvPr>
          <p:cNvSpPr txBox="1"/>
          <p:nvPr/>
        </p:nvSpPr>
        <p:spPr>
          <a:xfrm>
            <a:off x="944597" y="2002161"/>
            <a:ext cx="10129803" cy="2934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 ngữ có tiếng bắt đầu bằng 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rắn,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rộn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,….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 ngữ có tiếng bắt đầu bằng 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dịu dàng,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dồi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dẻo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,…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 ngữ có tiếng bắt đầu bằng 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giữ gìn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giúp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….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473285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42783" y="710659"/>
            <a:ext cx="4666925" cy="851297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9C44928-D81D-68ED-DFE4-1DE5E96647CF}"/>
              </a:ext>
            </a:extLst>
          </p:cNvPr>
          <p:cNvSpPr txBox="1"/>
          <p:nvPr/>
        </p:nvSpPr>
        <p:spPr>
          <a:xfrm>
            <a:off x="1075586" y="1733488"/>
            <a:ext cx="10043518" cy="416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Nghe 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Tôi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yêu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r, d </a:t>
            </a:r>
            <a:r>
              <a:rPr lang="en-US" sz="36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0" indent="-74295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Rèn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cẩn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đẹp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99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2 - 3 câu về một việc em đã làm khiến người thân vui.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=""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=""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=""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=""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=""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=""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=""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=""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=""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Nghe –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Viết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  <a:p>
            <a:pPr algn="ctr"/>
            <a:r>
              <a:rPr lang="vi-VN" sz="4000" dirty="0">
                <a:solidFill>
                  <a:srgbClr val="0070C0"/>
                </a:solidFill>
                <a:latin typeface="Coiny" panose="02000903060500060000" pitchFamily="2" charset="0"/>
              </a:rPr>
              <a:t>Tôi yêu em tôi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71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: Rounded Corners 86016">
            <a:extLst>
              <a:ext uri="{FF2B5EF4-FFF2-40B4-BE49-F238E27FC236}">
                <a16:creationId xmlns=""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9115339" y="1775531"/>
            <a:ext cx="2273097" cy="1687890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khổ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thơ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605754" y="411480"/>
            <a:ext cx="4075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86016">
            <a:extLst>
              <a:ext uri="{FF2B5EF4-FFF2-40B4-BE49-F238E27FC236}">
                <a16:creationId xmlns="" xmlns:a16="http://schemas.microsoft.com/office/drawing/2014/main" id="{A0AC4BEE-D668-1251-E750-1E62EAD411F6}"/>
              </a:ext>
            </a:extLst>
          </p:cNvPr>
          <p:cNvSpPr/>
          <p:nvPr/>
        </p:nvSpPr>
        <p:spPr>
          <a:xfrm>
            <a:off x="8670899" y="4173478"/>
            <a:ext cx="352110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00398" y="2134393"/>
            <a:ext cx="2919202" cy="61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rgbClr val="000099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Tôi yêu em tôi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661D74-21F2-C8DC-00E4-E7262CF73A3A}"/>
              </a:ext>
            </a:extLst>
          </p:cNvPr>
          <p:cNvSpPr txBox="1"/>
          <p:nvPr/>
        </p:nvSpPr>
        <p:spPr>
          <a:xfrm>
            <a:off x="1561358" y="3192642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rgbClr val="000099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Nó vui, nó thích.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36A93AD-8FA0-2E5E-2DD4-0E6471ED9DB5}"/>
              </a:ext>
            </a:extLst>
          </p:cNvPr>
          <p:cNvSpPr txBox="1"/>
          <p:nvPr/>
        </p:nvSpPr>
        <p:spPr>
          <a:xfrm>
            <a:off x="1561358" y="1579310"/>
            <a:ext cx="3254482" cy="61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rgbClr val="000099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Nó cười rúc rích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3BF989-FD00-500B-9DDA-11B3776BFADA}"/>
              </a:ext>
            </a:extLst>
          </p:cNvPr>
          <p:cNvSpPr txBox="1"/>
          <p:nvPr/>
        </p:nvSpPr>
        <p:spPr>
          <a:xfrm>
            <a:off x="1561358" y="2653185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rgbClr val="000099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Mỗi khi tôi đùa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E8EA4A-9731-C732-48AF-CD8E4EFD81F2}"/>
              </a:ext>
            </a:extLst>
          </p:cNvPr>
          <p:cNvSpPr txBox="1"/>
          <p:nvPr/>
        </p:nvSpPr>
        <p:spPr>
          <a:xfrm>
            <a:off x="1561358" y="4236857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rgbClr val="000099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Mắt nó đen ngời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EC43B9-2A71-106B-E59B-9BB685F94997}"/>
              </a:ext>
            </a:extLst>
          </p:cNvPr>
          <p:cNvSpPr txBox="1"/>
          <p:nvPr/>
        </p:nvSpPr>
        <p:spPr>
          <a:xfrm>
            <a:off x="1536125" y="4789199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rgbClr val="000099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Trong veo như nước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04E846-9056-58B7-D53C-E822D6591D77}"/>
              </a:ext>
            </a:extLst>
          </p:cNvPr>
          <p:cNvSpPr txBox="1"/>
          <p:nvPr/>
        </p:nvSpPr>
        <p:spPr>
          <a:xfrm>
            <a:off x="1536125" y="5314434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rgbClr val="000099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Miệng nó tươi hồng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85122F2-3BA5-DFE4-19B9-0FA34ED28E16}"/>
              </a:ext>
            </a:extLst>
          </p:cNvPr>
          <p:cNvSpPr txBox="1"/>
          <p:nvPr/>
        </p:nvSpPr>
        <p:spPr>
          <a:xfrm>
            <a:off x="1536125" y="5881107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rgbClr val="000099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Nói như khướu hót.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F6D47F-7F9E-EFBA-25D6-27FD30F77710}"/>
              </a:ext>
            </a:extLst>
          </p:cNvPr>
          <p:cNvSpPr txBox="1"/>
          <p:nvPr/>
        </p:nvSpPr>
        <p:spPr>
          <a:xfrm>
            <a:off x="5263443" y="1774347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rgbClr val="000099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Hoa lan, hoa lí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0FC91C8-D341-D2E5-F222-4249982C93DB}"/>
              </a:ext>
            </a:extLst>
          </p:cNvPr>
          <p:cNvSpPr txBox="1"/>
          <p:nvPr/>
        </p:nvSpPr>
        <p:spPr>
          <a:xfrm>
            <a:off x="5276483" y="5985952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0099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Oà</a:t>
            </a:r>
            <a:r>
              <a:rPr lang="vi-VN" sz="2600" b="1" dirty="0">
                <a:solidFill>
                  <a:srgbClr val="000099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ra ôm chặt.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84ECD7F-B886-E377-120E-DE00E10A6F3E}"/>
              </a:ext>
            </a:extLst>
          </p:cNvPr>
          <p:cNvSpPr txBox="1"/>
          <p:nvPr/>
        </p:nvSpPr>
        <p:spPr>
          <a:xfrm>
            <a:off x="5263443" y="2296458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rgbClr val="000099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Nó nhặt cài đầu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0F6C1D3-1903-B458-7A4F-93ECEB7DAA4A}"/>
              </a:ext>
            </a:extLst>
          </p:cNvPr>
          <p:cNvSpPr txBox="1"/>
          <p:nvPr/>
        </p:nvSpPr>
        <p:spPr>
          <a:xfrm>
            <a:off x="5263443" y="2797956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rgbClr val="000099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Hương thơm theo nó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1CBF96D-71A5-C0AE-E1A2-45C69FCC8DC8}"/>
              </a:ext>
            </a:extLst>
          </p:cNvPr>
          <p:cNvSpPr txBox="1"/>
          <p:nvPr/>
        </p:nvSpPr>
        <p:spPr>
          <a:xfrm>
            <a:off x="5263442" y="3335434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rgbClr val="000099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Sân trước vườn sau.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8B8F294-3AA7-ADF4-153F-439E06DEF7D3}"/>
              </a:ext>
            </a:extLst>
          </p:cNvPr>
          <p:cNvSpPr txBox="1"/>
          <p:nvPr/>
        </p:nvSpPr>
        <p:spPr>
          <a:xfrm>
            <a:off x="5263442" y="4406531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rgbClr val="000099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Tôi đi đâu lâu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70D64B5-2A6B-7912-826B-DC06CF78E42E}"/>
              </a:ext>
            </a:extLst>
          </p:cNvPr>
          <p:cNvSpPr txBox="1"/>
          <p:nvPr/>
        </p:nvSpPr>
        <p:spPr>
          <a:xfrm>
            <a:off x="5276483" y="4535762"/>
            <a:ext cx="385189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600" b="1" dirty="0">
              <a:solidFill>
                <a:schemeClr val="accent4">
                  <a:lumMod val="50000"/>
                </a:scheme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  <a:p>
            <a:r>
              <a:rPr lang="vi-VN" sz="2600" b="1" dirty="0">
                <a:solidFill>
                  <a:srgbClr val="000099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Nó mong, nó nhắc</a:t>
            </a:r>
          </a:p>
          <a:p>
            <a:endParaRPr lang="vi-VN" sz="2600" b="1" dirty="0">
              <a:solidFill>
                <a:schemeClr val="accent4">
                  <a:lumMod val="50000"/>
                </a:scheme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F22087B-771D-C4A7-A23F-0A9F3ACEDAE4}"/>
              </a:ext>
            </a:extLst>
          </p:cNvPr>
          <p:cNvSpPr txBox="1"/>
          <p:nvPr/>
        </p:nvSpPr>
        <p:spPr>
          <a:xfrm>
            <a:off x="5276483" y="5469548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rgbClr val="000099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Nó nấp sau cây</a:t>
            </a:r>
          </a:p>
        </p:txBody>
      </p:sp>
    </p:spTree>
    <p:extLst>
      <p:ext uri="{BB962C8B-B14F-4D97-AF65-F5344CB8AC3E}">
        <p14:creationId xmlns:p14="http://schemas.microsoft.com/office/powerpoint/2010/main" xmlns="" val="3675755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: Rounded Corners 86016">
            <a:extLst>
              <a:ext uri="{FF2B5EF4-FFF2-40B4-BE49-F238E27FC236}">
                <a16:creationId xmlns=""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8858250" y="1014329"/>
            <a:ext cx="2862695" cy="2207240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605754" y="1044893"/>
            <a:ext cx="2600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61358" y="1631473"/>
            <a:ext cx="290396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Tôi yêu em tôi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661D74-21F2-C8DC-00E4-E7262CF73A3A}"/>
              </a:ext>
            </a:extLst>
          </p:cNvPr>
          <p:cNvSpPr txBox="1"/>
          <p:nvPr/>
        </p:nvSpPr>
        <p:spPr>
          <a:xfrm>
            <a:off x="1561358" y="3192642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Nó vui, nó thích.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36A93AD-8FA0-2E5E-2DD4-0E6471ED9DB5}"/>
              </a:ext>
            </a:extLst>
          </p:cNvPr>
          <p:cNvSpPr txBox="1"/>
          <p:nvPr/>
        </p:nvSpPr>
        <p:spPr>
          <a:xfrm>
            <a:off x="1561358" y="2127950"/>
            <a:ext cx="287348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Nó cười rúc rích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3BF989-FD00-500B-9DDA-11B3776BFADA}"/>
              </a:ext>
            </a:extLst>
          </p:cNvPr>
          <p:cNvSpPr txBox="1"/>
          <p:nvPr/>
        </p:nvSpPr>
        <p:spPr>
          <a:xfrm>
            <a:off x="1561358" y="2653185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Mỗi khi tôi đùa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E8EA4A-9731-C732-48AF-CD8E4EFD81F2}"/>
              </a:ext>
            </a:extLst>
          </p:cNvPr>
          <p:cNvSpPr txBox="1"/>
          <p:nvPr/>
        </p:nvSpPr>
        <p:spPr>
          <a:xfrm>
            <a:off x="1561358" y="4236857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Mắt nó đen ngời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EC43B9-2A71-106B-E59B-9BB685F94997}"/>
              </a:ext>
            </a:extLst>
          </p:cNvPr>
          <p:cNvSpPr txBox="1"/>
          <p:nvPr/>
        </p:nvSpPr>
        <p:spPr>
          <a:xfrm>
            <a:off x="1536125" y="4789199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Trong veo như nước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04E846-9056-58B7-D53C-E822D6591D77}"/>
              </a:ext>
            </a:extLst>
          </p:cNvPr>
          <p:cNvSpPr txBox="1"/>
          <p:nvPr/>
        </p:nvSpPr>
        <p:spPr>
          <a:xfrm>
            <a:off x="1536125" y="5314434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Miệng nó tươi hồng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85122F2-3BA5-DFE4-19B9-0FA34ED28E16}"/>
              </a:ext>
            </a:extLst>
          </p:cNvPr>
          <p:cNvSpPr txBox="1"/>
          <p:nvPr/>
        </p:nvSpPr>
        <p:spPr>
          <a:xfrm>
            <a:off x="1536125" y="5881107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Nói như khướu hót.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F6D47F-7F9E-EFBA-25D6-27FD30F77710}"/>
              </a:ext>
            </a:extLst>
          </p:cNvPr>
          <p:cNvSpPr txBox="1"/>
          <p:nvPr/>
        </p:nvSpPr>
        <p:spPr>
          <a:xfrm>
            <a:off x="5263443" y="1774347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Hoa lan, hoa lí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0FC91C8-D341-D2E5-F222-4249982C93DB}"/>
              </a:ext>
            </a:extLst>
          </p:cNvPr>
          <p:cNvSpPr txBox="1"/>
          <p:nvPr/>
        </p:nvSpPr>
        <p:spPr>
          <a:xfrm>
            <a:off x="5276483" y="5985952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Oà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 ra ôm chặt.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84ECD7F-B886-E377-120E-DE00E10A6F3E}"/>
              </a:ext>
            </a:extLst>
          </p:cNvPr>
          <p:cNvSpPr txBox="1"/>
          <p:nvPr/>
        </p:nvSpPr>
        <p:spPr>
          <a:xfrm>
            <a:off x="5263443" y="2296458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Nó nhặt cài đầu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0F6C1D3-1903-B458-7A4F-93ECEB7DAA4A}"/>
              </a:ext>
            </a:extLst>
          </p:cNvPr>
          <p:cNvSpPr txBox="1"/>
          <p:nvPr/>
        </p:nvSpPr>
        <p:spPr>
          <a:xfrm>
            <a:off x="5263443" y="2797956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Hương thơm theo nó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1CBF96D-71A5-C0AE-E1A2-45C69FCC8DC8}"/>
              </a:ext>
            </a:extLst>
          </p:cNvPr>
          <p:cNvSpPr txBox="1"/>
          <p:nvPr/>
        </p:nvSpPr>
        <p:spPr>
          <a:xfrm>
            <a:off x="5263442" y="3335434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Sân trước vườn sau.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8B8F294-3AA7-ADF4-153F-439E06DEF7D3}"/>
              </a:ext>
            </a:extLst>
          </p:cNvPr>
          <p:cNvSpPr txBox="1"/>
          <p:nvPr/>
        </p:nvSpPr>
        <p:spPr>
          <a:xfrm>
            <a:off x="5263442" y="4406531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Tôi đi đâu lâu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70D64B5-2A6B-7912-826B-DC06CF78E42E}"/>
              </a:ext>
            </a:extLst>
          </p:cNvPr>
          <p:cNvSpPr txBox="1"/>
          <p:nvPr/>
        </p:nvSpPr>
        <p:spPr>
          <a:xfrm>
            <a:off x="5276483" y="4535762"/>
            <a:ext cx="385189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HP001 5 hàng" panose="020B0603050302020204" pitchFamily="34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Nó mong, nó nhắc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HP001 5 hàng" panose="020B0603050302020204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F22087B-771D-C4A7-A23F-0A9F3ACEDAE4}"/>
              </a:ext>
            </a:extLst>
          </p:cNvPr>
          <p:cNvSpPr txBox="1"/>
          <p:nvPr/>
        </p:nvSpPr>
        <p:spPr>
          <a:xfrm>
            <a:off x="5276483" y="5469548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Nó nấp sau cây</a:t>
            </a:r>
          </a:p>
        </p:txBody>
      </p:sp>
    </p:spTree>
    <p:extLst>
      <p:ext uri="{BB962C8B-B14F-4D97-AF65-F5344CB8AC3E}">
        <p14:creationId xmlns:p14="http://schemas.microsoft.com/office/powerpoint/2010/main" xmlns="" val="558597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605754" y="907733"/>
            <a:ext cx="2600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61358" y="1631473"/>
            <a:ext cx="264488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T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ôi yêu em tôi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661D74-21F2-C8DC-00E4-E7262CF73A3A}"/>
              </a:ext>
            </a:extLst>
          </p:cNvPr>
          <p:cNvSpPr txBox="1"/>
          <p:nvPr/>
        </p:nvSpPr>
        <p:spPr>
          <a:xfrm>
            <a:off x="1561358" y="3192642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ó vui, nó thích.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36A93AD-8FA0-2E5E-2DD4-0E6471ED9DB5}"/>
              </a:ext>
            </a:extLst>
          </p:cNvPr>
          <p:cNvSpPr txBox="1"/>
          <p:nvPr/>
        </p:nvSpPr>
        <p:spPr>
          <a:xfrm>
            <a:off x="1561358" y="2127950"/>
            <a:ext cx="305636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ó cười rúc rích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3BF989-FD00-500B-9DDA-11B3776BFADA}"/>
              </a:ext>
            </a:extLst>
          </p:cNvPr>
          <p:cNvSpPr txBox="1"/>
          <p:nvPr/>
        </p:nvSpPr>
        <p:spPr>
          <a:xfrm>
            <a:off x="1561358" y="2653185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M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ỗi khi tôi đùa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E8EA4A-9731-C732-48AF-CD8E4EFD81F2}"/>
              </a:ext>
            </a:extLst>
          </p:cNvPr>
          <p:cNvSpPr txBox="1"/>
          <p:nvPr/>
        </p:nvSpPr>
        <p:spPr>
          <a:xfrm>
            <a:off x="1561358" y="4236857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M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ắt nó đen ngời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EC43B9-2A71-106B-E59B-9BB685F94997}"/>
              </a:ext>
            </a:extLst>
          </p:cNvPr>
          <p:cNvSpPr txBox="1"/>
          <p:nvPr/>
        </p:nvSpPr>
        <p:spPr>
          <a:xfrm>
            <a:off x="1536125" y="4789199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T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rong veo như nước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04E846-9056-58B7-D53C-E822D6591D77}"/>
              </a:ext>
            </a:extLst>
          </p:cNvPr>
          <p:cNvSpPr txBox="1"/>
          <p:nvPr/>
        </p:nvSpPr>
        <p:spPr>
          <a:xfrm>
            <a:off x="1536125" y="5314434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M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iệng nó tươi hồng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85122F2-3BA5-DFE4-19B9-0FA34ED28E16}"/>
              </a:ext>
            </a:extLst>
          </p:cNvPr>
          <p:cNvSpPr txBox="1"/>
          <p:nvPr/>
        </p:nvSpPr>
        <p:spPr>
          <a:xfrm>
            <a:off x="1536125" y="5881107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ói như khướu hót.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F6D47F-7F9E-EFBA-25D6-27FD30F77710}"/>
              </a:ext>
            </a:extLst>
          </p:cNvPr>
          <p:cNvSpPr txBox="1"/>
          <p:nvPr/>
        </p:nvSpPr>
        <p:spPr>
          <a:xfrm>
            <a:off x="5263443" y="1774347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H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oa lan, hoa lí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0FC91C8-D341-D2E5-F222-4249982C93DB}"/>
              </a:ext>
            </a:extLst>
          </p:cNvPr>
          <p:cNvSpPr txBox="1"/>
          <p:nvPr/>
        </p:nvSpPr>
        <p:spPr>
          <a:xfrm>
            <a:off x="5276483" y="5985952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O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à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 ra ôm chặt.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84ECD7F-B886-E377-120E-DE00E10A6F3E}"/>
              </a:ext>
            </a:extLst>
          </p:cNvPr>
          <p:cNvSpPr txBox="1"/>
          <p:nvPr/>
        </p:nvSpPr>
        <p:spPr>
          <a:xfrm>
            <a:off x="5263443" y="2296458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ó nhặt cài đầu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0F6C1D3-1903-B458-7A4F-93ECEB7DAA4A}"/>
              </a:ext>
            </a:extLst>
          </p:cNvPr>
          <p:cNvSpPr txBox="1"/>
          <p:nvPr/>
        </p:nvSpPr>
        <p:spPr>
          <a:xfrm>
            <a:off x="5263443" y="2797956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H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ương thơm theo nó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1CBF96D-71A5-C0AE-E1A2-45C69FCC8DC8}"/>
              </a:ext>
            </a:extLst>
          </p:cNvPr>
          <p:cNvSpPr txBox="1"/>
          <p:nvPr/>
        </p:nvSpPr>
        <p:spPr>
          <a:xfrm>
            <a:off x="5263442" y="3335434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S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ân trước vườn sau.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8B8F294-3AA7-ADF4-153F-439E06DEF7D3}"/>
              </a:ext>
            </a:extLst>
          </p:cNvPr>
          <p:cNvSpPr txBox="1"/>
          <p:nvPr/>
        </p:nvSpPr>
        <p:spPr>
          <a:xfrm>
            <a:off x="5263442" y="4406531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T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ôi đi đâu lâu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70D64B5-2A6B-7912-826B-DC06CF78E42E}"/>
              </a:ext>
            </a:extLst>
          </p:cNvPr>
          <p:cNvSpPr txBox="1"/>
          <p:nvPr/>
        </p:nvSpPr>
        <p:spPr>
          <a:xfrm>
            <a:off x="5263441" y="4922935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ó mong, nó nhắc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F22087B-771D-C4A7-A23F-0A9F3ACEDAE4}"/>
              </a:ext>
            </a:extLst>
          </p:cNvPr>
          <p:cNvSpPr txBox="1"/>
          <p:nvPr/>
        </p:nvSpPr>
        <p:spPr>
          <a:xfrm>
            <a:off x="5276483" y="5469548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ó nấp sau cây</a:t>
            </a:r>
          </a:p>
        </p:txBody>
      </p:sp>
      <p:sp>
        <p:nvSpPr>
          <p:cNvPr id="2" name="Rectangle: Rounded Corners 86016">
            <a:extLst>
              <a:ext uri="{FF2B5EF4-FFF2-40B4-BE49-F238E27FC236}">
                <a16:creationId xmlns="" xmlns:a16="http://schemas.microsoft.com/office/drawing/2014/main" id="{48FDB201-8D10-DAAB-1917-05E2ED6CA709}"/>
              </a:ext>
            </a:extLst>
          </p:cNvPr>
          <p:cNvSpPr/>
          <p:nvPr/>
        </p:nvSpPr>
        <p:spPr>
          <a:xfrm>
            <a:off x="8858250" y="1014329"/>
            <a:ext cx="2862695" cy="2207240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149861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: Rounded Corners 86016">
            <a:extLst>
              <a:ext uri="{FF2B5EF4-FFF2-40B4-BE49-F238E27FC236}">
                <a16:creationId xmlns=""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8858250" y="1014329"/>
            <a:ext cx="2862695" cy="2207240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605754" y="907733"/>
            <a:ext cx="2600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61358" y="1631473"/>
            <a:ext cx="288872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Tôi yêu em tôi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661D74-21F2-C8DC-00E4-E7262CF73A3A}"/>
              </a:ext>
            </a:extLst>
          </p:cNvPr>
          <p:cNvSpPr txBox="1"/>
          <p:nvPr/>
        </p:nvSpPr>
        <p:spPr>
          <a:xfrm>
            <a:off x="1561358" y="3192642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Nó vui, nó thích.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36A93AD-8FA0-2E5E-2DD4-0E6471ED9DB5}"/>
              </a:ext>
            </a:extLst>
          </p:cNvPr>
          <p:cNvSpPr txBox="1"/>
          <p:nvPr/>
        </p:nvSpPr>
        <p:spPr>
          <a:xfrm>
            <a:off x="1561358" y="2127950"/>
            <a:ext cx="311732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Nó cười rúc rích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3BF989-FD00-500B-9DDA-11B3776BFADA}"/>
              </a:ext>
            </a:extLst>
          </p:cNvPr>
          <p:cNvSpPr txBox="1"/>
          <p:nvPr/>
        </p:nvSpPr>
        <p:spPr>
          <a:xfrm>
            <a:off x="1561358" y="2653185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Mỗi khi tôi đùa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E8EA4A-9731-C732-48AF-CD8E4EFD81F2}"/>
              </a:ext>
            </a:extLst>
          </p:cNvPr>
          <p:cNvSpPr txBox="1"/>
          <p:nvPr/>
        </p:nvSpPr>
        <p:spPr>
          <a:xfrm>
            <a:off x="1561358" y="4236857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Mắt nó đen ngời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EC43B9-2A71-106B-E59B-9BB685F94997}"/>
              </a:ext>
            </a:extLst>
          </p:cNvPr>
          <p:cNvSpPr txBox="1"/>
          <p:nvPr/>
        </p:nvSpPr>
        <p:spPr>
          <a:xfrm>
            <a:off x="1536125" y="4789199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Trong veo như nước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04E846-9056-58B7-D53C-E822D6591D77}"/>
              </a:ext>
            </a:extLst>
          </p:cNvPr>
          <p:cNvSpPr txBox="1"/>
          <p:nvPr/>
        </p:nvSpPr>
        <p:spPr>
          <a:xfrm>
            <a:off x="1536125" y="5314434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Miệng nó tươi hồng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85122F2-3BA5-DFE4-19B9-0FA34ED28E16}"/>
              </a:ext>
            </a:extLst>
          </p:cNvPr>
          <p:cNvSpPr txBox="1"/>
          <p:nvPr/>
        </p:nvSpPr>
        <p:spPr>
          <a:xfrm>
            <a:off x="1536125" y="5881107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Nói như khướu hót.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F6D47F-7F9E-EFBA-25D6-27FD30F77710}"/>
              </a:ext>
            </a:extLst>
          </p:cNvPr>
          <p:cNvSpPr txBox="1"/>
          <p:nvPr/>
        </p:nvSpPr>
        <p:spPr>
          <a:xfrm>
            <a:off x="5263443" y="1774347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Hoa lan, hoa lí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0FC91C8-D341-D2E5-F222-4249982C93DB}"/>
              </a:ext>
            </a:extLst>
          </p:cNvPr>
          <p:cNvSpPr txBox="1"/>
          <p:nvPr/>
        </p:nvSpPr>
        <p:spPr>
          <a:xfrm>
            <a:off x="5276483" y="5985952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Oà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 ra ôm chặt.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84ECD7F-B886-E377-120E-DE00E10A6F3E}"/>
              </a:ext>
            </a:extLst>
          </p:cNvPr>
          <p:cNvSpPr txBox="1"/>
          <p:nvPr/>
        </p:nvSpPr>
        <p:spPr>
          <a:xfrm>
            <a:off x="5263443" y="2296458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Nó nhặt cài đầu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0F6C1D3-1903-B458-7A4F-93ECEB7DAA4A}"/>
              </a:ext>
            </a:extLst>
          </p:cNvPr>
          <p:cNvSpPr txBox="1"/>
          <p:nvPr/>
        </p:nvSpPr>
        <p:spPr>
          <a:xfrm>
            <a:off x="5263443" y="2797956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Hương thơm theo nó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1CBF96D-71A5-C0AE-E1A2-45C69FCC8DC8}"/>
              </a:ext>
            </a:extLst>
          </p:cNvPr>
          <p:cNvSpPr txBox="1"/>
          <p:nvPr/>
        </p:nvSpPr>
        <p:spPr>
          <a:xfrm>
            <a:off x="5263442" y="3335434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Sân trước vườn sau.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8B8F294-3AA7-ADF4-153F-439E06DEF7D3}"/>
              </a:ext>
            </a:extLst>
          </p:cNvPr>
          <p:cNvSpPr txBox="1"/>
          <p:nvPr/>
        </p:nvSpPr>
        <p:spPr>
          <a:xfrm>
            <a:off x="5263442" y="4406531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Tôi đi đâu lâu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70D64B5-2A6B-7912-826B-DC06CF78E42E}"/>
              </a:ext>
            </a:extLst>
          </p:cNvPr>
          <p:cNvSpPr txBox="1"/>
          <p:nvPr/>
        </p:nvSpPr>
        <p:spPr>
          <a:xfrm>
            <a:off x="5276483" y="4535762"/>
            <a:ext cx="385189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HP001 5 hàng" panose="020B0603050302020204" pitchFamily="34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Nó mong, nó nhắc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HP001 5 hàng" panose="020B0603050302020204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F22087B-771D-C4A7-A23F-0A9F3ACEDAE4}"/>
              </a:ext>
            </a:extLst>
          </p:cNvPr>
          <p:cNvSpPr txBox="1"/>
          <p:nvPr/>
        </p:nvSpPr>
        <p:spPr>
          <a:xfrm>
            <a:off x="5276483" y="5469548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Nó nấp sau cây</a:t>
            </a:r>
          </a:p>
        </p:txBody>
      </p:sp>
    </p:spTree>
    <p:extLst>
      <p:ext uri="{BB962C8B-B14F-4D97-AF65-F5344CB8AC3E}">
        <p14:creationId xmlns:p14="http://schemas.microsoft.com/office/powerpoint/2010/main" xmlns="" val="719146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: Rounded Corners 86016">
            <a:extLst>
              <a:ext uri="{FF2B5EF4-FFF2-40B4-BE49-F238E27FC236}">
                <a16:creationId xmlns=""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8858250" y="1014329"/>
            <a:ext cx="2862695" cy="2207240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605754" y="953453"/>
            <a:ext cx="2699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61358" y="1631473"/>
            <a:ext cx="304112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Tôi yêu em tôi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661D74-21F2-C8DC-00E4-E7262CF73A3A}"/>
              </a:ext>
            </a:extLst>
          </p:cNvPr>
          <p:cNvSpPr txBox="1"/>
          <p:nvPr/>
        </p:nvSpPr>
        <p:spPr>
          <a:xfrm>
            <a:off x="1561358" y="3192642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Nó vui, nó thích.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36A93AD-8FA0-2E5E-2DD4-0E6471ED9DB5}"/>
              </a:ext>
            </a:extLst>
          </p:cNvPr>
          <p:cNvSpPr txBox="1"/>
          <p:nvPr/>
        </p:nvSpPr>
        <p:spPr>
          <a:xfrm>
            <a:off x="1561358" y="2127950"/>
            <a:ext cx="311732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Nó cười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rúc rích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3BF989-FD00-500B-9DDA-11B3776BFADA}"/>
              </a:ext>
            </a:extLst>
          </p:cNvPr>
          <p:cNvSpPr txBox="1"/>
          <p:nvPr/>
        </p:nvSpPr>
        <p:spPr>
          <a:xfrm>
            <a:off x="1561358" y="2653185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Mỗi khi tôi đùa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E8EA4A-9731-C732-48AF-CD8E4EFD81F2}"/>
              </a:ext>
            </a:extLst>
          </p:cNvPr>
          <p:cNvSpPr txBox="1"/>
          <p:nvPr/>
        </p:nvSpPr>
        <p:spPr>
          <a:xfrm>
            <a:off x="1561358" y="4236857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Mắt nó đen ngời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EC43B9-2A71-106B-E59B-9BB685F94997}"/>
              </a:ext>
            </a:extLst>
          </p:cNvPr>
          <p:cNvSpPr txBox="1"/>
          <p:nvPr/>
        </p:nvSpPr>
        <p:spPr>
          <a:xfrm>
            <a:off x="1536125" y="4789199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Trong veo như nước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04E846-9056-58B7-D53C-E822D6591D77}"/>
              </a:ext>
            </a:extLst>
          </p:cNvPr>
          <p:cNvSpPr txBox="1"/>
          <p:nvPr/>
        </p:nvSpPr>
        <p:spPr>
          <a:xfrm>
            <a:off x="1536125" y="5314434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Miệng nó tươi hồng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85122F2-3BA5-DFE4-19B9-0FA34ED28E16}"/>
              </a:ext>
            </a:extLst>
          </p:cNvPr>
          <p:cNvSpPr txBox="1"/>
          <p:nvPr/>
        </p:nvSpPr>
        <p:spPr>
          <a:xfrm>
            <a:off x="1536125" y="5881107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Nói như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khướu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 hót.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F6D47F-7F9E-EFBA-25D6-27FD30F77710}"/>
              </a:ext>
            </a:extLst>
          </p:cNvPr>
          <p:cNvSpPr txBox="1"/>
          <p:nvPr/>
        </p:nvSpPr>
        <p:spPr>
          <a:xfrm>
            <a:off x="5263443" y="1774347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Hoa lan,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hoa lí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0FC91C8-D341-D2E5-F222-4249982C93DB}"/>
              </a:ext>
            </a:extLst>
          </p:cNvPr>
          <p:cNvSpPr txBox="1"/>
          <p:nvPr/>
        </p:nvSpPr>
        <p:spPr>
          <a:xfrm>
            <a:off x="5276483" y="5985952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Oà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 ra ôm chặt.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84ECD7F-B886-E377-120E-DE00E10A6F3E}"/>
              </a:ext>
            </a:extLst>
          </p:cNvPr>
          <p:cNvSpPr txBox="1"/>
          <p:nvPr/>
        </p:nvSpPr>
        <p:spPr>
          <a:xfrm>
            <a:off x="5263443" y="2296458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Nó nhặt cài đầu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0F6C1D3-1903-B458-7A4F-93ECEB7DAA4A}"/>
              </a:ext>
            </a:extLst>
          </p:cNvPr>
          <p:cNvSpPr txBox="1"/>
          <p:nvPr/>
        </p:nvSpPr>
        <p:spPr>
          <a:xfrm>
            <a:off x="5263443" y="2797956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Hương thơm theo nó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1CBF96D-71A5-C0AE-E1A2-45C69FCC8DC8}"/>
              </a:ext>
            </a:extLst>
          </p:cNvPr>
          <p:cNvSpPr txBox="1"/>
          <p:nvPr/>
        </p:nvSpPr>
        <p:spPr>
          <a:xfrm>
            <a:off x="5263442" y="3335434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Sân trước vườn sau.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8B8F294-3AA7-ADF4-153F-439E06DEF7D3}"/>
              </a:ext>
            </a:extLst>
          </p:cNvPr>
          <p:cNvSpPr txBox="1"/>
          <p:nvPr/>
        </p:nvSpPr>
        <p:spPr>
          <a:xfrm>
            <a:off x="5263442" y="4406531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Tôi đi đâu lâu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70D64B5-2A6B-7912-826B-DC06CF78E42E}"/>
              </a:ext>
            </a:extLst>
          </p:cNvPr>
          <p:cNvSpPr txBox="1"/>
          <p:nvPr/>
        </p:nvSpPr>
        <p:spPr>
          <a:xfrm>
            <a:off x="5276483" y="4535762"/>
            <a:ext cx="385189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HP001 5 hàng" panose="020B0603050302020204" pitchFamily="34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Nó mong, nó nhắc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HP001 5 hàng" panose="020B0603050302020204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F22087B-771D-C4A7-A23F-0A9F3ACEDAE4}"/>
              </a:ext>
            </a:extLst>
          </p:cNvPr>
          <p:cNvSpPr txBox="1"/>
          <p:nvPr/>
        </p:nvSpPr>
        <p:spPr>
          <a:xfrm>
            <a:off x="5276483" y="5469548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Nó nấp sau cây</a:t>
            </a:r>
          </a:p>
        </p:txBody>
      </p:sp>
    </p:spTree>
    <p:extLst>
      <p:ext uri="{BB962C8B-B14F-4D97-AF65-F5344CB8AC3E}">
        <p14:creationId xmlns:p14="http://schemas.microsoft.com/office/powerpoint/2010/main" xmlns="" val="1023840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: Rounded Corners 86016">
            <a:extLst>
              <a:ext uri="{FF2B5EF4-FFF2-40B4-BE49-F238E27FC236}">
                <a16:creationId xmlns=""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8858250" y="1014329"/>
            <a:ext cx="2862695" cy="1687890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dấu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605754" y="922973"/>
            <a:ext cx="2699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61358" y="1631473"/>
            <a:ext cx="301064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Tôi yêu em tôi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661D74-21F2-C8DC-00E4-E7262CF73A3A}"/>
              </a:ext>
            </a:extLst>
          </p:cNvPr>
          <p:cNvSpPr txBox="1"/>
          <p:nvPr/>
        </p:nvSpPr>
        <p:spPr>
          <a:xfrm>
            <a:off x="1561358" y="3192642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Nó vui, nó thích.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36A93AD-8FA0-2E5E-2DD4-0E6471ED9DB5}"/>
              </a:ext>
            </a:extLst>
          </p:cNvPr>
          <p:cNvSpPr txBox="1"/>
          <p:nvPr/>
        </p:nvSpPr>
        <p:spPr>
          <a:xfrm>
            <a:off x="1561358" y="2127950"/>
            <a:ext cx="285824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Nó cười rúc rích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3BF989-FD00-500B-9DDA-11B3776BFADA}"/>
              </a:ext>
            </a:extLst>
          </p:cNvPr>
          <p:cNvSpPr txBox="1"/>
          <p:nvPr/>
        </p:nvSpPr>
        <p:spPr>
          <a:xfrm>
            <a:off x="1561358" y="2653185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Mỗi khi tôi đùa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E8EA4A-9731-C732-48AF-CD8E4EFD81F2}"/>
              </a:ext>
            </a:extLst>
          </p:cNvPr>
          <p:cNvSpPr txBox="1"/>
          <p:nvPr/>
        </p:nvSpPr>
        <p:spPr>
          <a:xfrm>
            <a:off x="1561358" y="4236857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Mắt nó đen ngời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EC43B9-2A71-106B-E59B-9BB685F94997}"/>
              </a:ext>
            </a:extLst>
          </p:cNvPr>
          <p:cNvSpPr txBox="1"/>
          <p:nvPr/>
        </p:nvSpPr>
        <p:spPr>
          <a:xfrm>
            <a:off x="1536125" y="4789199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Trong veo như nước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04E846-9056-58B7-D53C-E822D6591D77}"/>
              </a:ext>
            </a:extLst>
          </p:cNvPr>
          <p:cNvSpPr txBox="1"/>
          <p:nvPr/>
        </p:nvSpPr>
        <p:spPr>
          <a:xfrm>
            <a:off x="1536125" y="5314434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Miệng nó tươi hồng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85122F2-3BA5-DFE4-19B9-0FA34ED28E16}"/>
              </a:ext>
            </a:extLst>
          </p:cNvPr>
          <p:cNvSpPr txBox="1"/>
          <p:nvPr/>
        </p:nvSpPr>
        <p:spPr>
          <a:xfrm>
            <a:off x="1536125" y="5881107"/>
            <a:ext cx="374232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Nói như khướu hót.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F6D47F-7F9E-EFBA-25D6-27FD30F77710}"/>
              </a:ext>
            </a:extLst>
          </p:cNvPr>
          <p:cNvSpPr txBox="1"/>
          <p:nvPr/>
        </p:nvSpPr>
        <p:spPr>
          <a:xfrm>
            <a:off x="5263443" y="1774347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Hoa lan, hoa lí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0FC91C8-D341-D2E5-F222-4249982C93DB}"/>
              </a:ext>
            </a:extLst>
          </p:cNvPr>
          <p:cNvSpPr txBox="1"/>
          <p:nvPr/>
        </p:nvSpPr>
        <p:spPr>
          <a:xfrm>
            <a:off x="5276483" y="5985952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Oà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 ra ôm chặt.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84ECD7F-B886-E377-120E-DE00E10A6F3E}"/>
              </a:ext>
            </a:extLst>
          </p:cNvPr>
          <p:cNvSpPr txBox="1"/>
          <p:nvPr/>
        </p:nvSpPr>
        <p:spPr>
          <a:xfrm>
            <a:off x="5263443" y="2296458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Nó nhặt cài đầu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0F6C1D3-1903-B458-7A4F-93ECEB7DAA4A}"/>
              </a:ext>
            </a:extLst>
          </p:cNvPr>
          <p:cNvSpPr txBox="1"/>
          <p:nvPr/>
        </p:nvSpPr>
        <p:spPr>
          <a:xfrm>
            <a:off x="5263443" y="2797956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Hương thơm theo nó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1CBF96D-71A5-C0AE-E1A2-45C69FCC8DC8}"/>
              </a:ext>
            </a:extLst>
          </p:cNvPr>
          <p:cNvSpPr txBox="1"/>
          <p:nvPr/>
        </p:nvSpPr>
        <p:spPr>
          <a:xfrm>
            <a:off x="5263442" y="3335434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Sân trước vườn sau.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8B8F294-3AA7-ADF4-153F-439E06DEF7D3}"/>
              </a:ext>
            </a:extLst>
          </p:cNvPr>
          <p:cNvSpPr txBox="1"/>
          <p:nvPr/>
        </p:nvSpPr>
        <p:spPr>
          <a:xfrm>
            <a:off x="5263442" y="4406531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Tôi đi đâu lâu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70D64B5-2A6B-7912-826B-DC06CF78E42E}"/>
              </a:ext>
            </a:extLst>
          </p:cNvPr>
          <p:cNvSpPr txBox="1"/>
          <p:nvPr/>
        </p:nvSpPr>
        <p:spPr>
          <a:xfrm>
            <a:off x="5276483" y="4535762"/>
            <a:ext cx="385189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HP001 5 hàng" panose="020B0603050302020204" pitchFamily="34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Nó mong, nó nhắc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HP001 5 hàng" panose="020B0603050302020204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F22087B-771D-C4A7-A23F-0A9F3ACEDAE4}"/>
              </a:ext>
            </a:extLst>
          </p:cNvPr>
          <p:cNvSpPr txBox="1"/>
          <p:nvPr/>
        </p:nvSpPr>
        <p:spPr>
          <a:xfrm>
            <a:off x="5276483" y="5469548"/>
            <a:ext cx="38518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Cambria" panose="02040503050406030204" pitchFamily="18" charset="0"/>
                <a:cs typeface="+mn-cs"/>
              </a:rPr>
              <a:t>Nó nấp sau cây</a:t>
            </a:r>
          </a:p>
        </p:txBody>
      </p:sp>
    </p:spTree>
    <p:extLst>
      <p:ext uri="{BB962C8B-B14F-4D97-AF65-F5344CB8AC3E}">
        <p14:creationId xmlns:p14="http://schemas.microsoft.com/office/powerpoint/2010/main" xmlns="" val="3408309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1017</Words>
  <Application>Microsoft Office PowerPoint</Application>
  <PresentationFormat>Custom</PresentationFormat>
  <Paragraphs>187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1_Office 主题</vt:lpstr>
      <vt:lpstr>2_千图网海量PPT模板www.58pic.com​​</vt:lpstr>
      <vt:lpstr>Chủ đề của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KHÁNH NGÂN 5A1</cp:lastModifiedBy>
  <cp:revision>27</cp:revision>
  <dcterms:created xsi:type="dcterms:W3CDTF">2022-06-20T10:35:41Z</dcterms:created>
  <dcterms:modified xsi:type="dcterms:W3CDTF">2023-11-23T06:33:43Z</dcterms:modified>
</cp:coreProperties>
</file>