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34" r:id="rId4"/>
    <p:sldMasterId id="2147483751" r:id="rId5"/>
    <p:sldMasterId id="2147483765" r:id="rId6"/>
  </p:sldMasterIdLst>
  <p:notesMasterIdLst>
    <p:notesMasterId r:id="rId23"/>
  </p:notesMasterIdLst>
  <p:sldIdLst>
    <p:sldId id="8707" r:id="rId7"/>
    <p:sldId id="256" r:id="rId8"/>
    <p:sldId id="8696" r:id="rId9"/>
    <p:sldId id="8697" r:id="rId10"/>
    <p:sldId id="350" r:id="rId11"/>
    <p:sldId id="497" r:id="rId12"/>
    <p:sldId id="498" r:id="rId13"/>
    <p:sldId id="279" r:id="rId14"/>
    <p:sldId id="351" r:id="rId15"/>
    <p:sldId id="318" r:id="rId16"/>
    <p:sldId id="352" r:id="rId17"/>
    <p:sldId id="353" r:id="rId18"/>
    <p:sldId id="359" r:id="rId19"/>
    <p:sldId id="357" r:id="rId20"/>
    <p:sldId id="315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595C-18A5-425E-BE8D-89E68E498133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E53D-2084-460E-9E70-87A1D0E54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xmlns="" id="{5B0D55B6-7E67-B646-9E18-6A2759E1D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xmlns="" id="{CEEEF60A-32C5-BD45-8F2E-FD9CC50B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xmlns="" id="{08439306-5C49-DC4D-977C-F9B1C458E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24042-DF6A-6342-9785-D13A8BC241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95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2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20225-9978-8874-0046-8C8B529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856BDA-D7C0-79FA-BA9D-CD787AB0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69ED4-647F-6EE9-73ED-7A71895E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FE5C08-5E1C-72C4-14E5-24EC0863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101CB-D7A0-13F9-54F1-F948DEE7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680DA-218B-4E77-D27A-61A6D699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556F9C-4E2C-E5DE-C908-967B88EC1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DDE3A-8911-6972-A10A-794A11F0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A7031B-BDB2-4BB1-639D-D3D8A6CF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37669-CDA3-5C2D-8BE0-BE2DE2A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CB2BA83-87A5-3A1E-E515-B5C7D054A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F28D0D-AAE7-BCF5-5102-4B0993303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5577E-5871-1EFA-2396-5097B657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223BE9-8156-83E5-2251-BA6928C2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97857-8503-EE6D-9DFC-39F59475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7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83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27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42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02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474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81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9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1711F-5338-BEB1-8C86-2C9FBA04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F53AE9-A937-9AE6-1BC2-B8411808C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743027-02AA-4EC0-86FB-875A5ECC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0967F-1924-A33A-E4A9-6402991E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0E7A9-AFA8-96C0-480F-274B8F0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8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216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12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23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036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565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579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01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8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0173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02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8DCC5-EBE9-3B3E-D333-F6281B1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6DEBD7-6F91-B647-9A78-51C2B6935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DAA4A-F9ED-1B1C-F8F6-7699EB84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B0FEA-5187-C0FE-757D-34062EC5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797FE-3371-C242-007A-A33BEAD9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27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386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931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1761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419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28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6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96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ED7E3-2180-2E45-A0C7-0533A8134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30DE20-E8EA-EC40-967B-67260CEA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3A4A8-9663-8144-A6BD-84131AF8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70E0A6-072E-3D49-8514-06D3D715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035A44-A40D-F648-AF6C-707DC1E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589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D1F86-7BB5-5E48-AEAB-A38EE2AF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7F8D7A-E193-AF43-A71E-CA2FF513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FC7E2-A8D3-6642-9166-90F029C2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651CA9-B447-F14F-A07B-416D890F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66DD2A-2DD8-404E-AFCC-7F467CD0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310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AEF3A-A104-03AA-A006-3B37695E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95718-D0C5-89DA-DF2B-CA1A94122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3A1C3E-319B-CDF3-E2EC-56514E087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ED6E3-67AA-BB45-C4F0-8238E20D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33C89-DBC6-37FA-F2CB-626DD94C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E8768-EEF8-AFC7-9B02-72D7CCE7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1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ABD21-CFCF-B34F-A650-622915B4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CD108-E730-6649-A746-C1D2EA49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A8A1F0-2CBA-0949-99CD-CBD375D8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77CB00-9A64-3846-AC73-6FCC38B5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4318B-104B-9942-A5D9-F63792CF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235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936D4-3596-9748-8874-E58CB715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4B0C1-8C6F-5F45-934F-F5EEBFAA2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F31D8A-FD84-F442-86C6-4365C68B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53F32-B7E3-FE42-B11D-526043B9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E9684A-1DC7-CB4B-98B0-49A3F472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1D5B85-39C2-214E-9C2A-CE04919A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703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E472E-720B-6C41-B2C1-EE6595B2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DEFA9-2B5C-F046-9969-3E3BF466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79793F-4B9B-3841-BEBE-0AC3CD6E8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BDB257-754A-B244-A507-330891B00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1493D1-5186-084D-B1FA-F37006C09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563B98-48ED-3540-AFA4-7F9E7829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895AFF-99E0-4E4E-A1CE-D6219693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E8A91D-0FEE-3845-AFCA-5851FA9A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9824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27B2E-2EE9-B749-B8CB-4AF3727D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29DA9D-2BFC-2545-91FF-781851F6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E3C7DE-6528-4E40-85EE-AAC5E3FA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599DA9-3614-8C46-8A75-6E418DBB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7071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375592-141D-DE45-A44A-76D0142C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8E99B-3CE9-B644-B37F-B7DA5B2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308062-7133-6043-9DD5-7C3ABF3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576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195B5-06DD-4F4F-9477-9E91682A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BE397-6BCC-954F-B655-0885B446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09CE5A-3596-4240-B11D-A6EFECF1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6D1E8E-E55F-5442-9199-76A8D31B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9277A1-8070-FB45-9ADF-1D5467E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A1A89B-6A4E-824E-85EC-DF697964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5375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9A444-4E84-9F44-90FE-A439A2B4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390F18-5E8E-DB4D-BAA2-72B591BC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D7AAF-0F66-3D46-AA35-E6412AF4B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D2B6A6-EC3C-9E40-A153-A6064A59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37E4EA-E8BE-D346-B730-48CB211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D8A8A3-247D-884E-A8F2-BA032D61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8875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10AE1-9313-1A45-9073-04FE1AEE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2B69EA-5297-4544-8952-4997354B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66B5BD-894D-7C47-9D79-C765E2F4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F7C41-94B5-6045-BF29-93C5D4B4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4D6C-B17E-7943-A557-BCE25D4E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1154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5E2D97-ADDA-3E47-995C-B8B89B517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D230DD-EF61-774E-8C63-CFAC0F2C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85823-2A67-EF4B-ADB8-563D525F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13ACF9-B2FF-9C45-B151-2E21D017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BDCD-A821-2242-B981-22D976E6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54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1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1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773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6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2" y="5217918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10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1"/>
            <a:ext cx="485736" cy="1259298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0" name="Google Shape;2100;p8"/>
          <p:cNvSpPr/>
          <p:nvPr/>
        </p:nvSpPr>
        <p:spPr>
          <a:xfrm>
            <a:off x="10711048" y="5950858"/>
            <a:ext cx="648046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3" name="Google Shape;2103;p8"/>
          <p:cNvSpPr/>
          <p:nvPr/>
        </p:nvSpPr>
        <p:spPr>
          <a:xfrm>
            <a:off x="10952488" y="6272520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4" name="Google Shape;2104;p8"/>
          <p:cNvSpPr/>
          <p:nvPr/>
        </p:nvSpPr>
        <p:spPr>
          <a:xfrm>
            <a:off x="10864404" y="6495517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3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3" name="Google Shape;2113;p8"/>
          <p:cNvSpPr/>
          <p:nvPr/>
        </p:nvSpPr>
        <p:spPr>
          <a:xfrm>
            <a:off x="11046616" y="63315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4" name="Google Shape;2114;p8"/>
          <p:cNvSpPr/>
          <p:nvPr/>
        </p:nvSpPr>
        <p:spPr>
          <a:xfrm>
            <a:off x="11020851" y="6265364"/>
            <a:ext cx="35882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2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6" name="Google Shape;2116;p8"/>
          <p:cNvSpPr/>
          <p:nvPr/>
        </p:nvSpPr>
        <p:spPr>
          <a:xfrm>
            <a:off x="11284192" y="625417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1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9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2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4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5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6" name="Google Shape;2126;p8"/>
          <p:cNvSpPr/>
          <p:nvPr/>
        </p:nvSpPr>
        <p:spPr>
          <a:xfrm>
            <a:off x="10120636" y="6021103"/>
            <a:ext cx="135998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7" name="Google Shape;2127;p8"/>
          <p:cNvSpPr/>
          <p:nvPr/>
        </p:nvSpPr>
        <p:spPr>
          <a:xfrm>
            <a:off x="10712661" y="631468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8" name="Google Shape;2128;p8"/>
          <p:cNvSpPr/>
          <p:nvPr/>
        </p:nvSpPr>
        <p:spPr>
          <a:xfrm>
            <a:off x="10673456" y="626761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9" name="Google Shape;2129;p8"/>
          <p:cNvSpPr/>
          <p:nvPr/>
        </p:nvSpPr>
        <p:spPr>
          <a:xfrm>
            <a:off x="10657768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9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5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9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7" name="Google Shape;2137;p8"/>
          <p:cNvSpPr/>
          <p:nvPr/>
        </p:nvSpPr>
        <p:spPr>
          <a:xfrm>
            <a:off x="10673456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6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7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5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5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7609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3587A-822A-644B-024D-9B55F3D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E472FF-DAF0-D6BC-EFC4-04B71FC4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65EB91-E115-3AB7-3D51-28FB0B308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97E33D-9EC0-F2A0-02E0-E3AF22714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5B38E3-B91A-1355-E20F-06833F645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DC52F8-FB63-20AA-74A7-1F425C1F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A27B52-131C-DB84-AF90-CB78CC42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D4BA5B-D15A-7D2B-AD36-28D9AEA0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85173"/>
      </p:ext>
    </p:extLst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xmlns="" id="{7DBBC942-B0FB-794A-B184-62B6CB29D62C}"/>
              </a:ext>
            </a:extLst>
          </p:cNvPr>
          <p:cNvSpPr/>
          <p:nvPr userDrawn="1"/>
        </p:nvSpPr>
        <p:spPr>
          <a:xfrm>
            <a:off x="261938" y="261938"/>
            <a:ext cx="11682412" cy="6356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50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6665BF1-BD69-3D43-ACB4-D7A67E84BF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6550"/>
            <a:ext cx="116554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84EBBA61-E5DA-8749-8C37-4EB1016D4A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17520652">
            <a:off x="-1242219" y="-526256"/>
            <a:ext cx="30210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4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9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16683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05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9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53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93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88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B96AC-7B13-D342-3ADE-B32BECA5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48E5F-E290-4CF5-7DA1-5C3309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7B4B94-5E53-EE75-D07B-582CBA21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6E5E02-76CF-46AF-09B1-A23D42B2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83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91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7922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24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8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10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307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699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2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D32C66-E2C2-E96F-A711-660612B2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054F5A-3923-BA4D-DFA7-D4ACE671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A83E4F-76E8-EDE2-CE99-31CD934A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9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02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72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9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3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88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73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02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66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885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4EDEE-8E7B-942D-7233-701333DB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1D3BA-5648-2C1E-1C28-AE524736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189953-28CB-C929-D2EA-A20B043E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84E07-2729-0BED-46AC-C7D71126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78FDF7-D381-8126-1FFD-11F8B416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958F7-0501-A312-CAA6-EEA08271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91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955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77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2022/9/13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50725-CEE4-1E6E-43EB-F78FF51F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FBAE86-96F5-A92A-A1B2-8D635053B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AA41A9-C448-7374-DF89-E6777BD3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C681A0-66EC-1E50-C7E3-2C05A9F6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BF6EE-48D2-6AAC-7AC8-623A578C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1C390-5EFD-DEC2-9DED-B504AA65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7.jp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08089B-77DA-F46B-55E2-050EFB4F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9EE9A1-87FC-CC23-8D68-CC0A9536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3DFEC-6CFF-4E81-9F2D-B216FE814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42D1-CDD3-48D1-AD09-B28CE2C476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8761F2-5295-0996-3340-77A3B8C6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4C904-6DD5-AF56-0EA4-71E6CAEB8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2022/9/13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209B49-4903-5346-95EB-7FADF404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956A46-2800-2943-81C2-F2AEB3CAF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688F4-7077-3D42-BCF6-3D03D5C4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7BFA-D309-E347-B511-8B2A67BA6187}" type="datetimeFigureOut">
              <a:rPr lang="x-none" smtClean="0"/>
              <a:t>9/13/2022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73992-F628-0741-9BD4-94FBEA095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88829-6481-B04B-8DFE-464A072C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AFE6-263D-E94F-9CBF-96C761AA37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99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7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xmlns="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Chào mừng các con đến với tiết 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dibee Sans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xmlns="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1" y="2219739"/>
            <a:ext cx="2572989" cy="100512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065F9E4-DE74-B86F-979A-8995EE8097DF}"/>
              </a:ext>
            </a:extLst>
          </p:cNvPr>
          <p:cNvSpPr txBox="1"/>
          <p:nvPr/>
        </p:nvSpPr>
        <p:spPr>
          <a:xfrm>
            <a:off x="4733053" y="3015526"/>
            <a:ext cx="4238714" cy="58477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98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3999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3999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ư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thế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ngồi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viết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bút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365ABB8-A300-5991-B1BF-CE0317F5E509}"/>
              </a:ext>
            </a:extLst>
          </p:cNvPr>
          <p:cNvSpPr/>
          <p:nvPr/>
        </p:nvSpPr>
        <p:spPr>
          <a:xfrm>
            <a:off x="176853" y="278780"/>
            <a:ext cx="10872438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gh: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A6E6E42-95F0-005F-5114-44BFA960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" y="973928"/>
            <a:ext cx="11838295" cy="4138771"/>
          </a:xfrm>
          <a:prstGeom prst="rect">
            <a:avLst/>
          </a:prstGeom>
        </p:spPr>
      </p:pic>
      <p:sp>
        <p:nvSpPr>
          <p:cNvPr id="12" name="Callout: Up Arrow 11">
            <a:extLst>
              <a:ext uri="{FF2B5EF4-FFF2-40B4-BE49-F238E27FC236}">
                <a16:creationId xmlns:a16="http://schemas.microsoft.com/office/drawing/2014/main" xmlns="" id="{A7745F1C-769E-556D-B545-5636C090B2F0}"/>
              </a:ext>
            </a:extLst>
          </p:cNvPr>
          <p:cNvSpPr/>
          <p:nvPr/>
        </p:nvSpPr>
        <p:spPr>
          <a:xfrm>
            <a:off x="2203450" y="4638907"/>
            <a:ext cx="8070850" cy="1682269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85725A4C-02F1-CC6C-FAB6-371BF0F395B1}"/>
              </a:ext>
            </a:extLst>
          </p:cNvPr>
          <p:cNvSpPr txBox="1"/>
          <p:nvPr/>
        </p:nvSpPr>
        <p:spPr>
          <a:xfrm>
            <a:off x="2203450" y="5367069"/>
            <a:ext cx="8256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xmlns="" id="{F4A78E97-201D-EA83-9B1C-221CA081C1E6}"/>
              </a:ext>
            </a:extLst>
          </p:cNvPr>
          <p:cNvSpPr/>
          <p:nvPr/>
        </p:nvSpPr>
        <p:spPr>
          <a:xfrm>
            <a:off x="2056416" y="1141197"/>
            <a:ext cx="2811778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54E8169E-B62F-A791-3F54-87A2DE3B8D1D}"/>
              </a:ext>
            </a:extLst>
          </p:cNvPr>
          <p:cNvSpPr/>
          <p:nvPr/>
        </p:nvSpPr>
        <p:spPr>
          <a:xfrm>
            <a:off x="898759" y="3136108"/>
            <a:ext cx="1304691" cy="839823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xmlns="" id="{9B42BF56-0B12-0F56-29CD-BAEFF7E3ABD2}"/>
              </a:ext>
            </a:extLst>
          </p:cNvPr>
          <p:cNvSpPr/>
          <p:nvPr/>
        </p:nvSpPr>
        <p:spPr>
          <a:xfrm>
            <a:off x="7060891" y="3608400"/>
            <a:ext cx="477333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xmlns="" id="{FF9049A7-4A5C-15BB-89A6-4FF3DB6EA733}"/>
              </a:ext>
            </a:extLst>
          </p:cNvPr>
          <p:cNvSpPr/>
          <p:nvPr/>
        </p:nvSpPr>
        <p:spPr>
          <a:xfrm>
            <a:off x="9089647" y="2939401"/>
            <a:ext cx="1992351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xmlns="" id="{59CE469D-FE68-6837-FF83-DA91D194B8FA}"/>
              </a:ext>
            </a:extLst>
          </p:cNvPr>
          <p:cNvSpPr/>
          <p:nvPr/>
        </p:nvSpPr>
        <p:spPr>
          <a:xfrm>
            <a:off x="1010479" y="2219093"/>
            <a:ext cx="2091875" cy="78796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7ABF8BE-55D6-4587-0CEB-4F7E5B033C51}"/>
              </a:ext>
            </a:extLst>
          </p:cNvPr>
          <p:cNvSpPr txBox="1"/>
          <p:nvPr/>
        </p:nvSpPr>
        <p:spPr>
          <a:xfrm>
            <a:off x="3462305" y="5812866"/>
            <a:ext cx="3148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/>
      <p:bldP spid="4" grpId="0" animBg="1"/>
      <p:bldP spid="15" grpId="0" animBg="1"/>
      <p:bldP spid="16" grpId="0" animBg="1"/>
      <p:bldP spid="17" grpId="0" animBg="1"/>
      <p:bldP spid="1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7AAC9-95FD-1262-E66C-63DCD325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34F95-E867-A3D1-0E06-AA425DC9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02F6A68-6F8C-C1B0-78C2-180061C8D264}"/>
              </a:ext>
            </a:extLst>
          </p:cNvPr>
          <p:cNvSpPr/>
          <p:nvPr/>
        </p:nvSpPr>
        <p:spPr>
          <a:xfrm>
            <a:off x="857250" y="715435"/>
            <a:ext cx="10496550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B0F5DD-B430-B566-2E24-7838C431C9BF}"/>
              </a:ext>
            </a:extLst>
          </p:cNvPr>
          <p:cNvSpPr txBox="1"/>
          <p:nvPr/>
        </p:nvSpPr>
        <p:spPr>
          <a:xfrm>
            <a:off x="838200" y="2054531"/>
            <a:ext cx="1090246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lgDashDot"/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gổ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gay go,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4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xmlns="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17A54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7A54F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39B1A53E-C9A2-5ABD-A5C6-F320BBCA7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781031" y="135176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86CDCF-07A1-5181-B4E1-D35180CCAC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5" r="-1" b="2635"/>
          <a:stretch/>
        </p:blipFill>
        <p:spPr>
          <a:xfrm>
            <a:off x="1036868" y="-506549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47E1FD-100C-62BF-790D-6666AA32FBB6}"/>
              </a:ext>
            </a:extLst>
          </p:cNvPr>
          <p:cNvSpPr txBox="1"/>
          <p:nvPr/>
        </p:nvSpPr>
        <p:spPr>
          <a:xfrm>
            <a:off x="2692914" y="4329135"/>
            <a:ext cx="65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1D4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1026" name="Picture 2" descr="Khi kể chuyện cần chú ý điều gì?">
            <a:extLst>
              <a:ext uri="{FF2B5EF4-FFF2-40B4-BE49-F238E27FC236}">
                <a16:creationId xmlns:a16="http://schemas.microsoft.com/office/drawing/2014/main" xmlns="" id="{3A73A772-9E3B-C912-7BF6-631E8FFF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58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E1112-4B48-3A98-EFD3-5DFD40AA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39193"/>
            <a:ext cx="5452722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nghe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chuyện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loài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mùa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</a:t>
            </a:r>
            <a:r>
              <a:rPr lang="en-US" sz="36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3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0997A9-F37D-BF48-DFED-40EC0C0F8556}"/>
              </a:ext>
            </a:extLst>
          </p:cNvPr>
          <p:cNvSpPr txBox="1"/>
          <p:nvPr/>
        </p:nvSpPr>
        <p:spPr>
          <a:xfrm>
            <a:off x="7188052" y="2362863"/>
            <a:ext cx="4871386" cy="142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Dặn dò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E46620-BFB9-4EB1-539E-39D29E5F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2426" r="-1" b="-1"/>
          <a:stretch/>
        </p:blipFill>
        <p:spPr>
          <a:xfrm rot="311621" flipH="1">
            <a:off x="-533789" y="-353195"/>
            <a:ext cx="8114728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45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1058290-CF20-FC47-AE82-7D01242BC161}"/>
              </a:ext>
            </a:extLst>
          </p:cNvPr>
          <p:cNvSpPr/>
          <p:nvPr/>
        </p:nvSpPr>
        <p:spPr>
          <a:xfrm>
            <a:off x="1962607" y="2221772"/>
            <a:ext cx="89683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 gặp lại các em!</a:t>
            </a:r>
            <a:endParaRPr kumimoji="0" lang="zh-CN" altLang="en-US" sz="9600" b="1" i="0" u="none" strike="noStrike" kern="1200" cap="none" spc="0" normalizeH="0" baseline="0" noProof="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LOGO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xmlns="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17A5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17A5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ng Cảnh Khu Rừng Và Dòng Suối 1 - KhoThietKe.Net">
            <a:extLst>
              <a:ext uri="{FF2B5EF4-FFF2-40B4-BE49-F238E27FC236}">
                <a16:creationId xmlns:a16="http://schemas.microsoft.com/office/drawing/2014/main" xmlns="" id="{AEE02A9E-4A2C-B471-F6D0-CB393075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6C9F45-EEF9-82D1-773B-1E75D4C41677}"/>
              </a:ext>
            </a:extLst>
          </p:cNvPr>
          <p:cNvSpPr txBox="1"/>
          <p:nvPr/>
        </p:nvSpPr>
        <p:spPr>
          <a:xfrm>
            <a:off x="1757902" y="699976"/>
            <a:ext cx="84592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39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 - viết</a:t>
            </a:r>
          </a:p>
          <a:p>
            <a:pPr algn="ctr" defTabSz="609539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E38C8C-1CF8-01A9-2D11-02EECAA0A8E7}"/>
              </a:ext>
            </a:extLst>
          </p:cNvPr>
          <p:cNvSpPr txBox="1"/>
          <p:nvPr/>
        </p:nvSpPr>
        <p:spPr>
          <a:xfrm>
            <a:off x="2050026" y="855406"/>
            <a:ext cx="9173497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tên những sự vật có tiếng bắt đầu bằng c?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7551A-A292-658F-1171-15AA5AE7C49F}"/>
              </a:ext>
            </a:extLst>
          </p:cNvPr>
          <p:cNvSpPr txBox="1"/>
          <p:nvPr/>
        </p:nvSpPr>
        <p:spPr>
          <a:xfrm>
            <a:off x="2050025" y="2669458"/>
            <a:ext cx="8819535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tên những sự vật có tiếng bắt đầu bằng k?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Tranh thiếu nhi: Cuốn sách tuổi thần tiên vector 2024 ~ MrPixelVn - Chia sẻ  Đồ họa vector pixel miễn phí">
            <a:extLst>
              <a:ext uri="{FF2B5EF4-FFF2-40B4-BE49-F238E27FC236}">
                <a16:creationId xmlns:a16="http://schemas.microsoft.com/office/drawing/2014/main" xmlns="" id="{B82BE2AA-9DC7-508F-7DFC-AE399A43B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6" r="-1" b="14722"/>
          <a:stretch/>
        </p:blipFill>
        <p:spPr bwMode="auto">
          <a:xfrm>
            <a:off x="-5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xmlns="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xmlns="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xmlns="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1602924" y="2012436"/>
            <a:ext cx="5254058" cy="204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Nghe-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xmlns="" id="{06536C0D-2219-44F1-94EC-B9A56501D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9DF0CCBF-D7FD-451C-92EB-84C362B69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2B1B8EEB-4E8B-43EC-AB8F-F7E2CD968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03F2C-FE44-D68A-97DF-EE9C0B12F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6116" r="1" b="1"/>
          <a:stretch/>
        </p:blipFill>
        <p:spPr>
          <a:xfrm>
            <a:off x="7480800" y="1750638"/>
            <a:ext cx="3453876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8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30">
            <a:extLst>
              <a:ext uri="{FF2B5EF4-FFF2-40B4-BE49-F238E27FC236}">
                <a16:creationId xmlns:a16="http://schemas.microsoft.com/office/drawing/2014/main" xmlns="" id="{FF97F229-E25D-D34A-AAE3-A1C6EC0D88DC}"/>
              </a:ext>
            </a:extLst>
          </p:cNvPr>
          <p:cNvCxnSpPr/>
          <p:nvPr/>
        </p:nvCxnSpPr>
        <p:spPr>
          <a:xfrm>
            <a:off x="1530350" y="297180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xmlns="" id="{19E6F468-9024-2E44-9763-50540DD07684}"/>
              </a:ext>
            </a:extLst>
          </p:cNvPr>
          <p:cNvCxnSpPr/>
          <p:nvPr/>
        </p:nvCxnSpPr>
        <p:spPr>
          <a:xfrm>
            <a:off x="1530350" y="469265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18BDC-641D-2F9D-CDA0-9D44F3E2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007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690061-CDB8-DA4F-B95F-0F8C9B19379A}"/>
              </a:ext>
            </a:extLst>
          </p:cNvPr>
          <p:cNvSpPr txBox="1"/>
          <p:nvPr/>
        </p:nvSpPr>
        <p:spPr>
          <a:xfrm>
            <a:off x="1888206" y="428943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bài có những dấu câu nào được sử dụng?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F65E8A-E34C-A494-A33E-863A5A35F060}"/>
              </a:ext>
            </a:extLst>
          </p:cNvPr>
          <p:cNvSpPr txBox="1"/>
          <p:nvPr/>
        </p:nvSpPr>
        <p:spPr>
          <a:xfrm>
            <a:off x="1951797" y="1442836"/>
            <a:ext cx="98012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phẩy, dấu chấm, dấu hai chấm.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4C0C71-1E88-09C3-8F38-7A037B3A1A15}"/>
              </a:ext>
            </a:extLst>
          </p:cNvPr>
          <p:cNvSpPr txBox="1"/>
          <p:nvPr/>
        </p:nvSpPr>
        <p:spPr>
          <a:xfrm>
            <a:off x="1951797" y="2383031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bài có những chữ nào được viết hoa?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2CFEF5-A55C-67E1-9178-06EEC7225958}"/>
              </a:ext>
            </a:extLst>
          </p:cNvPr>
          <p:cNvSpPr txBox="1"/>
          <p:nvPr/>
        </p:nvSpPr>
        <p:spPr>
          <a:xfrm>
            <a:off x="1867577" y="3452133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hoa chữ đầu tên bài, viết hoa chữ đầu mỗi câu.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249AC2-049B-8589-59BC-5DE739D9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04" y="1769224"/>
            <a:ext cx="11345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 : vòm cây , tiếc nuối , tinh nghịch , thuở xưa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 , đàn hươu , long lanh.</a:t>
            </a: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7145596" y="1972800"/>
            <a:ext cx="4884684" cy="43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E8E6806-0FCF-0218-CB8B-65DAB865CAF9}"/>
              </a:ext>
            </a:extLst>
          </p:cNvPr>
          <p:cNvSpPr/>
          <p:nvPr/>
        </p:nvSpPr>
        <p:spPr>
          <a:xfrm>
            <a:off x="816390" y="736264"/>
            <a:ext cx="3329786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D69C05-1631-43AA-D660-34FE01B2C07C}"/>
              </a:ext>
            </a:extLst>
          </p:cNvPr>
          <p:cNvSpPr txBox="1"/>
          <p:nvPr/>
        </p:nvSpPr>
        <p:spPr>
          <a:xfrm>
            <a:off x="915024" y="775117"/>
            <a:ext cx="367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 trình bày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1F5DE69-3E49-23C9-64D5-38174C5465FD}"/>
              </a:ext>
            </a:extLst>
          </p:cNvPr>
          <p:cNvSpPr/>
          <p:nvPr/>
        </p:nvSpPr>
        <p:spPr>
          <a:xfrm flipH="1">
            <a:off x="1235073" y="1884892"/>
            <a:ext cx="6442076" cy="3487208"/>
          </a:xfrm>
          <a:prstGeom prst="wedgeRoundRectCallou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EF082A-5ED0-7523-9180-DF6E94CD9345}"/>
              </a:ext>
            </a:extLst>
          </p:cNvPr>
          <p:cNvSpPr txBox="1"/>
          <p:nvPr/>
        </p:nvSpPr>
        <p:spPr>
          <a:xfrm>
            <a:off x="1511299" y="2105002"/>
            <a:ext cx="616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GV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342</Words>
  <Application>Microsoft Office PowerPoint</Application>
  <PresentationFormat>Widescreen</PresentationFormat>
  <Paragraphs>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45" baseType="lpstr">
      <vt:lpstr>맑은 고딕</vt:lpstr>
      <vt:lpstr>微软雅黑</vt:lpstr>
      <vt:lpstr>宋体</vt:lpstr>
      <vt:lpstr>Alibaba PuHuiTi</vt:lpstr>
      <vt:lpstr>Arial</vt:lpstr>
      <vt:lpstr>Arial-Rounded</vt:lpstr>
      <vt:lpstr>Calibri</vt:lpstr>
      <vt:lpstr>Calibri Light</vt:lpstr>
      <vt:lpstr>Cambria</vt:lpstr>
      <vt:lpstr>Gloria Hallelujah</vt:lpstr>
      <vt:lpstr>Inconsolata</vt:lpstr>
      <vt:lpstr>KaiTi</vt:lpstr>
      <vt:lpstr>Meiryo</vt:lpstr>
      <vt:lpstr>Nunito</vt:lpstr>
      <vt:lpstr>Odibee Sans</vt:lpstr>
      <vt:lpstr>Open Sans</vt:lpstr>
      <vt:lpstr>Tahoma</vt:lpstr>
      <vt:lpstr>Times New Roman</vt:lpstr>
      <vt:lpstr>Wingdings</vt:lpstr>
      <vt:lpstr>义启小魏楷</vt:lpstr>
      <vt:lpstr>字魂59号-创粗黑</vt:lpstr>
      <vt:lpstr>方正卡通简体</vt:lpstr>
      <vt:lpstr>等线</vt:lpstr>
      <vt:lpstr>Office Theme</vt:lpstr>
      <vt:lpstr>www.freeppt7.com</vt:lpstr>
      <vt:lpstr>Theme1</vt:lpstr>
      <vt:lpstr>1_Office Theme</vt:lpstr>
      <vt:lpstr>第一PPT，www.1ppt.com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cho người thân nghe câu chuyện Sự tích loài hoa của mùa hạ.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2022-07-23T06:59:09Z</dcterms:created>
  <dcterms:modified xsi:type="dcterms:W3CDTF">2022-09-13T09:38:42Z</dcterms:modified>
</cp:coreProperties>
</file>