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1"/>
  </p:notesMasterIdLst>
  <p:sldIdLst>
    <p:sldId id="297" r:id="rId3"/>
    <p:sldId id="316" r:id="rId4"/>
    <p:sldId id="294" r:id="rId5"/>
    <p:sldId id="283" r:id="rId6"/>
    <p:sldId id="317" r:id="rId7"/>
    <p:sldId id="288" r:id="rId8"/>
    <p:sldId id="320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2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40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933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38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318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572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950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1207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208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86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933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0044"/>
      </p:ext>
    </p:extLst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9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27: V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, X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1732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27350" y="5318760"/>
            <a:ext cx="644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đạp</a:t>
            </a:r>
            <a:endParaRPr lang="en-US" sz="2400" dirty="0"/>
          </a:p>
        </p:txBody>
      </p:sp>
      <p:pic>
        <p:nvPicPr>
          <p:cNvPr id="7" name="Picture 6" descr="A picture containing toy, clock, drawing&#10;&#10;Description automatically generated">
            <a:extLst>
              <a:ext uri="{FF2B5EF4-FFF2-40B4-BE49-F238E27FC236}">
                <a16:creationId xmlns:a16="http://schemas.microsoft.com/office/drawing/2014/main" id="{AC66048F-86DE-40FC-A196-BFE64A0CE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3" y="1490392"/>
            <a:ext cx="8840434" cy="387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570" y="1828469"/>
            <a:ext cx="4509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61113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64871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37730"/>
              </p:ext>
            </p:extLst>
          </p:nvPr>
        </p:nvGraphicFramePr>
        <p:xfrm>
          <a:off x="2160793" y="2826499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64867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vẽ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20334"/>
              </p:ext>
            </p:extLst>
          </p:nvPr>
        </p:nvGraphicFramePr>
        <p:xfrm>
          <a:off x="6924949" y="285894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10270" y="1882043"/>
            <a:ext cx="4509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3" name="Rectangle 7"/>
          <p:cNvSpPr/>
          <p:nvPr/>
        </p:nvSpPr>
        <p:spPr>
          <a:xfrm>
            <a:off x="6924563" y="3787740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xe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7501" y="4757981"/>
            <a:ext cx="120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75599" y="4827721"/>
            <a:ext cx="180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07595" y="4827722"/>
            <a:ext cx="123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831" y="4799680"/>
            <a:ext cx="134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xỉa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52685" y="4799681"/>
            <a:ext cx="148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vua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5407" y="4757980"/>
            <a:ext cx="150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bldLvl="0" animBg="1"/>
      <p:bldP spid="11" grpId="0"/>
      <p:bldP spid="3" grpId="0" bldLvl="0" animBg="1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8C2D5-D248-45DA-B60C-0C9EBA44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57" y="532957"/>
            <a:ext cx="2232502" cy="2076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4465C-0C8B-48E6-B328-124F81064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87" y="399607"/>
            <a:ext cx="187642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8676D-E26C-4B03-9789-F151891AE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290" y="475807"/>
            <a:ext cx="1809750" cy="200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1C204-CCB1-435D-ABE6-269272A43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286" y="3353244"/>
            <a:ext cx="225742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849-8146-492C-B8B0-6C1E070F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27D4-A395-417C-B200-D90B2873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6B1A6-B317-4868-A25C-BCA7F879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543175"/>
            <a:ext cx="91821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6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B5AF-447E-4121-B90A-DDFF64D0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5F818-9FBB-44C5-9CD4-7206D97BE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015EC-4E23-4DE3-B9FB-5E7FBF2A1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50" y="579433"/>
            <a:ext cx="76962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524CA-E68C-413B-A95D-9B9F27A3B100}"/>
              </a:ext>
            </a:extLst>
          </p:cNvPr>
          <p:cNvSpPr txBox="1"/>
          <p:nvPr/>
        </p:nvSpPr>
        <p:spPr>
          <a:xfrm>
            <a:off x="1215343" y="4606724"/>
            <a:ext cx="841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Nghỉ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,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thăm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.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xứ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dừa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6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rgbClr val="FFFFFF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65</Words>
  <Application>Microsoft Office PowerPoint</Application>
  <PresentationFormat>Widescreen</PresentationFormat>
  <Paragraphs>25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Chivo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10</cp:lastModifiedBy>
  <cp:revision>38</cp:revision>
  <dcterms:created xsi:type="dcterms:W3CDTF">2020-08-13T09:32:00Z</dcterms:created>
  <dcterms:modified xsi:type="dcterms:W3CDTF">2024-10-25T11:19:36Z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