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79" r:id="rId3"/>
    <p:sldId id="257" r:id="rId4"/>
    <p:sldId id="258" r:id="rId5"/>
    <p:sldId id="284" r:id="rId6"/>
    <p:sldId id="280" r:id="rId7"/>
    <p:sldId id="276" r:id="rId8"/>
    <p:sldId id="268" r:id="rId9"/>
    <p:sldId id="282" r:id="rId10"/>
    <p:sldId id="277" r:id="rId11"/>
  </p:sldIdLst>
  <p:sldSz cx="9144000" cy="5143500" type="screen16x9"/>
  <p:notesSz cx="6858000" cy="9144000"/>
  <p:defaultTextStyle>
    <a:defPPr>
      <a:defRPr lang="en-US"/>
    </a:defPPr>
    <a:lvl1pPr marL="0" algn="l" defTabSz="914276" rtl="0" eaLnBrk="1" latinLnBrk="0" hangingPunct="1">
      <a:defRPr sz="1800" kern="1200">
        <a:solidFill>
          <a:schemeClr val="tx1"/>
        </a:solidFill>
        <a:latin typeface="+mn-lt"/>
        <a:ea typeface="+mn-ea"/>
        <a:cs typeface="+mn-cs"/>
      </a:defRPr>
    </a:lvl1pPr>
    <a:lvl2pPr marL="457138" algn="l" defTabSz="914276" rtl="0" eaLnBrk="1" latinLnBrk="0" hangingPunct="1">
      <a:defRPr sz="1800" kern="1200">
        <a:solidFill>
          <a:schemeClr val="tx1"/>
        </a:solidFill>
        <a:latin typeface="+mn-lt"/>
        <a:ea typeface="+mn-ea"/>
        <a:cs typeface="+mn-cs"/>
      </a:defRPr>
    </a:lvl2pPr>
    <a:lvl3pPr marL="914276" algn="l" defTabSz="914276" rtl="0" eaLnBrk="1" latinLnBrk="0" hangingPunct="1">
      <a:defRPr sz="1800" kern="1200">
        <a:solidFill>
          <a:schemeClr val="tx1"/>
        </a:solidFill>
        <a:latin typeface="+mn-lt"/>
        <a:ea typeface="+mn-ea"/>
        <a:cs typeface="+mn-cs"/>
      </a:defRPr>
    </a:lvl3pPr>
    <a:lvl4pPr marL="1371414" algn="l" defTabSz="914276" rtl="0" eaLnBrk="1" latinLnBrk="0" hangingPunct="1">
      <a:defRPr sz="1800" kern="1200">
        <a:solidFill>
          <a:schemeClr val="tx1"/>
        </a:solidFill>
        <a:latin typeface="+mn-lt"/>
        <a:ea typeface="+mn-ea"/>
        <a:cs typeface="+mn-cs"/>
      </a:defRPr>
    </a:lvl4pPr>
    <a:lvl5pPr marL="1828552" algn="l" defTabSz="914276" rtl="0" eaLnBrk="1" latinLnBrk="0" hangingPunct="1">
      <a:defRPr sz="1800" kern="1200">
        <a:solidFill>
          <a:schemeClr val="tx1"/>
        </a:solidFill>
        <a:latin typeface="+mn-lt"/>
        <a:ea typeface="+mn-ea"/>
        <a:cs typeface="+mn-cs"/>
      </a:defRPr>
    </a:lvl5pPr>
    <a:lvl6pPr marL="2285690" algn="l" defTabSz="914276" rtl="0" eaLnBrk="1" latinLnBrk="0" hangingPunct="1">
      <a:defRPr sz="1800" kern="1200">
        <a:solidFill>
          <a:schemeClr val="tx1"/>
        </a:solidFill>
        <a:latin typeface="+mn-lt"/>
        <a:ea typeface="+mn-ea"/>
        <a:cs typeface="+mn-cs"/>
      </a:defRPr>
    </a:lvl6pPr>
    <a:lvl7pPr marL="2742828" algn="l" defTabSz="914276" rtl="0" eaLnBrk="1" latinLnBrk="0" hangingPunct="1">
      <a:defRPr sz="1800" kern="1200">
        <a:solidFill>
          <a:schemeClr val="tx1"/>
        </a:solidFill>
        <a:latin typeface="+mn-lt"/>
        <a:ea typeface="+mn-ea"/>
        <a:cs typeface="+mn-cs"/>
      </a:defRPr>
    </a:lvl7pPr>
    <a:lvl8pPr marL="3199966" algn="l" defTabSz="914276" rtl="0" eaLnBrk="1" latinLnBrk="0" hangingPunct="1">
      <a:defRPr sz="1800" kern="1200">
        <a:solidFill>
          <a:schemeClr val="tx1"/>
        </a:solidFill>
        <a:latin typeface="+mn-lt"/>
        <a:ea typeface="+mn-ea"/>
        <a:cs typeface="+mn-cs"/>
      </a:defRPr>
    </a:lvl8pPr>
    <a:lvl9pPr marL="3657104" algn="l" defTabSz="91427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F6BB00"/>
    <a:srgbClr val="A9DA74"/>
    <a:srgbClr val="EBF6F9"/>
    <a:srgbClr val="FBD6B7"/>
    <a:srgbClr val="E824B5"/>
    <a:srgbClr val="00DA63"/>
    <a:srgbClr val="0DFF7A"/>
    <a:srgbClr val="BEE395"/>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71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4/19/2024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cho hs chọn</a:t>
            </a:r>
            <a:r>
              <a:rPr lang="en-US" baseline="0" smtClean="0"/>
              <a:t> từ. HS chọn vào từ nào thì GV nhấp vào từ đó. Nhấp đúng từ “quây quần” thì nó sẽ di chuyển về chỗ trống. Sau đó enter là câu mẫu viết vở sẽ xuất hiện</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3</a:t>
            </a:fld>
            <a:endParaRPr lang="en-US"/>
          </a:p>
        </p:txBody>
      </p:sp>
    </p:spTree>
    <p:extLst>
      <p:ext uri="{BB962C8B-B14F-4D97-AF65-F5344CB8AC3E}">
        <p14:creationId xmlns:p14="http://schemas.microsoft.com/office/powerpoint/2010/main" val="139363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linh động</a:t>
            </a:r>
            <a:r>
              <a:rPr lang="en-US" baseline="0" smtClean="0"/>
              <a:t> tổ chức HĐ</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4</a:t>
            </a:fld>
            <a:endParaRPr lang="en-US"/>
          </a:p>
        </p:txBody>
      </p:sp>
    </p:spTree>
    <p:extLst>
      <p:ext uri="{BB962C8B-B14F-4D97-AF65-F5344CB8AC3E}">
        <p14:creationId xmlns:p14="http://schemas.microsoft.com/office/powerpoint/2010/main" val="421216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6</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tổ</a:t>
            </a:r>
            <a:r>
              <a:rPr lang="en-US" baseline="0" smtClean="0"/>
              <a:t> chức cho hs làm việc nhóm, vẽ sơ đồ tư duy nhé!</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8</a:t>
            </a:fld>
            <a:endParaRPr lang="en-US"/>
          </a:p>
        </p:txBody>
      </p:sp>
    </p:spTree>
    <p:extLst>
      <p:ext uri="{BB962C8B-B14F-4D97-AF65-F5344CB8AC3E}">
        <p14:creationId xmlns:p14="http://schemas.microsoft.com/office/powerpoint/2010/main" val="45058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8" indent="0" algn="ctr">
              <a:buNone/>
              <a:defRPr>
                <a:solidFill>
                  <a:schemeClr val="tx1">
                    <a:tint val="75000"/>
                  </a:schemeClr>
                </a:solidFill>
              </a:defRPr>
            </a:lvl2pPr>
            <a:lvl3pPr marL="914276" indent="0" algn="ctr">
              <a:buNone/>
              <a:defRPr>
                <a:solidFill>
                  <a:schemeClr val="tx1">
                    <a:tint val="75000"/>
                  </a:schemeClr>
                </a:solidFill>
              </a:defRPr>
            </a:lvl3pPr>
            <a:lvl4pPr marL="1371414" indent="0" algn="ctr">
              <a:buNone/>
              <a:defRPr>
                <a:solidFill>
                  <a:schemeClr val="tx1">
                    <a:tint val="75000"/>
                  </a:schemeClr>
                </a:solidFill>
              </a:defRPr>
            </a:lvl4pPr>
            <a:lvl5pPr marL="1828552" indent="0" algn="ctr">
              <a:buNone/>
              <a:defRPr>
                <a:solidFill>
                  <a:schemeClr val="tx1">
                    <a:tint val="75000"/>
                  </a:schemeClr>
                </a:solidFill>
              </a:defRPr>
            </a:lvl5pPr>
            <a:lvl6pPr marL="2285690" indent="0" algn="ctr">
              <a:buNone/>
              <a:defRPr>
                <a:solidFill>
                  <a:schemeClr val="tx1">
                    <a:tint val="75000"/>
                  </a:schemeClr>
                </a:solidFill>
              </a:defRPr>
            </a:lvl6pPr>
            <a:lvl7pPr marL="2742828" indent="0" algn="ctr">
              <a:buNone/>
              <a:defRPr>
                <a:solidFill>
                  <a:schemeClr val="tx1">
                    <a:tint val="75000"/>
                  </a:schemeClr>
                </a:solidFill>
              </a:defRPr>
            </a:lvl7pPr>
            <a:lvl8pPr marL="3199966" indent="0" algn="ctr">
              <a:buNone/>
              <a:defRPr>
                <a:solidFill>
                  <a:schemeClr val="tx1">
                    <a:tint val="75000"/>
                  </a:schemeClr>
                </a:solidFill>
              </a:defRPr>
            </a:lvl8pPr>
            <a:lvl9pPr marL="365710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8" indent="0">
              <a:buNone/>
              <a:defRPr sz="1800">
                <a:solidFill>
                  <a:schemeClr val="tx1">
                    <a:tint val="75000"/>
                  </a:schemeClr>
                </a:solidFill>
              </a:defRPr>
            </a:lvl2pPr>
            <a:lvl3pPr marL="914276" indent="0">
              <a:buNone/>
              <a:defRPr sz="1600">
                <a:solidFill>
                  <a:schemeClr val="tx1">
                    <a:tint val="75000"/>
                  </a:schemeClr>
                </a:solidFill>
              </a:defRPr>
            </a:lvl3pPr>
            <a:lvl4pPr marL="1371414" indent="0">
              <a:buNone/>
              <a:defRPr sz="1400">
                <a:solidFill>
                  <a:schemeClr val="tx1">
                    <a:tint val="75000"/>
                  </a:schemeClr>
                </a:solidFill>
              </a:defRPr>
            </a:lvl4pPr>
            <a:lvl5pPr marL="1828552" indent="0">
              <a:buNone/>
              <a:defRPr sz="1400">
                <a:solidFill>
                  <a:schemeClr val="tx1">
                    <a:tint val="75000"/>
                  </a:schemeClr>
                </a:solidFill>
              </a:defRPr>
            </a:lvl5pPr>
            <a:lvl6pPr marL="2285690" indent="0">
              <a:buNone/>
              <a:defRPr sz="1400">
                <a:solidFill>
                  <a:schemeClr val="tx1">
                    <a:tint val="75000"/>
                  </a:schemeClr>
                </a:solidFill>
              </a:defRPr>
            </a:lvl6pPr>
            <a:lvl7pPr marL="2742828" indent="0">
              <a:buNone/>
              <a:defRPr sz="1400">
                <a:solidFill>
                  <a:schemeClr val="tx1">
                    <a:tint val="75000"/>
                  </a:schemeClr>
                </a:solidFill>
              </a:defRPr>
            </a:lvl7pPr>
            <a:lvl8pPr marL="3199966" indent="0">
              <a:buNone/>
              <a:defRPr sz="1400">
                <a:solidFill>
                  <a:schemeClr val="tx1">
                    <a:tint val="75000"/>
                  </a:schemeClr>
                </a:solidFill>
              </a:defRPr>
            </a:lvl8pPr>
            <a:lvl9pPr marL="365710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8" indent="0">
              <a:buNone/>
              <a:defRPr sz="2000" b="1"/>
            </a:lvl2pPr>
            <a:lvl3pPr marL="914276" indent="0">
              <a:buNone/>
              <a:defRPr sz="1800" b="1"/>
            </a:lvl3pPr>
            <a:lvl4pPr marL="1371414" indent="0">
              <a:buNone/>
              <a:defRPr sz="1600" b="1"/>
            </a:lvl4pPr>
            <a:lvl5pPr marL="1828552" indent="0">
              <a:buNone/>
              <a:defRPr sz="1600" b="1"/>
            </a:lvl5pPr>
            <a:lvl6pPr marL="2285690" indent="0">
              <a:buNone/>
              <a:defRPr sz="1600" b="1"/>
            </a:lvl6pPr>
            <a:lvl7pPr marL="2742828" indent="0">
              <a:buNone/>
              <a:defRPr sz="1600" b="1"/>
            </a:lvl7pPr>
            <a:lvl8pPr marL="3199966" indent="0">
              <a:buNone/>
              <a:defRPr sz="1600" b="1"/>
            </a:lvl8pPr>
            <a:lvl9pPr marL="365710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138" indent="0">
              <a:buNone/>
              <a:defRPr sz="2000" b="1"/>
            </a:lvl2pPr>
            <a:lvl3pPr marL="914276" indent="0">
              <a:buNone/>
              <a:defRPr sz="1800" b="1"/>
            </a:lvl3pPr>
            <a:lvl4pPr marL="1371414" indent="0">
              <a:buNone/>
              <a:defRPr sz="1600" b="1"/>
            </a:lvl4pPr>
            <a:lvl5pPr marL="1828552" indent="0">
              <a:buNone/>
              <a:defRPr sz="1600" b="1"/>
            </a:lvl5pPr>
            <a:lvl6pPr marL="2285690" indent="0">
              <a:buNone/>
              <a:defRPr sz="1600" b="1"/>
            </a:lvl6pPr>
            <a:lvl7pPr marL="2742828" indent="0">
              <a:buNone/>
              <a:defRPr sz="1600" b="1"/>
            </a:lvl7pPr>
            <a:lvl8pPr marL="3199966" indent="0">
              <a:buNone/>
              <a:defRPr sz="1600" b="1"/>
            </a:lvl8pPr>
            <a:lvl9pPr marL="365710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138" indent="0">
              <a:buNone/>
              <a:defRPr sz="1200"/>
            </a:lvl2pPr>
            <a:lvl3pPr marL="914276" indent="0">
              <a:buNone/>
              <a:defRPr sz="1000"/>
            </a:lvl3pPr>
            <a:lvl4pPr marL="1371414" indent="0">
              <a:buNone/>
              <a:defRPr sz="900"/>
            </a:lvl4pPr>
            <a:lvl5pPr marL="1828552" indent="0">
              <a:buNone/>
              <a:defRPr sz="900"/>
            </a:lvl5pPr>
            <a:lvl6pPr marL="2285690" indent="0">
              <a:buNone/>
              <a:defRPr sz="900"/>
            </a:lvl6pPr>
            <a:lvl7pPr marL="2742828" indent="0">
              <a:buNone/>
              <a:defRPr sz="900"/>
            </a:lvl7pPr>
            <a:lvl8pPr marL="3199966" indent="0">
              <a:buNone/>
              <a:defRPr sz="900"/>
            </a:lvl8pPr>
            <a:lvl9pPr marL="365710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8" indent="0">
              <a:buNone/>
              <a:defRPr sz="2800"/>
            </a:lvl2pPr>
            <a:lvl3pPr marL="914276" indent="0">
              <a:buNone/>
              <a:defRPr sz="2400"/>
            </a:lvl3pPr>
            <a:lvl4pPr marL="1371414" indent="0">
              <a:buNone/>
              <a:defRPr sz="2000"/>
            </a:lvl4pPr>
            <a:lvl5pPr marL="1828552" indent="0">
              <a:buNone/>
              <a:defRPr sz="2000"/>
            </a:lvl5pPr>
            <a:lvl6pPr marL="2285690" indent="0">
              <a:buNone/>
              <a:defRPr sz="2000"/>
            </a:lvl6pPr>
            <a:lvl7pPr marL="2742828" indent="0">
              <a:buNone/>
              <a:defRPr sz="2000"/>
            </a:lvl7pPr>
            <a:lvl8pPr marL="3199966" indent="0">
              <a:buNone/>
              <a:defRPr sz="2000"/>
            </a:lvl8pPr>
            <a:lvl9pPr marL="3657104"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138" indent="0">
              <a:buNone/>
              <a:defRPr sz="1200"/>
            </a:lvl2pPr>
            <a:lvl3pPr marL="914276" indent="0">
              <a:buNone/>
              <a:defRPr sz="1000"/>
            </a:lvl3pPr>
            <a:lvl4pPr marL="1371414" indent="0">
              <a:buNone/>
              <a:defRPr sz="900"/>
            </a:lvl4pPr>
            <a:lvl5pPr marL="1828552" indent="0">
              <a:buNone/>
              <a:defRPr sz="900"/>
            </a:lvl5pPr>
            <a:lvl6pPr marL="2285690" indent="0">
              <a:buNone/>
              <a:defRPr sz="900"/>
            </a:lvl6pPr>
            <a:lvl7pPr marL="2742828" indent="0">
              <a:buNone/>
              <a:defRPr sz="900"/>
            </a:lvl7pPr>
            <a:lvl8pPr marL="3199966" indent="0">
              <a:buNone/>
              <a:defRPr sz="900"/>
            </a:lvl8pPr>
            <a:lvl9pPr marL="365710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4CEF851F-4C9B-4ED8-A706-7687066F5A2C}" type="datetimeFigureOut">
              <a:rPr lang="en-US" smtClean="0"/>
              <a:t>4/19/2024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76" rtl="0" eaLnBrk="1" latinLnBrk="0" hangingPunct="1">
        <a:spcBef>
          <a:spcPct val="0"/>
        </a:spcBef>
        <a:buNone/>
        <a:defRPr sz="4400" kern="1200">
          <a:solidFill>
            <a:schemeClr val="tx1"/>
          </a:solidFill>
          <a:latin typeface="+mj-lt"/>
          <a:ea typeface="+mj-ea"/>
          <a:cs typeface="+mj-cs"/>
        </a:defRPr>
      </a:lvl1pPr>
    </p:titleStyle>
    <p:bodyStyle>
      <a:lvl1pPr marL="342853" indent="-342853" algn="l" defTabSz="91427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49" indent="-285711" algn="l" defTabSz="91427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45" indent="-228569" algn="l" defTabSz="91427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83"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21"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59"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97"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35"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73" indent="-228569" algn="l" defTabSz="91427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76" rtl="0" eaLnBrk="1" latinLnBrk="0" hangingPunct="1">
        <a:defRPr sz="1800" kern="1200">
          <a:solidFill>
            <a:schemeClr val="tx1"/>
          </a:solidFill>
          <a:latin typeface="+mn-lt"/>
          <a:ea typeface="+mn-ea"/>
          <a:cs typeface="+mn-cs"/>
        </a:defRPr>
      </a:lvl1pPr>
      <a:lvl2pPr marL="457138" algn="l" defTabSz="914276" rtl="0" eaLnBrk="1" latinLnBrk="0" hangingPunct="1">
        <a:defRPr sz="1800" kern="1200">
          <a:solidFill>
            <a:schemeClr val="tx1"/>
          </a:solidFill>
          <a:latin typeface="+mn-lt"/>
          <a:ea typeface="+mn-ea"/>
          <a:cs typeface="+mn-cs"/>
        </a:defRPr>
      </a:lvl2pPr>
      <a:lvl3pPr marL="914276" algn="l" defTabSz="914276" rtl="0" eaLnBrk="1" latinLnBrk="0" hangingPunct="1">
        <a:defRPr sz="1800" kern="1200">
          <a:solidFill>
            <a:schemeClr val="tx1"/>
          </a:solidFill>
          <a:latin typeface="+mn-lt"/>
          <a:ea typeface="+mn-ea"/>
          <a:cs typeface="+mn-cs"/>
        </a:defRPr>
      </a:lvl3pPr>
      <a:lvl4pPr marL="1371414" algn="l" defTabSz="914276" rtl="0" eaLnBrk="1" latinLnBrk="0" hangingPunct="1">
        <a:defRPr sz="1800" kern="1200">
          <a:solidFill>
            <a:schemeClr val="tx1"/>
          </a:solidFill>
          <a:latin typeface="+mn-lt"/>
          <a:ea typeface="+mn-ea"/>
          <a:cs typeface="+mn-cs"/>
        </a:defRPr>
      </a:lvl4pPr>
      <a:lvl5pPr marL="1828552" algn="l" defTabSz="914276" rtl="0" eaLnBrk="1" latinLnBrk="0" hangingPunct="1">
        <a:defRPr sz="1800" kern="1200">
          <a:solidFill>
            <a:schemeClr val="tx1"/>
          </a:solidFill>
          <a:latin typeface="+mn-lt"/>
          <a:ea typeface="+mn-ea"/>
          <a:cs typeface="+mn-cs"/>
        </a:defRPr>
      </a:lvl5pPr>
      <a:lvl6pPr marL="2285690" algn="l" defTabSz="914276" rtl="0" eaLnBrk="1" latinLnBrk="0" hangingPunct="1">
        <a:defRPr sz="1800" kern="1200">
          <a:solidFill>
            <a:schemeClr val="tx1"/>
          </a:solidFill>
          <a:latin typeface="+mn-lt"/>
          <a:ea typeface="+mn-ea"/>
          <a:cs typeface="+mn-cs"/>
        </a:defRPr>
      </a:lvl6pPr>
      <a:lvl7pPr marL="2742828" algn="l" defTabSz="914276" rtl="0" eaLnBrk="1" latinLnBrk="0" hangingPunct="1">
        <a:defRPr sz="1800" kern="1200">
          <a:solidFill>
            <a:schemeClr val="tx1"/>
          </a:solidFill>
          <a:latin typeface="+mn-lt"/>
          <a:ea typeface="+mn-ea"/>
          <a:cs typeface="+mn-cs"/>
        </a:defRPr>
      </a:lvl7pPr>
      <a:lvl8pPr marL="3199966" algn="l" defTabSz="914276" rtl="0" eaLnBrk="1" latinLnBrk="0" hangingPunct="1">
        <a:defRPr sz="1800" kern="1200">
          <a:solidFill>
            <a:schemeClr val="tx1"/>
          </a:solidFill>
          <a:latin typeface="+mn-lt"/>
          <a:ea typeface="+mn-ea"/>
          <a:cs typeface="+mn-cs"/>
        </a:defRPr>
      </a:lvl8pPr>
      <a:lvl9pPr marL="3657104" algn="l" defTabSz="9142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acebook.com/groups/443096903751589"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27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011" y="819150"/>
            <a:ext cx="5449887"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4450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4" y="358379"/>
            <a:ext cx="8915400" cy="4346971"/>
          </a:xfrm>
        </p:spPr>
        <p:txBody>
          <a:bodyPr>
            <a:noAutofit/>
          </a:bodyPr>
          <a:lstStyle/>
          <a:p>
            <a:pPr algn="l"/>
            <a:r>
              <a:rPr lang="en-US" sz="2000" smtClean="0">
                <a:latin typeface="Arial" pitchFamily="34" charset="0"/>
                <a:cs typeface="Arial" pitchFamily="34" charset="0"/>
              </a:rPr>
              <a:t>Mời thầy cô tham gia nhóm chia sẻ tài liệu: </a:t>
            </a:r>
            <a:r>
              <a:rPr lang="en-US" sz="1800">
                <a:latin typeface="Arial" pitchFamily="34" charset="0"/>
                <a:cs typeface="Arial" pitchFamily="34" charset="0"/>
                <a:hlinkClick r:id="rId2"/>
              </a:rPr>
              <a:t>https://</a:t>
            </a:r>
            <a:r>
              <a:rPr lang="en-US" sz="1800" smtClean="0">
                <a:latin typeface="Arial" pitchFamily="34" charset="0"/>
                <a:cs typeface="Arial" pitchFamily="34" charset="0"/>
                <a:hlinkClick r:id="rId2"/>
              </a:rPr>
              <a:t>www.facebook.com/groups/443096903751589</a:t>
            </a:r>
            <a:r>
              <a:rPr lang="en-US" sz="1800" smtClean="0">
                <a:latin typeface="Arial" pitchFamily="34" charset="0"/>
                <a:cs typeface="Arial" pitchFamily="34" charset="0"/>
              </a:rPr>
              <a:t/>
            </a:r>
            <a:br>
              <a:rPr lang="en-US" sz="1800" smtClean="0">
                <a:latin typeface="Arial" pitchFamily="34" charset="0"/>
                <a:cs typeface="Arial" pitchFamily="34" charset="0"/>
              </a:rPr>
            </a:br>
            <a:r>
              <a:rPr lang="en-US" sz="1800" smtClean="0">
                <a:latin typeface="Arial" pitchFamily="34" charset="0"/>
                <a:cs typeface="Arial" pitchFamily="34" charset="0"/>
              </a:rPr>
              <a:t>Zalo: 0916604268 </a:t>
            </a:r>
            <a:br>
              <a:rPr lang="en-US" sz="1800" smtClean="0">
                <a:latin typeface="Arial" pitchFamily="34" charset="0"/>
                <a:cs typeface="Arial" pitchFamily="34" charset="0"/>
              </a:rPr>
            </a:br>
            <a:r>
              <a:rPr lang="en-US" sz="1800" smtClean="0">
                <a:latin typeface="Arial" pitchFamily="34" charset="0"/>
                <a:cs typeface="Arial" pitchFamily="34" charset="0"/>
              </a:rPr>
              <a:t>Nếu phát hiện lỗi sai nào, phiền thầy cô chụp ảnh và báo lại giúp mình nhé!</a:t>
            </a:r>
            <a:br>
              <a:rPr lang="en-US" sz="1800" smtClean="0">
                <a:latin typeface="Arial" pitchFamily="34" charset="0"/>
                <a:cs typeface="Arial" pitchFamily="34" charset="0"/>
              </a:rPr>
            </a:br>
            <a:r>
              <a:rPr lang="en-US" sz="1800" smtClean="0">
                <a:latin typeface="Arial" pitchFamily="34" charset="0"/>
                <a:cs typeface="Arial" pitchFamily="34" charset="0"/>
              </a:rPr>
              <a:t>Trân trọng!</a:t>
            </a:r>
            <a:endParaRPr lang="en-US" sz="2000">
              <a:latin typeface="Arial" pitchFamily="34" charset="0"/>
              <a:cs typeface="Arial" pitchFamily="34" charset="0"/>
            </a:endParaRPr>
          </a:p>
        </p:txBody>
      </p:sp>
    </p:spTree>
    <p:extLst>
      <p:ext uri="{BB962C8B-B14F-4D97-AF65-F5344CB8AC3E}">
        <p14:creationId xmlns:p14="http://schemas.microsoft.com/office/powerpoint/2010/main" val="295183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FFD2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sp>
        <p:nvSpPr>
          <p:cNvPr id="5" name="Rectangle 4"/>
          <p:cNvSpPr/>
          <p:nvPr/>
        </p:nvSpPr>
        <p:spPr>
          <a:xfrm>
            <a:off x="0" y="5010150"/>
            <a:ext cx="9144000" cy="1333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1" tIns="45696" rIns="91391" bIns="45696" spcCol="0" rtlCol="0" anchor="ctr"/>
          <a:lstStyle/>
          <a:p>
            <a:pPr algn="ctr"/>
            <a:endParaRPr lang="en-US"/>
          </a:p>
        </p:txBody>
      </p:sp>
      <p:grpSp>
        <p:nvGrpSpPr>
          <p:cNvPr id="2" name="Group 1"/>
          <p:cNvGrpSpPr/>
          <p:nvPr/>
        </p:nvGrpSpPr>
        <p:grpSpPr>
          <a:xfrm>
            <a:off x="1354231" y="2152115"/>
            <a:ext cx="7219136"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10" name="Group 9"/>
          <p:cNvGrpSpPr/>
          <p:nvPr/>
        </p:nvGrpSpPr>
        <p:grpSpPr>
          <a:xfrm>
            <a:off x="685800" y="2109520"/>
            <a:ext cx="992332" cy="992332"/>
            <a:chOff x="1212273" y="1084984"/>
            <a:chExt cx="992332" cy="992332"/>
          </a:xfrm>
        </p:grpSpPr>
        <p:sp>
          <p:nvSpPr>
            <p:cNvPr id="9" name="Oval 8"/>
            <p:cNvSpPr/>
            <p:nvPr/>
          </p:nvSpPr>
          <p:spPr>
            <a:xfrm>
              <a:off x="1212273" y="1084984"/>
              <a:ext cx="992332" cy="99233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solidFill>
              <a:schemeClr val="accent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59635"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FFD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FFC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2700" y="178394"/>
            <a:ext cx="1341530" cy="1107947"/>
          </a:xfrm>
          <a:prstGeom prst="rect">
            <a:avLst/>
          </a:prstGeom>
          <a:noFill/>
        </p:spPr>
        <p:txBody>
          <a:bodyPr wrap="square" lIns="91391" tIns="45696" rIns="91391" bIns="45696" rtlCol="0">
            <a:spAutoFit/>
          </a:bodyPr>
          <a:lstStyle/>
          <a:p>
            <a:pPr algn="ctr"/>
            <a:r>
              <a:rPr lang="en-US" sz="6600" b="1" smtClean="0">
                <a:solidFill>
                  <a:schemeClr val="accent6"/>
                </a:solidFill>
                <a:latin typeface="Arial Rounded MT Bold" pitchFamily="34" charset="0"/>
                <a:ea typeface="Arial-Rounded" pitchFamily="34" charset="0"/>
                <a:cs typeface="Times New Roman" pitchFamily="18" charset="0"/>
              </a:rPr>
              <a:t>7</a:t>
            </a:r>
            <a:endParaRPr lang="en-US" sz="6600" b="1">
              <a:solidFill>
                <a:schemeClr val="accent6"/>
              </a:solidFill>
              <a:latin typeface="Arial Rounded MT Bold" pitchFamily="34" charset="0"/>
              <a:ea typeface="Arial-Rounded" pitchFamily="34" charset="0"/>
              <a:cs typeface="Times New Roman" pitchFamily="18" charset="0"/>
            </a:endParaRPr>
          </a:p>
        </p:txBody>
      </p:sp>
      <p:sp>
        <p:nvSpPr>
          <p:cNvPr id="29" name="TextBox 28"/>
          <p:cNvSpPr txBox="1"/>
          <p:nvPr/>
        </p:nvSpPr>
        <p:spPr>
          <a:xfrm>
            <a:off x="1828800" y="437711"/>
            <a:ext cx="7162800" cy="830948"/>
          </a:xfrm>
          <a:prstGeom prst="rect">
            <a:avLst/>
          </a:prstGeom>
          <a:noFill/>
        </p:spPr>
        <p:txBody>
          <a:bodyPr wrap="square" lIns="91391" tIns="45696" rIns="91391" bIns="45696" rtlCol="0">
            <a:spAutoFit/>
          </a:bodyPr>
          <a:lstStyle/>
          <a:p>
            <a:pPr algn="ctr"/>
            <a:r>
              <a:rPr lang="en-US" sz="4800" b="1" smtClean="0">
                <a:ln w="3175">
                  <a:solidFill>
                    <a:schemeClr val="bg1"/>
                  </a:solidFill>
                </a:ln>
                <a:solidFill>
                  <a:schemeClr val="bg1"/>
                </a:solidFill>
                <a:latin typeface="Arial-Rounded" pitchFamily="34" charset="0"/>
                <a:ea typeface="Arial-Rounded" pitchFamily="34" charset="0"/>
                <a:cs typeface="Arial-Rounded" pitchFamily="34" charset="0"/>
              </a:rPr>
              <a:t>THẾ GIỚI TRONG MẮT EM</a:t>
            </a:r>
            <a:endParaRPr lang="en-US" sz="4800" b="1">
              <a:ln w="3175">
                <a:solidFill>
                  <a:schemeClr val="bg1"/>
                </a:solidFill>
              </a:ln>
              <a:solidFill>
                <a:schemeClr val="bg1"/>
              </a:solidFill>
              <a:latin typeface="Arial-Rounded" pitchFamily="34" charset="0"/>
              <a:ea typeface="Arial-Rounded" pitchFamily="34" charset="0"/>
              <a:cs typeface="Arial-Rounded" pitchFamily="34" charset="0"/>
            </a:endParaRPr>
          </a:p>
        </p:txBody>
      </p:sp>
      <p:sp>
        <p:nvSpPr>
          <p:cNvPr id="33" name="TextBox 32"/>
          <p:cNvSpPr txBox="1"/>
          <p:nvPr/>
        </p:nvSpPr>
        <p:spPr>
          <a:xfrm>
            <a:off x="716605" y="2162639"/>
            <a:ext cx="990600" cy="954059"/>
          </a:xfrm>
          <a:prstGeom prst="rect">
            <a:avLst/>
          </a:prstGeom>
          <a:noFill/>
        </p:spPr>
        <p:txBody>
          <a:bodyPr wrap="square" lIns="91391" tIns="45696" rIns="91391" bIns="45696"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smtClean="0">
                <a:solidFill>
                  <a:schemeClr val="bg1"/>
                </a:solidFill>
                <a:latin typeface="Arial Rounded MT Bold" pitchFamily="34" charset="0"/>
                <a:ea typeface="Arial-Rounded" pitchFamily="34" charset="0"/>
                <a:cs typeface="Times New Roman" pitchFamily="18" charset="0"/>
              </a:rPr>
              <a:t>3</a:t>
            </a:r>
            <a:endParaRPr lang="en-US" sz="3200" b="1">
              <a:solidFill>
                <a:schemeClr val="bg1"/>
              </a:solidFill>
              <a:latin typeface="Arial Rounded MT Bold" pitchFamily="34" charset="0"/>
              <a:ea typeface="Arial-Rounded" pitchFamily="34" charset="0"/>
              <a:cs typeface="Times New Roman" pitchFamily="18" charset="0"/>
            </a:endParaRPr>
          </a:p>
        </p:txBody>
      </p:sp>
      <p:sp>
        <p:nvSpPr>
          <p:cNvPr id="24" name="TextBox 23"/>
          <p:cNvSpPr txBox="1"/>
          <p:nvPr/>
        </p:nvSpPr>
        <p:spPr>
          <a:xfrm>
            <a:off x="1371600" y="2289089"/>
            <a:ext cx="6350566" cy="646282"/>
          </a:xfrm>
          <a:prstGeom prst="rect">
            <a:avLst/>
          </a:prstGeom>
          <a:noFill/>
        </p:spPr>
        <p:txBody>
          <a:bodyPr wrap="square" lIns="91391" tIns="45696" rIns="91391" bIns="45696" rtlCol="0">
            <a:spAutoFit/>
          </a:bodyPr>
          <a:lstStyle/>
          <a:p>
            <a:pPr algn="ctr"/>
            <a:r>
              <a:rPr lang="en-US" sz="3600" b="1" dirty="0" smtClean="0">
                <a:solidFill>
                  <a:srgbClr val="F68426"/>
                </a:solidFill>
                <a:latin typeface="Arial-Rounded" pitchFamily="34" charset="0"/>
                <a:ea typeface="Arial-Rounded" pitchFamily="34" charset="0"/>
                <a:cs typeface="Arial-Rounded" pitchFamily="34" charset="0"/>
              </a:rPr>
              <a:t>NGÀY MỚI BẮT ĐẦU</a:t>
            </a:r>
            <a:endParaRPr lang="en-US" sz="3600" b="1" dirty="0">
              <a:solidFill>
                <a:srgbClr val="F68426"/>
              </a:solidFill>
              <a:latin typeface="Arial-Rounded" pitchFamily="34" charset="0"/>
              <a:ea typeface="Arial-Rounded" pitchFamily="34" charset="0"/>
              <a:cs typeface="Arial-Rounded" pitchFamily="34" charset="0"/>
            </a:endParaRPr>
          </a:p>
        </p:txBody>
      </p:sp>
      <p:sp>
        <p:nvSpPr>
          <p:cNvPr id="22" name="TextBox 21"/>
          <p:cNvSpPr txBox="1"/>
          <p:nvPr/>
        </p:nvSpPr>
        <p:spPr>
          <a:xfrm>
            <a:off x="1433238" y="3197117"/>
            <a:ext cx="6350566" cy="646282"/>
          </a:xfrm>
          <a:prstGeom prst="rect">
            <a:avLst/>
          </a:prstGeom>
          <a:noFill/>
        </p:spPr>
        <p:txBody>
          <a:bodyPr wrap="square" lIns="91391" tIns="45696" rIns="91391" bIns="45696" rtlCol="0">
            <a:spAutoFit/>
          </a:bodyPr>
          <a:lstStyle/>
          <a:p>
            <a:pPr algn="ctr"/>
            <a:r>
              <a:rPr lang="en-US" sz="3600" b="1" dirty="0" smtClean="0">
                <a:solidFill>
                  <a:srgbClr val="F68426"/>
                </a:solidFill>
                <a:latin typeface="Arial-Rounded" pitchFamily="34" charset="0"/>
                <a:ea typeface="Arial-Rounded" pitchFamily="34" charset="0"/>
                <a:cs typeface="Arial-Rounded" pitchFamily="34" charset="0"/>
              </a:rPr>
              <a:t>(</a:t>
            </a:r>
            <a:r>
              <a:rPr lang="en-US" sz="3600" b="1" err="1" smtClean="0">
                <a:solidFill>
                  <a:srgbClr val="F68426"/>
                </a:solidFill>
                <a:latin typeface="Arial-Rounded" pitchFamily="34" charset="0"/>
                <a:ea typeface="Arial-Rounded" pitchFamily="34" charset="0"/>
                <a:cs typeface="Arial-Rounded" pitchFamily="34" charset="0"/>
              </a:rPr>
              <a:t>tiết</a:t>
            </a:r>
            <a:r>
              <a:rPr lang="en-US" sz="3600" b="1" smtClean="0">
                <a:solidFill>
                  <a:srgbClr val="F68426"/>
                </a:solidFill>
                <a:latin typeface="Arial-Rounded" pitchFamily="34" charset="0"/>
                <a:ea typeface="Arial-Rounded" pitchFamily="34" charset="0"/>
                <a:cs typeface="Arial-Rounded" pitchFamily="34" charset="0"/>
              </a:rPr>
              <a:t> 3, 4)</a:t>
            </a:r>
            <a:endParaRPr lang="en-US" sz="3600" b="1" dirty="0">
              <a:solidFill>
                <a:srgbClr val="F68426"/>
              </a:solidFill>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303751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09550" y="285750"/>
            <a:ext cx="609600" cy="609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Rounded MT Bold" pitchFamily="34" charset="0"/>
                <a:cs typeface="Times New Roman" pitchFamily="18" charset="0"/>
              </a:rPr>
              <a:t>5</a:t>
            </a:r>
            <a:endParaRPr lang="en-US" sz="2800" b="1">
              <a:solidFill>
                <a:schemeClr val="bg1"/>
              </a:solidFill>
              <a:latin typeface="Arial Rounded MT Bold" pitchFamily="34" charset="0"/>
              <a:cs typeface="Times New Roman" pitchFamily="18" charset="0"/>
            </a:endParaRPr>
          </a:p>
        </p:txBody>
      </p:sp>
      <p:sp>
        <p:nvSpPr>
          <p:cNvPr id="17" name="TextBox 16"/>
          <p:cNvSpPr txBox="1"/>
          <p:nvPr/>
        </p:nvSpPr>
        <p:spPr>
          <a:xfrm>
            <a:off x="876300" y="375046"/>
            <a:ext cx="8496300" cy="477042"/>
          </a:xfrm>
          <a:prstGeom prst="rect">
            <a:avLst/>
          </a:prstGeom>
          <a:noFill/>
        </p:spPr>
        <p:txBody>
          <a:bodyPr wrap="square" lIns="91428" tIns="45714" rIns="91428" bIns="45714" rtlCol="0">
            <a:spAutoFit/>
          </a:bodyPr>
          <a:lstStyle/>
          <a:p>
            <a:pPr algn="just"/>
            <a:r>
              <a:rPr lang="en-US" sz="2500" b="1" dirty="0" err="1" smtClean="0">
                <a:latin typeface="Arial" pitchFamily="34" charset="0"/>
                <a:ea typeface="Arial-Rounded" pitchFamily="34" charset="0"/>
                <a:cs typeface="Arial" pitchFamily="34" charset="0"/>
              </a:rPr>
              <a:t>Chọn</a:t>
            </a:r>
            <a:r>
              <a:rPr lang="en-US" sz="2500" b="1" dirty="0" smtClean="0">
                <a:latin typeface="Arial" pitchFamily="34" charset="0"/>
                <a:ea typeface="Arial-Rounded" pitchFamily="34" charset="0"/>
                <a:cs typeface="Arial" pitchFamily="34" charset="0"/>
              </a:rPr>
              <a:t> </a:t>
            </a:r>
            <a:r>
              <a:rPr lang="en-US" sz="2500" b="1" smtClean="0">
                <a:latin typeface="Arial" pitchFamily="34" charset="0"/>
                <a:ea typeface="Arial-Rounded" pitchFamily="34" charset="0"/>
                <a:cs typeface="Arial" pitchFamily="34" charset="0"/>
              </a:rPr>
              <a:t>từ </a:t>
            </a:r>
            <a:r>
              <a:rPr lang="en-US" sz="2500" b="1" dirty="0" err="1" smtClean="0">
                <a:latin typeface="Arial" pitchFamily="34" charset="0"/>
                <a:ea typeface="Arial-Rounded" pitchFamily="34" charset="0"/>
                <a:cs typeface="Arial" pitchFamily="34" charset="0"/>
              </a:rPr>
              <a:t>ngữ</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để</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hoàn</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thiện</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câu</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và</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viết</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câu</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vào</a:t>
            </a:r>
            <a:r>
              <a:rPr lang="en-US" sz="2500" b="1" dirty="0" smtClean="0">
                <a:latin typeface="Arial" pitchFamily="34" charset="0"/>
                <a:ea typeface="Arial-Rounded" pitchFamily="34" charset="0"/>
                <a:cs typeface="Arial" pitchFamily="34" charset="0"/>
              </a:rPr>
              <a:t> </a:t>
            </a:r>
            <a:r>
              <a:rPr lang="en-US" sz="2500" b="1" dirty="0" err="1" smtClean="0">
                <a:latin typeface="Arial" pitchFamily="34" charset="0"/>
                <a:ea typeface="Arial-Rounded" pitchFamily="34" charset="0"/>
                <a:cs typeface="Arial" pitchFamily="34" charset="0"/>
              </a:rPr>
              <a:t>vở</a:t>
            </a:r>
            <a:endParaRPr lang="en-US" sz="2500" b="1" dirty="0">
              <a:latin typeface="Arial" pitchFamily="34" charset="0"/>
              <a:ea typeface="Arial-Rounded" pitchFamily="34" charset="0"/>
              <a:cs typeface="Arial" pitchFamily="34" charset="0"/>
            </a:endParaRPr>
          </a:p>
        </p:txBody>
      </p:sp>
      <p:sp>
        <p:nvSpPr>
          <p:cNvPr id="19" name="Rectangle 18"/>
          <p:cNvSpPr/>
          <p:nvPr/>
        </p:nvSpPr>
        <p:spPr>
          <a:xfrm>
            <a:off x="228600" y="1109972"/>
            <a:ext cx="8305800" cy="147771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04800" y="2833002"/>
            <a:ext cx="8686800" cy="1077085"/>
          </a:xfrm>
          <a:prstGeom prst="rect">
            <a:avLst/>
          </a:prstGeom>
          <a:noFill/>
        </p:spPr>
        <p:txBody>
          <a:bodyPr wrap="square" lIns="91305" tIns="45654" rIns="91305" bIns="45654" rtlCol="0">
            <a:spAutoFit/>
          </a:bodyPr>
          <a:lstStyle/>
          <a:p>
            <a:pPr algn="just"/>
            <a:r>
              <a:rPr lang="en-US" sz="3200" b="1" dirty="0" smtClean="0">
                <a:latin typeface="Arial" pitchFamily="34" charset="0"/>
                <a:ea typeface="Arial-Rounded" pitchFamily="34" charset="0"/>
                <a:cs typeface="Arial" pitchFamily="34" charset="0"/>
              </a:rPr>
              <a:t>a. </a:t>
            </a:r>
            <a:r>
              <a:rPr lang="en-US" sz="3200" b="1" dirty="0" err="1" smtClean="0">
                <a:latin typeface="Arial" pitchFamily="34" charset="0"/>
                <a:ea typeface="Arial-Rounded" pitchFamily="34" charset="0"/>
                <a:cs typeface="Arial" pitchFamily="34" charset="0"/>
              </a:rPr>
              <a:t>Những</a:t>
            </a:r>
            <a:r>
              <a:rPr lang="en-US" sz="3200" b="1" dirty="0" smtClean="0">
                <a:latin typeface="Arial" pitchFamily="34" charset="0"/>
                <a:ea typeface="Arial-Rounded" pitchFamily="34" charset="0"/>
                <a:cs typeface="Arial" pitchFamily="34" charset="0"/>
              </a:rPr>
              <a:t> (…………) </a:t>
            </a:r>
            <a:r>
              <a:rPr lang="en-US" sz="3200" b="1" dirty="0" err="1" smtClean="0">
                <a:latin typeface="Arial" pitchFamily="34" charset="0"/>
                <a:ea typeface="Arial-Rounded" pitchFamily="34" charset="0"/>
                <a:cs typeface="Arial" pitchFamily="34" charset="0"/>
              </a:rPr>
              <a:t>cười</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khi</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thấy</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anh</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đi</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học</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về</a:t>
            </a:r>
            <a:r>
              <a:rPr lang="en-US" sz="3200" b="1" dirty="0" smtClean="0">
                <a:latin typeface="Arial" pitchFamily="34" charset="0"/>
                <a:ea typeface="Arial-Rounded" pitchFamily="34" charset="0"/>
                <a:cs typeface="Arial" pitchFamily="34" charset="0"/>
              </a:rPr>
              <a:t>.</a:t>
            </a:r>
            <a:endParaRPr lang="en-US" sz="3200" b="1" dirty="0">
              <a:latin typeface="Arial" pitchFamily="34" charset="0"/>
              <a:ea typeface="Arial-Rounded" pitchFamily="34" charset="0"/>
              <a:cs typeface="Arial" pitchFamily="34" charset="0"/>
            </a:endParaRPr>
          </a:p>
        </p:txBody>
      </p:sp>
      <p:sp>
        <p:nvSpPr>
          <p:cNvPr id="21" name="TextBox 20"/>
          <p:cNvSpPr txBox="1"/>
          <p:nvPr/>
        </p:nvSpPr>
        <p:spPr>
          <a:xfrm>
            <a:off x="293370" y="3856865"/>
            <a:ext cx="8686800" cy="1077085"/>
          </a:xfrm>
          <a:prstGeom prst="rect">
            <a:avLst/>
          </a:prstGeom>
          <a:noFill/>
        </p:spPr>
        <p:txBody>
          <a:bodyPr wrap="square" lIns="91305" tIns="45654" rIns="91305" bIns="45654" rtlCol="0">
            <a:spAutoFit/>
          </a:bodyPr>
          <a:lstStyle/>
          <a:p>
            <a:pPr algn="just"/>
            <a:r>
              <a:rPr lang="en-US" sz="3200" b="1" smtClean="0">
                <a:latin typeface="Arial" pitchFamily="34" charset="0"/>
                <a:ea typeface="Arial-Rounded" pitchFamily="34" charset="0"/>
                <a:cs typeface="Arial" pitchFamily="34" charset="0"/>
              </a:rPr>
              <a:t>b. Mấy chú chim chích choè đang (…..) vang trên cành cây.</a:t>
            </a:r>
            <a:endParaRPr lang="en-US" sz="3200" b="1">
              <a:latin typeface="Arial" pitchFamily="34" charset="0"/>
              <a:ea typeface="Arial-Rounded" pitchFamily="34" charset="0"/>
              <a:cs typeface="Arial" pitchFamily="34" charset="0"/>
            </a:endParaRPr>
          </a:p>
        </p:txBody>
      </p:sp>
      <p:sp>
        <p:nvSpPr>
          <p:cNvPr id="22" name="TextBox 21"/>
          <p:cNvSpPr txBox="1"/>
          <p:nvPr/>
        </p:nvSpPr>
        <p:spPr>
          <a:xfrm>
            <a:off x="377450" y="1168847"/>
            <a:ext cx="1837825" cy="584763"/>
          </a:xfrm>
          <a:prstGeom prst="rect">
            <a:avLst/>
          </a:prstGeom>
          <a:solidFill>
            <a:srgbClr val="FFC000"/>
          </a:solidFill>
        </p:spPr>
        <p:txBody>
          <a:bodyPr wrap="square" lIns="91428" tIns="45714" rIns="91428" bIns="45714" rtlCol="0">
            <a:spAutoFit/>
          </a:bodyPr>
          <a:lstStyle/>
          <a:p>
            <a:pPr algn="ctr"/>
            <a:r>
              <a:rPr lang="en-US" sz="3200" b="1" smtClean="0">
                <a:latin typeface="Arial" pitchFamily="34" charset="0"/>
                <a:ea typeface="Arial-Rounded" pitchFamily="34" charset="0"/>
                <a:cs typeface="Arial" pitchFamily="34" charset="0"/>
              </a:rPr>
              <a:t>mặt trời</a:t>
            </a:r>
            <a:endParaRPr lang="en-US" sz="3200" b="1">
              <a:latin typeface="Arial" pitchFamily="34" charset="0"/>
              <a:ea typeface="Arial-Rounded" pitchFamily="34" charset="0"/>
              <a:cs typeface="Arial" pitchFamily="34" charset="0"/>
            </a:endParaRPr>
          </a:p>
        </p:txBody>
      </p:sp>
      <p:sp>
        <p:nvSpPr>
          <p:cNvPr id="23" name="TextBox 22"/>
          <p:cNvSpPr txBox="1"/>
          <p:nvPr/>
        </p:nvSpPr>
        <p:spPr>
          <a:xfrm>
            <a:off x="1905000" y="1883037"/>
            <a:ext cx="1976223" cy="584763"/>
          </a:xfrm>
          <a:prstGeom prst="rect">
            <a:avLst/>
          </a:prstGeom>
          <a:solidFill>
            <a:srgbClr val="FFC000"/>
          </a:solidFill>
          <a:ln>
            <a:noFill/>
          </a:ln>
        </p:spPr>
        <p:txBody>
          <a:bodyPr wrap="square" lIns="91428" tIns="45714" rIns="91428" bIns="45714" rtlCol="0">
            <a:spAutoFit/>
          </a:bodyPr>
          <a:lstStyle/>
          <a:p>
            <a:pPr algn="ctr"/>
            <a:r>
              <a:rPr lang="en-US" sz="3200" b="1" dirty="0" err="1" smtClean="0">
                <a:latin typeface="Arial" pitchFamily="34" charset="0"/>
                <a:ea typeface="Arial-Rounded" pitchFamily="34" charset="0"/>
                <a:cs typeface="Arial" pitchFamily="34" charset="0"/>
              </a:rPr>
              <a:t>tia</a:t>
            </a:r>
            <a:r>
              <a:rPr lang="en-US" sz="3200" b="1" dirty="0" smtClean="0">
                <a:latin typeface="Arial" pitchFamily="34" charset="0"/>
                <a:ea typeface="Arial-Rounded" pitchFamily="34" charset="0"/>
                <a:cs typeface="Arial" pitchFamily="34" charset="0"/>
              </a:rPr>
              <a:t> </a:t>
            </a:r>
            <a:r>
              <a:rPr lang="en-US" sz="3200" b="1" dirty="0" err="1" smtClean="0">
                <a:latin typeface="Arial" pitchFamily="34" charset="0"/>
                <a:ea typeface="Arial-Rounded" pitchFamily="34" charset="0"/>
                <a:cs typeface="Arial" pitchFamily="34" charset="0"/>
              </a:rPr>
              <a:t>nắng</a:t>
            </a:r>
            <a:endParaRPr lang="en-US" sz="3200" b="1" dirty="0">
              <a:latin typeface="Arial" pitchFamily="34" charset="0"/>
              <a:ea typeface="Arial-Rounded" pitchFamily="34" charset="0"/>
              <a:cs typeface="Arial" pitchFamily="34" charset="0"/>
            </a:endParaRPr>
          </a:p>
        </p:txBody>
      </p:sp>
      <p:sp>
        <p:nvSpPr>
          <p:cNvPr id="24" name="TextBox 23"/>
          <p:cNvSpPr txBox="1"/>
          <p:nvPr/>
        </p:nvSpPr>
        <p:spPr>
          <a:xfrm>
            <a:off x="4267200" y="1940842"/>
            <a:ext cx="2057400" cy="584763"/>
          </a:xfrm>
          <a:prstGeom prst="rect">
            <a:avLst/>
          </a:prstGeom>
          <a:solidFill>
            <a:srgbClr val="FFC000"/>
          </a:solidFill>
        </p:spPr>
        <p:txBody>
          <a:bodyPr wrap="square" lIns="91428" tIns="45714" rIns="91428" bIns="45714" rtlCol="0">
            <a:spAutoFit/>
          </a:bodyPr>
          <a:lstStyle/>
          <a:p>
            <a:pPr algn="ctr"/>
            <a:r>
              <a:rPr lang="en-US" sz="3200" b="1">
                <a:latin typeface="Arial" pitchFamily="34" charset="0"/>
                <a:ea typeface="Arial-Rounded" pitchFamily="34" charset="0"/>
                <a:cs typeface="Arial" pitchFamily="34" charset="0"/>
              </a:rPr>
              <a:t>lục tục</a:t>
            </a:r>
          </a:p>
        </p:txBody>
      </p:sp>
      <p:sp>
        <p:nvSpPr>
          <p:cNvPr id="25" name="TextBox 24"/>
          <p:cNvSpPr txBox="1"/>
          <p:nvPr/>
        </p:nvSpPr>
        <p:spPr>
          <a:xfrm>
            <a:off x="3653523" y="1204123"/>
            <a:ext cx="978203" cy="584763"/>
          </a:xfrm>
          <a:prstGeom prst="rect">
            <a:avLst/>
          </a:prstGeom>
          <a:solidFill>
            <a:srgbClr val="FFC000"/>
          </a:solidFill>
          <a:ln>
            <a:noFill/>
          </a:ln>
        </p:spPr>
        <p:txBody>
          <a:bodyPr wrap="square" lIns="91428" tIns="45714" rIns="91428" bIns="45714" rtlCol="0">
            <a:spAutoFit/>
          </a:bodyPr>
          <a:lstStyle/>
          <a:p>
            <a:pPr algn="ctr"/>
            <a:r>
              <a:rPr lang="en-US" sz="3200" b="1" smtClean="0">
                <a:latin typeface="Arial" pitchFamily="34" charset="0"/>
                <a:ea typeface="Arial-Rounded" pitchFamily="34" charset="0"/>
                <a:cs typeface="Arial" pitchFamily="34" charset="0"/>
              </a:rPr>
              <a:t>hót</a:t>
            </a:r>
            <a:endParaRPr lang="en-US" sz="3200" b="1">
              <a:latin typeface="Arial" pitchFamily="34" charset="0"/>
              <a:ea typeface="Arial-Rounded" pitchFamily="34" charset="0"/>
              <a:cs typeface="Arial" pitchFamily="34" charset="0"/>
            </a:endParaRPr>
          </a:p>
        </p:txBody>
      </p:sp>
      <p:sp>
        <p:nvSpPr>
          <p:cNvPr id="26" name="TextBox 25"/>
          <p:cNvSpPr txBox="1"/>
          <p:nvPr/>
        </p:nvSpPr>
        <p:spPr>
          <a:xfrm>
            <a:off x="6096000" y="1204124"/>
            <a:ext cx="2057400" cy="584763"/>
          </a:xfrm>
          <a:prstGeom prst="rect">
            <a:avLst/>
          </a:prstGeom>
          <a:solidFill>
            <a:srgbClr val="FFC000"/>
          </a:solidFill>
        </p:spPr>
        <p:txBody>
          <a:bodyPr wrap="square" lIns="91428" tIns="45714" rIns="91428" bIns="45714" rtlCol="0">
            <a:spAutoFit/>
          </a:bodyPr>
          <a:lstStyle/>
          <a:p>
            <a:pPr algn="ctr"/>
            <a:r>
              <a:rPr lang="en-US" sz="3200" b="1" smtClean="0">
                <a:latin typeface="Arial" pitchFamily="34" charset="0"/>
                <a:ea typeface="Arial-Rounded" pitchFamily="34" charset="0"/>
                <a:cs typeface="Arial" pitchFamily="34" charset="0"/>
              </a:rPr>
              <a:t>gáy</a:t>
            </a:r>
            <a:endParaRPr lang="en-US" sz="3200" b="1">
              <a:latin typeface="Arial" pitchFamily="34" charset="0"/>
              <a:ea typeface="Arial-Rounded" pitchFamily="34" charset="0"/>
              <a:cs typeface="Arial" pitchFamily="34" charset="0"/>
            </a:endParaRPr>
          </a:p>
        </p:txBody>
      </p:sp>
    </p:spTree>
    <p:extLst>
      <p:ext uri="{BB962C8B-B14F-4D97-AF65-F5344CB8AC3E}">
        <p14:creationId xmlns:p14="http://schemas.microsoft.com/office/powerpoint/2010/main" val="41992453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889E-6 6.17284E-7 L 0.47205 0.52006 " pathEditMode="relative" rAng="0" ptsTypes="AA">
                                      <p:cBhvr>
                                        <p:cTn id="6" dur="2000" fill="hold"/>
                                        <p:tgtEl>
                                          <p:spTgt spid="25"/>
                                        </p:tgtEl>
                                        <p:attrNameLst>
                                          <p:attrName>ppt_x</p:attrName>
                                          <p:attrName>ppt_y</p:attrName>
                                        </p:attrNameLst>
                                      </p:cBhvr>
                                      <p:rCtr x="23594" y="25988"/>
                                    </p:animMotion>
                                  </p:childTnLst>
                                  <p:subTnLst>
                                    <p:audio>
                                      <p:cMediaNode vol="100000">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25"/>
                  </p:tgtEl>
                </p:cond>
              </p:nextCondLst>
            </p:seq>
            <p:seq concurrent="1" nextAc="seek">
              <p:cTn id="7" restart="whenNotActive" fill="hold" evtFilter="cancelBubble" nodeType="interactiveSeq">
                <p:stCondLst>
                  <p:cond evt="onClick" delay="0">
                    <p:tgtEl>
                      <p:spTgt spid="22"/>
                    </p:tgtEl>
                  </p:cond>
                </p:stCondLst>
                <p:endSync evt="end" delay="0">
                  <p:rtn val="all"/>
                </p:endSync>
                <p:childTnLst>
                  <p:par>
                    <p:cTn id="8" fill="hold">
                      <p:stCondLst>
                        <p:cond delay="0"/>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22"/>
                                        </p:tgtEl>
                                        <p:attrNameLst>
                                          <p:attrName>r</p:attrName>
                                        </p:attrNameLst>
                                      </p:cBhvr>
                                    </p:animRot>
                                    <p:animRot by="-240000">
                                      <p:cBhvr>
                                        <p:cTn id="12" dur="200" fill="hold">
                                          <p:stCondLst>
                                            <p:cond delay="200"/>
                                          </p:stCondLst>
                                        </p:cTn>
                                        <p:tgtEl>
                                          <p:spTgt spid="22"/>
                                        </p:tgtEl>
                                        <p:attrNameLst>
                                          <p:attrName>r</p:attrName>
                                        </p:attrNameLst>
                                      </p:cBhvr>
                                    </p:animRot>
                                    <p:animRot by="240000">
                                      <p:cBhvr>
                                        <p:cTn id="13" dur="200" fill="hold">
                                          <p:stCondLst>
                                            <p:cond delay="400"/>
                                          </p:stCondLst>
                                        </p:cTn>
                                        <p:tgtEl>
                                          <p:spTgt spid="22"/>
                                        </p:tgtEl>
                                        <p:attrNameLst>
                                          <p:attrName>r</p:attrName>
                                        </p:attrNameLst>
                                      </p:cBhvr>
                                    </p:animRot>
                                    <p:animRot by="-240000">
                                      <p:cBhvr>
                                        <p:cTn id="14" dur="200" fill="hold">
                                          <p:stCondLst>
                                            <p:cond delay="600"/>
                                          </p:stCondLst>
                                        </p:cTn>
                                        <p:tgtEl>
                                          <p:spTgt spid="22"/>
                                        </p:tgtEl>
                                        <p:attrNameLst>
                                          <p:attrName>r</p:attrName>
                                        </p:attrNameLst>
                                      </p:cBhvr>
                                    </p:animRot>
                                    <p:animRot by="120000">
                                      <p:cBhvr>
                                        <p:cTn id="15" dur="200" fill="hold">
                                          <p:stCondLst>
                                            <p:cond delay="800"/>
                                          </p:stCondLst>
                                        </p:cTn>
                                        <p:tgtEl>
                                          <p:spTgt spid="22"/>
                                        </p:tgtEl>
                                        <p:attrNameLst>
                                          <p:attrName>r</p:attrName>
                                        </p:attrNameLst>
                                      </p:cBhvr>
                                    </p:animRot>
                                  </p:childTnLst>
                                  <p:subTnLst>
                                    <p:audio>
                                      <p:cMediaNode>
                                        <p:cTn display="0" masterRel="sameClick">
                                          <p:stCondLst>
                                            <p:cond evt="begin" delay="0">
                                              <p:tn val="10"/>
                                            </p:cond>
                                          </p:stCondLst>
                                          <p:endCondLst>
                                            <p:cond evt="onStopAudio" delay="0">
                                              <p:tgtEl>
                                                <p:sldTgt/>
                                              </p:tgtEl>
                                            </p:cond>
                                          </p:endCondLst>
                                        </p:cTn>
                                        <p:tgtEl>
                                          <p:sndTgt r:embed="rId4" name="hammer.wav"/>
                                        </p:tgtEl>
                                      </p:cMediaNode>
                                    </p:audio>
                                  </p:subTnLst>
                                </p:cTn>
                              </p:par>
                            </p:childTnLst>
                          </p:cTn>
                        </p:par>
                      </p:childTnLst>
                    </p:cTn>
                  </p:par>
                </p:childTnLst>
              </p:cTn>
              <p:nextCondLst>
                <p:cond evt="onClick" delay="0">
                  <p:tgtEl>
                    <p:spTgt spid="22"/>
                  </p:tgtEl>
                </p:cond>
              </p:nextCondLst>
            </p:seq>
            <p:seq concurrent="1" nextAc="seek">
              <p:cTn id="16" restart="whenNotActive" fill="hold" evtFilter="cancelBubble" nodeType="interactiveSeq">
                <p:stCondLst>
                  <p:cond evt="onClick" delay="0">
                    <p:tgtEl>
                      <p:spTgt spid="23"/>
                    </p:tgtEl>
                  </p:cond>
                </p:stCondLst>
                <p:endSync evt="end" delay="0">
                  <p:rtn val="all"/>
                </p:endSync>
                <p:childTnLst>
                  <p:par>
                    <p:cTn id="17" fill="hold">
                      <p:stCondLst>
                        <p:cond delay="0"/>
                      </p:stCondLst>
                      <p:childTnLst>
                        <p:par>
                          <p:cTn id="18" fill="hold">
                            <p:stCondLst>
                              <p:cond delay="0"/>
                            </p:stCondLst>
                            <p:childTnLst>
                              <p:par>
                                <p:cTn id="19" presetID="42" presetClass="path" presetSubtype="0" accel="50000" decel="50000" fill="hold" grpId="0" nodeType="clickEffect">
                                  <p:stCondLst>
                                    <p:cond delay="0"/>
                                  </p:stCondLst>
                                  <p:childTnLst>
                                    <p:animMotion origin="layout" path="M 5.55556E-7 4.93827E-7 L 0.05868 0.18086 " pathEditMode="relative" rAng="0" ptsTypes="AA">
                                      <p:cBhvr>
                                        <p:cTn id="20" dur="2000" fill="hold"/>
                                        <p:tgtEl>
                                          <p:spTgt spid="23"/>
                                        </p:tgtEl>
                                        <p:attrNameLst>
                                          <p:attrName>ppt_x</p:attrName>
                                          <p:attrName>ppt_y</p:attrName>
                                        </p:attrNameLst>
                                      </p:cBhvr>
                                      <p:rCtr x="2934" y="9043"/>
                                    </p:animMotion>
                                  </p:childTnLst>
                                  <p:subTnLst>
                                    <p:audio>
                                      <p:cMediaNode vol="100000">
                                        <p:cTn display="0" masterRel="sameClick">
                                          <p:stCondLst>
                                            <p:cond evt="begin" delay="0">
                                              <p:tn val="19"/>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23"/>
                  </p:tgtEl>
                </p:cond>
              </p:nextCondLst>
            </p:seq>
            <p:seq concurrent="1" nextAc="seek">
              <p:cTn id="21" restart="whenNotActive" fill="hold" evtFilter="cancelBubble" nodeType="interactiveSeq">
                <p:stCondLst>
                  <p:cond evt="onClick" delay="0">
                    <p:tgtEl>
                      <p:spTgt spid="24"/>
                    </p:tgtEl>
                  </p:cond>
                </p:stCondLst>
                <p:endSync evt="end" delay="0">
                  <p:rtn val="all"/>
                </p:endSync>
                <p:childTnLst>
                  <p:par>
                    <p:cTn id="22" fill="hold">
                      <p:stCondLst>
                        <p:cond delay="0"/>
                      </p:stCondLst>
                      <p:childTnLst>
                        <p:par>
                          <p:cTn id="23" fill="hold">
                            <p:stCondLst>
                              <p:cond delay="0"/>
                            </p:stCondLst>
                            <p:childTnLst>
                              <p:par>
                                <p:cTn id="24" presetID="32" presetClass="emph" presetSubtype="0" fill="hold" grpId="0" nodeType="clickEffect">
                                  <p:stCondLst>
                                    <p:cond delay="0"/>
                                  </p:stCondLst>
                                  <p:childTnLs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subTnLst>
                                    <p:audio>
                                      <p:cMediaNode>
                                        <p:cTn display="0" masterRel="sameClick">
                                          <p:stCondLst>
                                            <p:cond evt="begin" delay="0">
                                              <p:tn val="24"/>
                                            </p:cond>
                                          </p:stCondLst>
                                          <p:endCondLst>
                                            <p:cond evt="onStopAudio" delay="0">
                                              <p:tgtEl>
                                                <p:sldTgt/>
                                              </p:tgtEl>
                                            </p:cond>
                                          </p:endCondLst>
                                        </p:cTn>
                                        <p:tgtEl>
                                          <p:sndTgt r:embed="rId4" name="hammer.wav"/>
                                        </p:tgtEl>
                                      </p:cMediaNode>
                                    </p:audio>
                                  </p:subTnLst>
                                </p:cTn>
                              </p:par>
                            </p:childTnLst>
                          </p:cTn>
                        </p:par>
                      </p:childTnLst>
                    </p:cTn>
                  </p:par>
                </p:childTnLst>
              </p:cTn>
              <p:nextCondLst>
                <p:cond evt="onClick" delay="0">
                  <p:tgtEl>
                    <p:spTgt spid="24"/>
                  </p:tgtEl>
                </p:cond>
              </p:nextCondLst>
            </p:seq>
            <p:seq concurrent="1" nextAc="seek">
              <p:cTn id="30" restart="whenNotActive" fill="hold" evtFilter="cancelBubble" nodeType="interactiveSeq">
                <p:stCondLst>
                  <p:cond evt="onClick" delay="0">
                    <p:tgtEl>
                      <p:spTgt spid="26"/>
                    </p:tgtEl>
                  </p:cond>
                </p:stCondLst>
                <p:endSync evt="end" delay="0">
                  <p:rtn val="all"/>
                </p:endSync>
                <p:childTnLst>
                  <p:par>
                    <p:cTn id="31" fill="hold">
                      <p:stCondLst>
                        <p:cond delay="0"/>
                      </p:stCondLst>
                      <p:childTnLst>
                        <p:par>
                          <p:cTn id="32" fill="hold">
                            <p:stCondLst>
                              <p:cond delay="0"/>
                            </p:stCondLst>
                            <p:childTnLst>
                              <p:par>
                                <p:cTn id="33" presetID="32" presetClass="emph" presetSubtype="0" fill="hold" grpId="0" nodeType="clickEffect">
                                  <p:stCondLst>
                                    <p:cond delay="0"/>
                                  </p:stCondLst>
                                  <p:childTnLst>
                                    <p:animRot by="120000">
                                      <p:cBhvr>
                                        <p:cTn id="34" dur="100" fill="hold">
                                          <p:stCondLst>
                                            <p:cond delay="0"/>
                                          </p:stCondLst>
                                        </p:cTn>
                                        <p:tgtEl>
                                          <p:spTgt spid="26"/>
                                        </p:tgtEl>
                                        <p:attrNameLst>
                                          <p:attrName>r</p:attrName>
                                        </p:attrNameLst>
                                      </p:cBhvr>
                                    </p:animRot>
                                    <p:animRot by="-240000">
                                      <p:cBhvr>
                                        <p:cTn id="35" dur="200" fill="hold">
                                          <p:stCondLst>
                                            <p:cond delay="200"/>
                                          </p:stCondLst>
                                        </p:cTn>
                                        <p:tgtEl>
                                          <p:spTgt spid="26"/>
                                        </p:tgtEl>
                                        <p:attrNameLst>
                                          <p:attrName>r</p:attrName>
                                        </p:attrNameLst>
                                      </p:cBhvr>
                                    </p:animRot>
                                    <p:animRot by="240000">
                                      <p:cBhvr>
                                        <p:cTn id="36" dur="200" fill="hold">
                                          <p:stCondLst>
                                            <p:cond delay="400"/>
                                          </p:stCondLst>
                                        </p:cTn>
                                        <p:tgtEl>
                                          <p:spTgt spid="26"/>
                                        </p:tgtEl>
                                        <p:attrNameLst>
                                          <p:attrName>r</p:attrName>
                                        </p:attrNameLst>
                                      </p:cBhvr>
                                    </p:animRot>
                                    <p:animRot by="-240000">
                                      <p:cBhvr>
                                        <p:cTn id="37" dur="200" fill="hold">
                                          <p:stCondLst>
                                            <p:cond delay="600"/>
                                          </p:stCondLst>
                                        </p:cTn>
                                        <p:tgtEl>
                                          <p:spTgt spid="26"/>
                                        </p:tgtEl>
                                        <p:attrNameLst>
                                          <p:attrName>r</p:attrName>
                                        </p:attrNameLst>
                                      </p:cBhvr>
                                    </p:animRot>
                                    <p:animRot by="120000">
                                      <p:cBhvr>
                                        <p:cTn id="38" dur="200" fill="hold">
                                          <p:stCondLst>
                                            <p:cond delay="800"/>
                                          </p:stCondLst>
                                        </p:cTn>
                                        <p:tgtEl>
                                          <p:spTgt spid="26"/>
                                        </p:tgtEl>
                                        <p:attrNameLst>
                                          <p:attrName>r</p:attrName>
                                        </p:attrNameLst>
                                      </p:cBhvr>
                                    </p:animRot>
                                  </p:childTnLst>
                                  <p:subTnLst>
                                    <p:audio>
                                      <p:cMediaNode>
                                        <p:cTn display="0" masterRel="sameClick">
                                          <p:stCondLst>
                                            <p:cond evt="begin" delay="0">
                                              <p:tn val="33"/>
                                            </p:cond>
                                          </p:stCondLst>
                                          <p:endCondLst>
                                            <p:cond evt="onStopAudio" delay="0">
                                              <p:tgtEl>
                                                <p:sldTgt/>
                                              </p:tgtEl>
                                            </p:cond>
                                          </p:endCondLst>
                                        </p:cTn>
                                        <p:tgtEl>
                                          <p:sndTgt r:embed="rId4" name="hammer.wav"/>
                                        </p:tgtEl>
                                      </p:cMediaNode>
                                    </p:audio>
                                  </p:subTnLst>
                                </p:cTn>
                              </p:par>
                            </p:childTnLst>
                          </p:cTn>
                        </p:par>
                      </p:childTnLst>
                    </p:cTn>
                  </p:par>
                </p:childTnLst>
              </p:cTn>
              <p:nextCondLst>
                <p:cond evt="onClick" delay="0">
                  <p:tgtEl>
                    <p:spTgt spid="26"/>
                  </p:tgtEl>
                </p:cond>
              </p:nextCondLst>
            </p:seq>
          </p:childTnLst>
        </p:cTn>
      </p:par>
    </p:tnLst>
    <p:bldLst>
      <p:bldP spid="22" grpId="0" animBg="1"/>
      <p:bldP spid="23"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764" y="57150"/>
            <a:ext cx="609600" cy="609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Rounded MT Bold" pitchFamily="34" charset="0"/>
                <a:cs typeface="Times New Roman" pitchFamily="18" charset="0"/>
              </a:rPr>
              <a:t>6</a:t>
            </a:r>
            <a:endParaRPr lang="en-US" sz="2800" b="1">
              <a:solidFill>
                <a:schemeClr val="bg1"/>
              </a:solidFill>
              <a:latin typeface="Arial Rounded MT Bold" pitchFamily="34" charset="0"/>
              <a:cs typeface="Times New Roman" pitchFamily="18" charset="0"/>
            </a:endParaRPr>
          </a:p>
        </p:txBody>
      </p:sp>
      <p:sp>
        <p:nvSpPr>
          <p:cNvPr id="3" name="TextBox 2"/>
          <p:cNvSpPr txBox="1"/>
          <p:nvPr/>
        </p:nvSpPr>
        <p:spPr>
          <a:xfrm>
            <a:off x="744682" y="144348"/>
            <a:ext cx="8094518" cy="954095"/>
          </a:xfrm>
          <a:prstGeom prst="rect">
            <a:avLst/>
          </a:prstGeom>
          <a:noFill/>
        </p:spPr>
        <p:txBody>
          <a:bodyPr wrap="square" lIns="91428" tIns="45714" rIns="91428" bIns="45714" rtlCol="0">
            <a:spAutoFit/>
          </a:bodyPr>
          <a:lstStyle/>
          <a:p>
            <a:pPr algn="just"/>
            <a:r>
              <a:rPr lang="en-US" sz="2800" b="1" smtClean="0">
                <a:latin typeface="Arial" pitchFamily="34" charset="0"/>
                <a:ea typeface="Arial-Rounded" pitchFamily="34" charset="0"/>
                <a:cs typeface="Arial" pitchFamily="34" charset="0"/>
              </a:rPr>
              <a:t>Quan sát tranh và dùng từ ngữ trong khung để nói theo tranh</a:t>
            </a:r>
            <a:endParaRPr lang="en-US" sz="2800" b="1">
              <a:latin typeface="Arial" pitchFamily="34" charset="0"/>
              <a:ea typeface="Arial-Rounded" pitchFamily="34" charset="0"/>
              <a:cs typeface="Arial" pitchFamily="34" charset="0"/>
            </a:endParaRPr>
          </a:p>
        </p:txBody>
      </p:sp>
      <p:sp>
        <p:nvSpPr>
          <p:cNvPr id="20" name="TextBox 19"/>
          <p:cNvSpPr txBox="1"/>
          <p:nvPr/>
        </p:nvSpPr>
        <p:spPr>
          <a:xfrm>
            <a:off x="914400" y="1234244"/>
            <a:ext cx="7924800" cy="461653"/>
          </a:xfrm>
          <a:prstGeom prst="rect">
            <a:avLst/>
          </a:prstGeom>
          <a:noFill/>
          <a:ln>
            <a:solidFill>
              <a:schemeClr val="accent6"/>
            </a:solidFill>
          </a:ln>
        </p:spPr>
        <p:txBody>
          <a:bodyPr wrap="square" lIns="91428" tIns="45714" rIns="91428" bIns="45714" rtlCol="0">
            <a:spAutoFit/>
          </a:bodyPr>
          <a:lstStyle/>
          <a:p>
            <a:pPr algn="ctr"/>
            <a:r>
              <a:rPr lang="en-US" sz="2400" smtClean="0">
                <a:latin typeface="Arial-Rounded" pitchFamily="34" charset="0"/>
                <a:ea typeface="Arial-Rounded" pitchFamily="34" charset="0"/>
                <a:cs typeface="Arial-Rounded" pitchFamily="34" charset="0"/>
              </a:rPr>
              <a:t>buổi sáng		bố		mẹ 		em</a:t>
            </a:r>
            <a:endParaRPr lang="en-US" sz="2400">
              <a:latin typeface="Arial-Rounded" pitchFamily="34" charset="0"/>
              <a:ea typeface="Arial-Rounded" pitchFamily="34" charset="0"/>
              <a:cs typeface="Arial-Rounded" pitchFamily="34" charset="0"/>
            </a:endParaRP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940" t="23183" r="27672" b="18750"/>
          <a:stretch/>
        </p:blipFill>
        <p:spPr bwMode="auto">
          <a:xfrm>
            <a:off x="2489200" y="1809750"/>
            <a:ext cx="4267200" cy="3069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4457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FFD2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sp>
        <p:nvSpPr>
          <p:cNvPr id="5" name="Rectangle 4"/>
          <p:cNvSpPr/>
          <p:nvPr/>
        </p:nvSpPr>
        <p:spPr>
          <a:xfrm>
            <a:off x="0" y="5010150"/>
            <a:ext cx="9144000" cy="1333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1" tIns="45696" rIns="91391" bIns="45696" spcCol="0" rtlCol="0" anchor="ctr"/>
          <a:lstStyle/>
          <a:p>
            <a:pPr algn="ctr"/>
            <a:endParaRPr lang="en-US"/>
          </a:p>
        </p:txBody>
      </p:sp>
      <p:grpSp>
        <p:nvGrpSpPr>
          <p:cNvPr id="2" name="Group 1"/>
          <p:cNvGrpSpPr/>
          <p:nvPr/>
        </p:nvGrpSpPr>
        <p:grpSpPr>
          <a:xfrm>
            <a:off x="1354231" y="2152115"/>
            <a:ext cx="7219136"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10" name="Group 9"/>
          <p:cNvGrpSpPr/>
          <p:nvPr/>
        </p:nvGrpSpPr>
        <p:grpSpPr>
          <a:xfrm>
            <a:off x="685800" y="2109520"/>
            <a:ext cx="992332" cy="992332"/>
            <a:chOff x="1212273" y="1084984"/>
            <a:chExt cx="992332" cy="992332"/>
          </a:xfrm>
        </p:grpSpPr>
        <p:sp>
          <p:nvSpPr>
            <p:cNvPr id="9" name="Oval 8"/>
            <p:cNvSpPr/>
            <p:nvPr/>
          </p:nvSpPr>
          <p:spPr>
            <a:xfrm>
              <a:off x="1212273" y="1084984"/>
              <a:ext cx="992332" cy="99233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solidFill>
              <a:schemeClr val="accent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59635"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FFD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FFC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2700" y="178394"/>
            <a:ext cx="1341530" cy="1107947"/>
          </a:xfrm>
          <a:prstGeom prst="rect">
            <a:avLst/>
          </a:prstGeom>
          <a:noFill/>
        </p:spPr>
        <p:txBody>
          <a:bodyPr wrap="square" lIns="91391" tIns="45696" rIns="91391" bIns="45696" rtlCol="0">
            <a:spAutoFit/>
          </a:bodyPr>
          <a:lstStyle/>
          <a:p>
            <a:pPr algn="ctr"/>
            <a:r>
              <a:rPr lang="en-US" sz="6600" b="1" smtClean="0">
                <a:solidFill>
                  <a:schemeClr val="accent6"/>
                </a:solidFill>
                <a:latin typeface="Arial Rounded MT Bold" pitchFamily="34" charset="0"/>
                <a:ea typeface="Arial-Rounded" pitchFamily="34" charset="0"/>
                <a:cs typeface="Times New Roman" pitchFamily="18" charset="0"/>
              </a:rPr>
              <a:t>7</a:t>
            </a:r>
            <a:endParaRPr lang="en-US" sz="6600" b="1">
              <a:solidFill>
                <a:schemeClr val="accent6"/>
              </a:solidFill>
              <a:latin typeface="Arial Rounded MT Bold" pitchFamily="34" charset="0"/>
              <a:ea typeface="Arial-Rounded" pitchFamily="34" charset="0"/>
              <a:cs typeface="Times New Roman" pitchFamily="18" charset="0"/>
            </a:endParaRPr>
          </a:p>
        </p:txBody>
      </p:sp>
      <p:sp>
        <p:nvSpPr>
          <p:cNvPr id="29" name="TextBox 28"/>
          <p:cNvSpPr txBox="1"/>
          <p:nvPr/>
        </p:nvSpPr>
        <p:spPr>
          <a:xfrm>
            <a:off x="1828800" y="437711"/>
            <a:ext cx="7162800" cy="830948"/>
          </a:xfrm>
          <a:prstGeom prst="rect">
            <a:avLst/>
          </a:prstGeom>
          <a:noFill/>
        </p:spPr>
        <p:txBody>
          <a:bodyPr wrap="square" lIns="91391" tIns="45696" rIns="91391" bIns="45696" rtlCol="0">
            <a:spAutoFit/>
          </a:bodyPr>
          <a:lstStyle/>
          <a:p>
            <a:pPr algn="ctr"/>
            <a:r>
              <a:rPr lang="en-US" sz="4800" b="1" smtClean="0">
                <a:ln w="3175">
                  <a:solidFill>
                    <a:schemeClr val="bg1"/>
                  </a:solidFill>
                </a:ln>
                <a:solidFill>
                  <a:schemeClr val="bg1"/>
                </a:solidFill>
                <a:latin typeface="Arial-Rounded" pitchFamily="34" charset="0"/>
                <a:ea typeface="Arial-Rounded" pitchFamily="34" charset="0"/>
                <a:cs typeface="Arial-Rounded" pitchFamily="34" charset="0"/>
              </a:rPr>
              <a:t>THẾ GIỚI TRONG MẮT EM</a:t>
            </a:r>
            <a:endParaRPr lang="en-US" sz="4800" b="1">
              <a:ln w="3175">
                <a:solidFill>
                  <a:schemeClr val="bg1"/>
                </a:solidFill>
              </a:ln>
              <a:solidFill>
                <a:schemeClr val="bg1"/>
              </a:solidFill>
              <a:latin typeface="Arial-Rounded" pitchFamily="34" charset="0"/>
              <a:ea typeface="Arial-Rounded" pitchFamily="34" charset="0"/>
              <a:cs typeface="Arial-Rounded" pitchFamily="34" charset="0"/>
            </a:endParaRPr>
          </a:p>
        </p:txBody>
      </p:sp>
      <p:sp>
        <p:nvSpPr>
          <p:cNvPr id="33" name="TextBox 32"/>
          <p:cNvSpPr txBox="1"/>
          <p:nvPr/>
        </p:nvSpPr>
        <p:spPr>
          <a:xfrm>
            <a:off x="716605" y="2162639"/>
            <a:ext cx="990600" cy="954059"/>
          </a:xfrm>
          <a:prstGeom prst="rect">
            <a:avLst/>
          </a:prstGeom>
          <a:noFill/>
        </p:spPr>
        <p:txBody>
          <a:bodyPr wrap="square" lIns="91391" tIns="45696" rIns="91391" bIns="45696"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smtClean="0">
                <a:solidFill>
                  <a:schemeClr val="bg1"/>
                </a:solidFill>
                <a:latin typeface="Arial Rounded MT Bold" pitchFamily="34" charset="0"/>
                <a:ea typeface="Arial-Rounded" pitchFamily="34" charset="0"/>
                <a:cs typeface="Times New Roman" pitchFamily="18" charset="0"/>
              </a:rPr>
              <a:t>3</a:t>
            </a:r>
            <a:endParaRPr lang="en-US" sz="3200" b="1">
              <a:solidFill>
                <a:schemeClr val="bg1"/>
              </a:solidFill>
              <a:latin typeface="Arial Rounded MT Bold" pitchFamily="34" charset="0"/>
              <a:ea typeface="Arial-Rounded" pitchFamily="34" charset="0"/>
              <a:cs typeface="Times New Roman" pitchFamily="18" charset="0"/>
            </a:endParaRPr>
          </a:p>
        </p:txBody>
      </p:sp>
      <p:sp>
        <p:nvSpPr>
          <p:cNvPr id="24" name="TextBox 23"/>
          <p:cNvSpPr txBox="1"/>
          <p:nvPr/>
        </p:nvSpPr>
        <p:spPr>
          <a:xfrm>
            <a:off x="1371600" y="2289089"/>
            <a:ext cx="6350566" cy="646282"/>
          </a:xfrm>
          <a:prstGeom prst="rect">
            <a:avLst/>
          </a:prstGeom>
          <a:noFill/>
        </p:spPr>
        <p:txBody>
          <a:bodyPr wrap="square" lIns="91391" tIns="45696" rIns="91391" bIns="45696" rtlCol="0">
            <a:spAutoFit/>
          </a:bodyPr>
          <a:lstStyle/>
          <a:p>
            <a:pPr algn="ctr"/>
            <a:r>
              <a:rPr lang="en-US" sz="3600" b="1" dirty="0" smtClean="0">
                <a:solidFill>
                  <a:srgbClr val="F68426"/>
                </a:solidFill>
                <a:latin typeface="Arial-Rounded" pitchFamily="34" charset="0"/>
                <a:ea typeface="Arial-Rounded" pitchFamily="34" charset="0"/>
                <a:cs typeface="Arial-Rounded" pitchFamily="34" charset="0"/>
              </a:rPr>
              <a:t>NGÀY MỚI BẮT ĐẦU</a:t>
            </a:r>
            <a:endParaRPr lang="en-US" sz="3600" b="1" dirty="0">
              <a:solidFill>
                <a:srgbClr val="F68426"/>
              </a:solidFill>
              <a:latin typeface="Arial-Rounded" pitchFamily="34" charset="0"/>
              <a:ea typeface="Arial-Rounded" pitchFamily="34" charset="0"/>
              <a:cs typeface="Arial-Rounded" pitchFamily="34" charset="0"/>
            </a:endParaRPr>
          </a:p>
        </p:txBody>
      </p:sp>
      <p:sp>
        <p:nvSpPr>
          <p:cNvPr id="22" name="TextBox 21"/>
          <p:cNvSpPr txBox="1"/>
          <p:nvPr/>
        </p:nvSpPr>
        <p:spPr>
          <a:xfrm>
            <a:off x="1433238" y="3197117"/>
            <a:ext cx="6350566" cy="646282"/>
          </a:xfrm>
          <a:prstGeom prst="rect">
            <a:avLst/>
          </a:prstGeom>
          <a:noFill/>
        </p:spPr>
        <p:txBody>
          <a:bodyPr wrap="square" lIns="91391" tIns="45696" rIns="91391" bIns="45696" rtlCol="0">
            <a:spAutoFit/>
          </a:bodyPr>
          <a:lstStyle/>
          <a:p>
            <a:pPr algn="ctr"/>
            <a:r>
              <a:rPr lang="en-US" sz="3600" b="1" dirty="0" smtClean="0">
                <a:solidFill>
                  <a:srgbClr val="F68426"/>
                </a:solidFill>
                <a:latin typeface="Arial-Rounded" pitchFamily="34" charset="0"/>
                <a:ea typeface="Arial-Rounded" pitchFamily="34" charset="0"/>
                <a:cs typeface="Arial-Rounded" pitchFamily="34" charset="0"/>
              </a:rPr>
              <a:t>(</a:t>
            </a:r>
            <a:r>
              <a:rPr lang="en-US" sz="3600" b="1" dirty="0" err="1" smtClean="0">
                <a:solidFill>
                  <a:srgbClr val="F68426"/>
                </a:solidFill>
                <a:latin typeface="Arial-Rounded" pitchFamily="34" charset="0"/>
                <a:ea typeface="Arial-Rounded" pitchFamily="34" charset="0"/>
                <a:cs typeface="Arial-Rounded" pitchFamily="34" charset="0"/>
              </a:rPr>
              <a:t>tiết</a:t>
            </a:r>
            <a:r>
              <a:rPr lang="en-US" sz="3600" b="1" dirty="0" smtClean="0">
                <a:solidFill>
                  <a:srgbClr val="F68426"/>
                </a:solidFill>
                <a:latin typeface="Arial-Rounded" pitchFamily="34" charset="0"/>
                <a:ea typeface="Arial-Rounded" pitchFamily="34" charset="0"/>
                <a:cs typeface="Arial-Rounded" pitchFamily="34" charset="0"/>
              </a:rPr>
              <a:t> 4)</a:t>
            </a:r>
            <a:endParaRPr lang="en-US" sz="3600" b="1" dirty="0">
              <a:solidFill>
                <a:srgbClr val="F68426"/>
              </a:solidFill>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523230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7764" y="972355"/>
            <a:ext cx="8873836" cy="3732995"/>
            <a:chOff x="744680" y="1657350"/>
            <a:chExt cx="7809345" cy="2705100"/>
          </a:xfrm>
        </p:grpSpPr>
        <p:sp>
          <p:nvSpPr>
            <p:cNvPr id="13" name="Rectangle 2"/>
            <p:cNvSpPr/>
            <p:nvPr/>
          </p:nvSpPr>
          <p:spPr>
            <a:xfrm>
              <a:off x="744680" y="1657350"/>
              <a:ext cx="7809345" cy="2705100"/>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793750 h 2895600"/>
                <a:gd name="connsiteX5" fmla="*/ 47 w 7809392"/>
                <a:gd name="connsiteY5" fmla="*/ 0 h 2895600"/>
                <a:gd name="connsiteX0" fmla="*/ 72 w 7809417"/>
                <a:gd name="connsiteY0" fmla="*/ 0 h 2895600"/>
                <a:gd name="connsiteX1" fmla="*/ 7809417 w 7809417"/>
                <a:gd name="connsiteY1" fmla="*/ 0 h 2895600"/>
                <a:gd name="connsiteX2" fmla="*/ 7809417 w 7809417"/>
                <a:gd name="connsiteY2" fmla="*/ 2895600 h 2895600"/>
                <a:gd name="connsiteX3" fmla="*/ 72 w 7809417"/>
                <a:gd name="connsiteY3" fmla="*/ 2895600 h 2895600"/>
                <a:gd name="connsiteX4" fmla="*/ 106291 w 7809417"/>
                <a:gd name="connsiteY4" fmla="*/ 793750 h 2895600"/>
                <a:gd name="connsiteX5" fmla="*/ 72 w 7809417"/>
                <a:gd name="connsiteY5" fmla="*/ 0 h 2895600"/>
                <a:gd name="connsiteX0" fmla="*/ 555703 w 8365048"/>
                <a:gd name="connsiteY0" fmla="*/ 0 h 2895600"/>
                <a:gd name="connsiteX1" fmla="*/ 8365048 w 8365048"/>
                <a:gd name="connsiteY1" fmla="*/ 0 h 2895600"/>
                <a:gd name="connsiteX2" fmla="*/ 8365048 w 8365048"/>
                <a:gd name="connsiteY2" fmla="*/ 2895600 h 2895600"/>
                <a:gd name="connsiteX3" fmla="*/ 555703 w 8365048"/>
                <a:gd name="connsiteY3" fmla="*/ 2895600 h 2895600"/>
                <a:gd name="connsiteX4" fmla="*/ 649223 w 8365048"/>
                <a:gd name="connsiteY4" fmla="*/ 1670050 h 2895600"/>
                <a:gd name="connsiteX5" fmla="*/ 661922 w 8365048"/>
                <a:gd name="connsiteY5" fmla="*/ 793750 h 2895600"/>
                <a:gd name="connsiteX6" fmla="*/ 555703 w 8365048"/>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93520 w 7809345"/>
                <a:gd name="connsiteY4" fmla="*/ 16700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31619 w 7809345"/>
                <a:gd name="connsiteY5" fmla="*/ 806450 h 2895600"/>
                <a:gd name="connsiteX6" fmla="*/ 0 w 7809345"/>
                <a:gd name="connsiteY6"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09345" h="2895600">
                  <a:moveTo>
                    <a:pt x="0" y="0"/>
                  </a:moveTo>
                  <a:lnTo>
                    <a:pt x="7809345" y="0"/>
                  </a:lnTo>
                  <a:lnTo>
                    <a:pt x="7809345" y="2895600"/>
                  </a:lnTo>
                  <a:lnTo>
                    <a:pt x="0" y="2895600"/>
                  </a:lnTo>
                  <a:cubicBezTo>
                    <a:pt x="77163" y="2176992"/>
                    <a:pt x="101217" y="2071158"/>
                    <a:pt x="118920" y="1720850"/>
                  </a:cubicBezTo>
                  <a:cubicBezTo>
                    <a:pt x="136623" y="1370542"/>
                    <a:pt x="138739" y="1078442"/>
                    <a:pt x="131619" y="806450"/>
                  </a:cubicBezTo>
                  <a:cubicBezTo>
                    <a:pt x="108913" y="558800"/>
                    <a:pt x="48106" y="209550"/>
                    <a:pt x="0" y="0"/>
                  </a:cubicBezTo>
                  <a:close/>
                </a:path>
              </a:pathLst>
            </a:custGeom>
            <a:solidFill>
              <a:srgbClr val="FBD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2"/>
            <p:cNvSpPr/>
            <p:nvPr/>
          </p:nvSpPr>
          <p:spPr>
            <a:xfrm>
              <a:off x="1012918" y="1780006"/>
              <a:ext cx="7406990" cy="2466143"/>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4 w 7809389"/>
                <a:gd name="connsiteY0" fmla="*/ 0 h 2895600"/>
                <a:gd name="connsiteX1" fmla="*/ 7809389 w 7809389"/>
                <a:gd name="connsiteY1" fmla="*/ 0 h 2895600"/>
                <a:gd name="connsiteX2" fmla="*/ 7809389 w 7809389"/>
                <a:gd name="connsiteY2" fmla="*/ 2895600 h 2895600"/>
                <a:gd name="connsiteX3" fmla="*/ 44 w 7809389"/>
                <a:gd name="connsiteY3" fmla="*/ 2895600 h 2895600"/>
                <a:gd name="connsiteX4" fmla="*/ 159033 w 7809389"/>
                <a:gd name="connsiteY4" fmla="*/ 1016020 h 2895600"/>
                <a:gd name="connsiteX5" fmla="*/ 44 w 7809389"/>
                <a:gd name="connsiteY5" fmla="*/ 0 h 2895600"/>
                <a:gd name="connsiteX0" fmla="*/ 582152 w 8391497"/>
                <a:gd name="connsiteY0" fmla="*/ 0 h 2895600"/>
                <a:gd name="connsiteX1" fmla="*/ 8391497 w 8391497"/>
                <a:gd name="connsiteY1" fmla="*/ 0 h 2895600"/>
                <a:gd name="connsiteX2" fmla="*/ 8391497 w 8391497"/>
                <a:gd name="connsiteY2" fmla="*/ 2895600 h 2895600"/>
                <a:gd name="connsiteX3" fmla="*/ 582152 w 8391497"/>
                <a:gd name="connsiteY3" fmla="*/ 2895600 h 2895600"/>
                <a:gd name="connsiteX4" fmla="*/ 741141 w 8391497"/>
                <a:gd name="connsiteY4" fmla="*/ 1016020 h 2895600"/>
                <a:gd name="connsiteX5" fmla="*/ 572769 w 8391497"/>
                <a:gd name="connsiteY5" fmla="*/ 448384 h 2895600"/>
                <a:gd name="connsiteX6" fmla="*/ 582152 w 8391497"/>
                <a:gd name="connsiteY6" fmla="*/ 0 h 2895600"/>
                <a:gd name="connsiteX0" fmla="*/ 74435 w 7883780"/>
                <a:gd name="connsiteY0" fmla="*/ 0 h 2895600"/>
                <a:gd name="connsiteX1" fmla="*/ 7883780 w 7883780"/>
                <a:gd name="connsiteY1" fmla="*/ 0 h 2895600"/>
                <a:gd name="connsiteX2" fmla="*/ 7883780 w 7883780"/>
                <a:gd name="connsiteY2" fmla="*/ 2895600 h 2895600"/>
                <a:gd name="connsiteX3" fmla="*/ 74435 w 7883780"/>
                <a:gd name="connsiteY3" fmla="*/ 2895600 h 2895600"/>
                <a:gd name="connsiteX4" fmla="*/ 233424 w 7883780"/>
                <a:gd name="connsiteY4" fmla="*/ 1016020 h 2895600"/>
                <a:gd name="connsiteX5" fmla="*/ 65052 w 7883780"/>
                <a:gd name="connsiteY5" fmla="*/ 448384 h 2895600"/>
                <a:gd name="connsiteX6" fmla="*/ 74435 w 7883780"/>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79978 w 8389323"/>
                <a:gd name="connsiteY0" fmla="*/ 0 h 2895600"/>
                <a:gd name="connsiteX1" fmla="*/ 8389323 w 8389323"/>
                <a:gd name="connsiteY1" fmla="*/ 0 h 2895600"/>
                <a:gd name="connsiteX2" fmla="*/ 8389323 w 8389323"/>
                <a:gd name="connsiteY2" fmla="*/ 2895600 h 2895600"/>
                <a:gd name="connsiteX3" fmla="*/ 579978 w 8389323"/>
                <a:gd name="connsiteY3" fmla="*/ 2895600 h 2895600"/>
                <a:gd name="connsiteX4" fmla="*/ 570596 w 8389323"/>
                <a:gd name="connsiteY4" fmla="*/ 1625991 h 2895600"/>
                <a:gd name="connsiteX5" fmla="*/ 738967 w 8389323"/>
                <a:gd name="connsiteY5" fmla="*/ 1016020 h 2895600"/>
                <a:gd name="connsiteX6" fmla="*/ 570595 w 8389323"/>
                <a:gd name="connsiteY6" fmla="*/ 448384 h 2895600"/>
                <a:gd name="connsiteX7" fmla="*/ 579978 w 8389323"/>
                <a:gd name="connsiteY7"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45917 w 7864644"/>
                <a:gd name="connsiteY4" fmla="*/ 1625991 h 2895600"/>
                <a:gd name="connsiteX5" fmla="*/ 214288 w 7864644"/>
                <a:gd name="connsiteY5" fmla="*/ 1016020 h 2895600"/>
                <a:gd name="connsiteX6" fmla="*/ 45916 w 7864644"/>
                <a:gd name="connsiteY6" fmla="*/ 448384 h 2895600"/>
                <a:gd name="connsiteX7" fmla="*/ 55299 w 7864644"/>
                <a:gd name="connsiteY7" fmla="*/ 0 h 2895600"/>
                <a:gd name="connsiteX0" fmla="*/ 55299 w 7864644"/>
                <a:gd name="connsiteY0" fmla="*/ 0 h 2895600"/>
                <a:gd name="connsiteX1" fmla="*/ 7864644 w 7864644"/>
                <a:gd name="connsiteY1" fmla="*/ 0 h 2895600"/>
                <a:gd name="connsiteX2" fmla="*/ 7732620 w 7864644"/>
                <a:gd name="connsiteY2" fmla="*/ 510363 h 2895600"/>
                <a:gd name="connsiteX3" fmla="*/ 7864644 w 7864644"/>
                <a:gd name="connsiteY3" fmla="*/ 2895600 h 2895600"/>
                <a:gd name="connsiteX4" fmla="*/ 55299 w 7864644"/>
                <a:gd name="connsiteY4" fmla="*/ 2895600 h 2895600"/>
                <a:gd name="connsiteX5" fmla="*/ 45917 w 7864644"/>
                <a:gd name="connsiteY5" fmla="*/ 1625991 h 2895600"/>
                <a:gd name="connsiteX6" fmla="*/ 214288 w 7864644"/>
                <a:gd name="connsiteY6" fmla="*/ 1016020 h 2895600"/>
                <a:gd name="connsiteX7" fmla="*/ 45916 w 7864644"/>
                <a:gd name="connsiteY7" fmla="*/ 448384 h 2895600"/>
                <a:gd name="connsiteX8" fmla="*/ 55299 w 7864644"/>
                <a:gd name="connsiteY8"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864644 w 7879425"/>
                <a:gd name="connsiteY4" fmla="*/ 2895600 h 2895600"/>
                <a:gd name="connsiteX5" fmla="*/ 55299 w 7879425"/>
                <a:gd name="connsiteY5" fmla="*/ 2895600 h 2895600"/>
                <a:gd name="connsiteX6" fmla="*/ 45917 w 7879425"/>
                <a:gd name="connsiteY6" fmla="*/ 1625991 h 2895600"/>
                <a:gd name="connsiteX7" fmla="*/ 214288 w 7879425"/>
                <a:gd name="connsiteY7" fmla="*/ 1016020 h 2895600"/>
                <a:gd name="connsiteX8" fmla="*/ 45916 w 7879425"/>
                <a:gd name="connsiteY8" fmla="*/ 448384 h 2895600"/>
                <a:gd name="connsiteX9" fmla="*/ 55299 w 7879425"/>
                <a:gd name="connsiteY9"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688611 w 7879425"/>
                <a:gd name="connsiteY4" fmla="*/ 1734454 h 2895600"/>
                <a:gd name="connsiteX5" fmla="*/ 7864644 w 7879425"/>
                <a:gd name="connsiteY5" fmla="*/ 2895600 h 2895600"/>
                <a:gd name="connsiteX6" fmla="*/ 55299 w 7879425"/>
                <a:gd name="connsiteY6" fmla="*/ 2895600 h 2895600"/>
                <a:gd name="connsiteX7" fmla="*/ 45917 w 7879425"/>
                <a:gd name="connsiteY7" fmla="*/ 1625991 h 2895600"/>
                <a:gd name="connsiteX8" fmla="*/ 214288 w 7879425"/>
                <a:gd name="connsiteY8" fmla="*/ 1016020 h 2895600"/>
                <a:gd name="connsiteX9" fmla="*/ 45916 w 7879425"/>
                <a:gd name="connsiteY9" fmla="*/ 448384 h 2895600"/>
                <a:gd name="connsiteX10" fmla="*/ 55299 w 7879425"/>
                <a:gd name="connsiteY10"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9257 w 7925560"/>
                <a:gd name="connsiteY0" fmla="*/ 0 h 2895600"/>
                <a:gd name="connsiteX1" fmla="*/ 7878602 w 7925560"/>
                <a:gd name="connsiteY1" fmla="*/ 0 h 2895600"/>
                <a:gd name="connsiteX2" fmla="*/ 7746578 w 7925560"/>
                <a:gd name="connsiteY2" fmla="*/ 510363 h 2895600"/>
                <a:gd name="connsiteX3" fmla="*/ 7893271 w 7925560"/>
                <a:gd name="connsiteY3" fmla="*/ 928723 h 2895600"/>
                <a:gd name="connsiteX4" fmla="*/ 7643892 w 7925560"/>
                <a:gd name="connsiteY4" fmla="*/ 1734454 h 2895600"/>
                <a:gd name="connsiteX5" fmla="*/ 7922608 w 7925560"/>
                <a:gd name="connsiteY5" fmla="*/ 2462711 h 2895600"/>
                <a:gd name="connsiteX6" fmla="*/ 7878602 w 7925560"/>
                <a:gd name="connsiteY6" fmla="*/ 2895600 h 2895600"/>
                <a:gd name="connsiteX7" fmla="*/ 69257 w 7925560"/>
                <a:gd name="connsiteY7" fmla="*/ 2895600 h 2895600"/>
                <a:gd name="connsiteX8" fmla="*/ 59875 w 7925560"/>
                <a:gd name="connsiteY8" fmla="*/ 1625991 h 2895600"/>
                <a:gd name="connsiteX9" fmla="*/ 228246 w 7925560"/>
                <a:gd name="connsiteY9" fmla="*/ 1016020 h 2895600"/>
                <a:gd name="connsiteX10" fmla="*/ 59874 w 7925560"/>
                <a:gd name="connsiteY10" fmla="*/ 448384 h 2895600"/>
                <a:gd name="connsiteX11" fmla="*/ 69257 w 7925560"/>
                <a:gd name="connsiteY11" fmla="*/ 0 h 2895600"/>
                <a:gd name="connsiteX0" fmla="*/ 64294 w 7920597"/>
                <a:gd name="connsiteY0" fmla="*/ 0 h 2895600"/>
                <a:gd name="connsiteX1" fmla="*/ 7873639 w 7920597"/>
                <a:gd name="connsiteY1" fmla="*/ 0 h 2895600"/>
                <a:gd name="connsiteX2" fmla="*/ 7741615 w 7920597"/>
                <a:gd name="connsiteY2" fmla="*/ 510363 h 2895600"/>
                <a:gd name="connsiteX3" fmla="*/ 7888308 w 7920597"/>
                <a:gd name="connsiteY3" fmla="*/ 928723 h 2895600"/>
                <a:gd name="connsiteX4" fmla="*/ 7638929 w 7920597"/>
                <a:gd name="connsiteY4" fmla="*/ 1734454 h 2895600"/>
                <a:gd name="connsiteX5" fmla="*/ 7917645 w 7920597"/>
                <a:gd name="connsiteY5" fmla="*/ 2462711 h 2895600"/>
                <a:gd name="connsiteX6" fmla="*/ 7873639 w 7920597"/>
                <a:gd name="connsiteY6" fmla="*/ 2895600 h 2895600"/>
                <a:gd name="connsiteX7" fmla="*/ 64294 w 7920597"/>
                <a:gd name="connsiteY7" fmla="*/ 2895600 h 2895600"/>
                <a:gd name="connsiteX8" fmla="*/ 54912 w 7920597"/>
                <a:gd name="connsiteY8" fmla="*/ 1625991 h 2895600"/>
                <a:gd name="connsiteX9" fmla="*/ 223283 w 7920597"/>
                <a:gd name="connsiteY9" fmla="*/ 1016020 h 2895600"/>
                <a:gd name="connsiteX10" fmla="*/ 54911 w 7920597"/>
                <a:gd name="connsiteY10" fmla="*/ 448384 h 2895600"/>
                <a:gd name="connsiteX11" fmla="*/ 64294 w 7920597"/>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28503 w 7920841"/>
                <a:gd name="connsiteY4" fmla="*/ 1908771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0841" h="2895600">
                  <a:moveTo>
                    <a:pt x="64538" y="0"/>
                  </a:moveTo>
                  <a:lnTo>
                    <a:pt x="7873883" y="0"/>
                  </a:lnTo>
                  <a:cubicBezTo>
                    <a:pt x="7868993" y="170121"/>
                    <a:pt x="7746749" y="340242"/>
                    <a:pt x="7741859" y="510363"/>
                  </a:cubicBezTo>
                  <a:cubicBezTo>
                    <a:pt x="7736969" y="634322"/>
                    <a:pt x="7849435" y="727289"/>
                    <a:pt x="7888552" y="928723"/>
                  </a:cubicBezTo>
                  <a:cubicBezTo>
                    <a:pt x="7913001" y="1248950"/>
                    <a:pt x="7662734" y="1526565"/>
                    <a:pt x="7628503" y="1908771"/>
                  </a:cubicBezTo>
                  <a:cubicBezTo>
                    <a:pt x="7682290" y="2280647"/>
                    <a:pt x="7805425" y="2168309"/>
                    <a:pt x="7917889" y="2462711"/>
                  </a:cubicBezTo>
                  <a:cubicBezTo>
                    <a:pt x="7932559" y="2622502"/>
                    <a:pt x="7888552" y="2751304"/>
                    <a:pt x="7873883" y="2895600"/>
                  </a:cubicBezTo>
                  <a:lnTo>
                    <a:pt x="64538" y="2895600"/>
                  </a:lnTo>
                  <a:cubicBezTo>
                    <a:pt x="362813" y="2461907"/>
                    <a:pt x="28658" y="1939254"/>
                    <a:pt x="55156" y="1625991"/>
                  </a:cubicBezTo>
                  <a:cubicBezTo>
                    <a:pt x="81654" y="1312728"/>
                    <a:pt x="190849" y="1284597"/>
                    <a:pt x="223527" y="1016020"/>
                  </a:cubicBezTo>
                  <a:cubicBezTo>
                    <a:pt x="191510" y="760517"/>
                    <a:pt x="161670" y="671953"/>
                    <a:pt x="55155" y="448384"/>
                  </a:cubicBezTo>
                  <a:cubicBezTo>
                    <a:pt x="28657" y="341026"/>
                    <a:pt x="-59486" y="203855"/>
                    <a:pt x="6453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818081" y="1428750"/>
            <a:ext cx="7563919" cy="2862310"/>
          </a:xfrm>
          <a:prstGeom prst="rect">
            <a:avLst/>
          </a:prstGeom>
          <a:noFill/>
        </p:spPr>
        <p:txBody>
          <a:bodyPr wrap="square" lIns="91428" tIns="45714" rIns="91428" bIns="45714" rtlCol="0">
            <a:spAutoFit/>
          </a:bodyPr>
          <a:lstStyle/>
          <a:p>
            <a:pPr algn="just"/>
            <a:r>
              <a:rPr lang="en-US" sz="3200" smtClean="0">
                <a:latin typeface="Arial" pitchFamily="34" charset="0"/>
                <a:ea typeface="Arial-Rounded" pitchFamily="34" charset="0"/>
                <a:cs typeface="Arial" pitchFamily="34" charset="0"/>
              </a:rPr>
              <a:t>	</a:t>
            </a:r>
            <a:r>
              <a:rPr lang="en-US" sz="3600" smtClean="0">
                <a:latin typeface="Arial" pitchFamily="34" charset="0"/>
                <a:ea typeface="Arial-Rounded" pitchFamily="34" charset="0"/>
                <a:cs typeface="Arial" pitchFamily="34" charset="0"/>
              </a:rPr>
              <a:t>Nắng chiếu vào tổ chim. Chim bay ra khỏi tổ, cất tiếng hót. Nắng chiếu vào tổ ong. Ong bay đi kiếm mật. Nắng chiếu vào nhà, gọi bé thức dậy đến trường.</a:t>
            </a:r>
            <a:endParaRPr lang="en-US" sz="3600">
              <a:latin typeface="Arial" pitchFamily="34" charset="0"/>
              <a:ea typeface="Arial-Rounded" pitchFamily="34" charset="0"/>
              <a:cs typeface="Arial" pitchFamily="34" charset="0"/>
            </a:endParaRPr>
          </a:p>
        </p:txBody>
      </p:sp>
      <p:sp>
        <p:nvSpPr>
          <p:cNvPr id="18" name="Right Arrow 17"/>
          <p:cNvSpPr/>
          <p:nvPr/>
        </p:nvSpPr>
        <p:spPr>
          <a:xfrm>
            <a:off x="1317850" y="1693957"/>
            <a:ext cx="431223" cy="18949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1803499" y="1974850"/>
            <a:ext cx="35099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239000" y="1974850"/>
            <a:ext cx="29337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892107" y="1726817"/>
            <a:ext cx="138304" cy="2766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856484" y="2295525"/>
            <a:ext cx="138304" cy="2514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7207885" y="2518412"/>
            <a:ext cx="29337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461736" y="2859905"/>
            <a:ext cx="138304" cy="2514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17764" y="199159"/>
            <a:ext cx="609600" cy="609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Rounded MT Bold" pitchFamily="34" charset="0"/>
                <a:cs typeface="Times New Roman" pitchFamily="18" charset="0"/>
              </a:rPr>
              <a:t>7</a:t>
            </a:r>
            <a:endParaRPr lang="en-US" sz="2800" b="1">
              <a:solidFill>
                <a:schemeClr val="bg1"/>
              </a:solidFill>
              <a:latin typeface="Arial Rounded MT Bold" pitchFamily="34" charset="0"/>
              <a:cs typeface="Times New Roman" pitchFamily="18" charset="0"/>
            </a:endParaRPr>
          </a:p>
        </p:txBody>
      </p:sp>
      <p:sp>
        <p:nvSpPr>
          <p:cNvPr id="19" name="TextBox 18"/>
          <p:cNvSpPr txBox="1"/>
          <p:nvPr/>
        </p:nvSpPr>
        <p:spPr>
          <a:xfrm>
            <a:off x="744682" y="286357"/>
            <a:ext cx="2379518" cy="523208"/>
          </a:xfrm>
          <a:prstGeom prst="rect">
            <a:avLst/>
          </a:prstGeom>
          <a:noFill/>
        </p:spPr>
        <p:txBody>
          <a:bodyPr wrap="square" lIns="91428" tIns="45714" rIns="91428" bIns="45714" rtlCol="0">
            <a:spAutoFit/>
          </a:bodyPr>
          <a:lstStyle/>
          <a:p>
            <a:pPr algn="just"/>
            <a:r>
              <a:rPr lang="en-US" sz="2800" b="1" smtClean="0">
                <a:latin typeface="Arial" pitchFamily="34" charset="0"/>
                <a:ea typeface="Arial-Rounded" pitchFamily="34" charset="0"/>
                <a:cs typeface="Arial" pitchFamily="34" charset="0"/>
              </a:rPr>
              <a:t>Nghe viết</a:t>
            </a:r>
            <a:endParaRPr lang="en-US" sz="2800" b="1">
              <a:latin typeface="Arial" pitchFamily="34" charset="0"/>
              <a:ea typeface="Arial-Rounded" pitchFamily="34" charset="0"/>
              <a:cs typeface="Arial" pitchFamily="34" charset="0"/>
            </a:endParaRPr>
          </a:p>
        </p:txBody>
      </p:sp>
      <p:sp>
        <p:nvSpPr>
          <p:cNvPr id="22" name="Oval 21"/>
          <p:cNvSpPr/>
          <p:nvPr/>
        </p:nvSpPr>
        <p:spPr>
          <a:xfrm>
            <a:off x="1684245" y="3409950"/>
            <a:ext cx="138304" cy="2514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105400" y="3972424"/>
            <a:ext cx="138304" cy="2514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4812029" y="3079617"/>
            <a:ext cx="29337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97402" y="3631934"/>
            <a:ext cx="29337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74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32" presetClass="emph" presetSubtype="0" fill="hold" grpId="0" nodeType="afterEffect">
                                  <p:stCondLst>
                                    <p:cond delay="0"/>
                                  </p:stCondLst>
                                  <p:childTnLst>
                                    <p:animRot by="120000">
                                      <p:cBhvr>
                                        <p:cTn id="10" dur="300" fill="hold">
                                          <p:stCondLst>
                                            <p:cond delay="0"/>
                                          </p:stCondLst>
                                        </p:cTn>
                                        <p:tgtEl>
                                          <p:spTgt spid="18"/>
                                        </p:tgtEl>
                                        <p:attrNameLst>
                                          <p:attrName>r</p:attrName>
                                        </p:attrNameLst>
                                      </p:cBhvr>
                                    </p:animRot>
                                    <p:animRot by="-240000">
                                      <p:cBhvr>
                                        <p:cTn id="11" dur="600" fill="hold">
                                          <p:stCondLst>
                                            <p:cond delay="600"/>
                                          </p:stCondLst>
                                        </p:cTn>
                                        <p:tgtEl>
                                          <p:spTgt spid="18"/>
                                        </p:tgtEl>
                                        <p:attrNameLst>
                                          <p:attrName>r</p:attrName>
                                        </p:attrNameLst>
                                      </p:cBhvr>
                                    </p:animRot>
                                    <p:animRot by="240000">
                                      <p:cBhvr>
                                        <p:cTn id="12" dur="600" fill="hold">
                                          <p:stCondLst>
                                            <p:cond delay="1200"/>
                                          </p:stCondLst>
                                        </p:cTn>
                                        <p:tgtEl>
                                          <p:spTgt spid="18"/>
                                        </p:tgtEl>
                                        <p:attrNameLst>
                                          <p:attrName>r</p:attrName>
                                        </p:attrNameLst>
                                      </p:cBhvr>
                                    </p:animRot>
                                    <p:animRot by="-240000">
                                      <p:cBhvr>
                                        <p:cTn id="13" dur="600" fill="hold">
                                          <p:stCondLst>
                                            <p:cond delay="1800"/>
                                          </p:stCondLst>
                                        </p:cTn>
                                        <p:tgtEl>
                                          <p:spTgt spid="18"/>
                                        </p:tgtEl>
                                        <p:attrNameLst>
                                          <p:attrName>r</p:attrName>
                                        </p:attrNameLst>
                                      </p:cBhvr>
                                    </p:animRot>
                                    <p:animRot by="120000">
                                      <p:cBhvr>
                                        <p:cTn id="14" dur="600" fill="hold">
                                          <p:stCondLst>
                                            <p:cond delay="2400"/>
                                          </p:stCondLst>
                                        </p:cTn>
                                        <p:tgtEl>
                                          <p:spTgt spid="18"/>
                                        </p:tgtEl>
                                        <p:attrNameLst>
                                          <p:attrName>r</p:attrName>
                                        </p:attrNameLst>
                                      </p:cBhvr>
                                    </p:animRot>
                                  </p:childTnLst>
                                </p:cTn>
                              </p:par>
                            </p:childTnLst>
                          </p:cTn>
                        </p:par>
                        <p:par>
                          <p:cTn id="15" fill="hold">
                            <p:stCondLst>
                              <p:cond delay="3500"/>
                            </p:stCondLst>
                            <p:childTnLst>
                              <p:par>
                                <p:cTn id="16" presetID="10" presetClass="exit" presetSubtype="0" fill="hold" grpId="2" nodeType="after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750"/>
                                        <p:tgtEl>
                                          <p:spTgt spid="21"/>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750"/>
                                        <p:tgtEl>
                                          <p:spTgt spid="20"/>
                                        </p:tgtEl>
                                      </p:cBhvr>
                                    </p:animEffect>
                                  </p:childTnLst>
                                </p:cTn>
                              </p:par>
                              <p:par>
                                <p:cTn id="27" presetID="10"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750"/>
                                        <p:tgtEl>
                                          <p:spTgt spid="27"/>
                                        </p:tgtEl>
                                      </p:cBhvr>
                                    </p:animEffect>
                                  </p:childTnLst>
                                </p:cTn>
                              </p:par>
                              <p:par>
                                <p:cTn id="30" presetID="10" presetClass="entr" presetSubtype="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750"/>
                                        <p:tgtEl>
                                          <p:spTgt spid="28"/>
                                        </p:tgtEl>
                                      </p:cBhvr>
                                    </p:animEffect>
                                  </p:childTnLst>
                                </p:cTn>
                              </p:par>
                              <p:par>
                                <p:cTn id="33" presetID="10"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75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27"/>
                                        </p:tgtEl>
                                      </p:cBhvr>
                                    </p:animEffect>
                                    <p:set>
                                      <p:cBhvr>
                                        <p:cTn id="40" dur="1" fill="hold">
                                          <p:stCondLst>
                                            <p:cond delay="499"/>
                                          </p:stCondLst>
                                        </p:cTn>
                                        <p:tgtEl>
                                          <p:spTgt spid="27"/>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1"/>
                                        </p:tgtEl>
                                      </p:cBhvr>
                                    </p:animEffect>
                                    <p:set>
                                      <p:cBhvr>
                                        <p:cTn id="43" dur="1" fill="hold">
                                          <p:stCondLst>
                                            <p:cond delay="499"/>
                                          </p:stCondLst>
                                        </p:cTn>
                                        <p:tgtEl>
                                          <p:spTgt spid="21"/>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20"/>
                                        </p:tgtEl>
                                      </p:cBhvr>
                                    </p:animEffect>
                                    <p:set>
                                      <p:cBhvr>
                                        <p:cTn id="46" dur="1" fill="hold">
                                          <p:stCondLst>
                                            <p:cond delay="499"/>
                                          </p:stCondLst>
                                        </p:cTn>
                                        <p:tgtEl>
                                          <p:spTgt spid="20"/>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28"/>
                                        </p:tgtEl>
                                      </p:cBhvr>
                                    </p:animEffect>
                                    <p:set>
                                      <p:cBhvr>
                                        <p:cTn id="49" dur="1" fill="hold">
                                          <p:stCondLst>
                                            <p:cond delay="499"/>
                                          </p:stCondLst>
                                        </p:cTn>
                                        <p:tgtEl>
                                          <p:spTgt spid="28"/>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26"/>
                                        </p:tgtEl>
                                      </p:cBhvr>
                                    </p:animEffect>
                                    <p:set>
                                      <p:cBhvr>
                                        <p:cTn id="52" dur="1" fill="hold">
                                          <p:stCondLst>
                                            <p:cond delay="499"/>
                                          </p:stCondLst>
                                        </p:cTn>
                                        <p:tgtEl>
                                          <p:spTgt spid="2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500"/>
                                        <p:tgtEl>
                                          <p:spTgt spid="1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par>
                                <p:cTn id="70" presetID="8" presetClass="emph" presetSubtype="0" fill="hold" grpId="1" nodeType="withEffect">
                                  <p:stCondLst>
                                    <p:cond delay="0"/>
                                  </p:stCondLst>
                                  <p:childTnLst>
                                    <p:animRot by="21600000">
                                      <p:cBhvr>
                                        <p:cTn id="71" dur="2500" fill="hold"/>
                                        <p:tgtEl>
                                          <p:spTgt spid="25"/>
                                        </p:tgtEl>
                                        <p:attrNameLst>
                                          <p:attrName>r</p:attrName>
                                        </p:attrNameLst>
                                      </p:cBhvr>
                                    </p:animRot>
                                  </p:childTnLst>
                                </p:cTn>
                              </p:par>
                              <p:par>
                                <p:cTn id="72" presetID="8" presetClass="emph" presetSubtype="0" fill="hold" grpId="1" nodeType="withEffect">
                                  <p:stCondLst>
                                    <p:cond delay="0"/>
                                  </p:stCondLst>
                                  <p:childTnLst>
                                    <p:animRot by="21600000">
                                      <p:cBhvr>
                                        <p:cTn id="73" dur="2500" fill="hold"/>
                                        <p:tgtEl>
                                          <p:spTgt spid="23"/>
                                        </p:tgtEl>
                                        <p:attrNameLst>
                                          <p:attrName>r</p:attrName>
                                        </p:attrNameLst>
                                      </p:cBhvr>
                                    </p:animRot>
                                  </p:childTnLst>
                                </p:cTn>
                              </p:par>
                              <p:par>
                                <p:cTn id="74" presetID="8" presetClass="emph" presetSubtype="0" fill="hold" grpId="1" nodeType="withEffect">
                                  <p:stCondLst>
                                    <p:cond delay="0"/>
                                  </p:stCondLst>
                                  <p:childTnLst>
                                    <p:animRot by="21600000">
                                      <p:cBhvr>
                                        <p:cTn id="75" dur="2500" fill="hold"/>
                                        <p:tgtEl>
                                          <p:spTgt spid="17"/>
                                        </p:tgtEl>
                                        <p:attrNameLst>
                                          <p:attrName>r</p:attrName>
                                        </p:attrNameLst>
                                      </p:cBhvr>
                                    </p:animRot>
                                  </p:childTnLst>
                                </p:cTn>
                              </p:par>
                              <p:par>
                                <p:cTn id="76" presetID="8" presetClass="emph" presetSubtype="0" fill="hold" grpId="1" nodeType="withEffect">
                                  <p:stCondLst>
                                    <p:cond delay="0"/>
                                  </p:stCondLst>
                                  <p:childTnLst>
                                    <p:animRot by="21600000">
                                      <p:cBhvr>
                                        <p:cTn id="77" dur="2500" fill="hold"/>
                                        <p:tgtEl>
                                          <p:spTgt spid="22"/>
                                        </p:tgtEl>
                                        <p:attrNameLst>
                                          <p:attrName>r</p:attrName>
                                        </p:attrNameLst>
                                      </p:cBhvr>
                                    </p:animRot>
                                  </p:childTnLst>
                                </p:cTn>
                              </p:par>
                              <p:par>
                                <p:cTn id="78" presetID="8" presetClass="emph" presetSubtype="0" fill="hold" grpId="1" nodeType="withEffect">
                                  <p:stCondLst>
                                    <p:cond delay="0"/>
                                  </p:stCondLst>
                                  <p:childTnLst>
                                    <p:animRot by="21600000">
                                      <p:cBhvr>
                                        <p:cTn id="79" dur="25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23" grpId="0" animBg="1"/>
      <p:bldP spid="23" grpId="1" animBg="1"/>
      <p:bldP spid="25" grpId="0" animBg="1"/>
      <p:bldP spid="25" grpId="1" animBg="1"/>
      <p:bldP spid="17" grpId="0" animBg="1"/>
      <p:bldP spid="17" grpId="1" animBg="1"/>
      <p:bldP spid="22" grpId="0" animBg="1"/>
      <p:bldP spid="22" grpId="1" animBg="1"/>
      <p:bldP spid="24" grpId="0" animBg="1"/>
      <p:bldP spid="2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5977" y="356663"/>
            <a:ext cx="609600" cy="609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Rounded MT Bold" pitchFamily="34" charset="0"/>
                <a:cs typeface="Times New Roman" pitchFamily="18" charset="0"/>
              </a:rPr>
              <a:t>8</a:t>
            </a:r>
            <a:endParaRPr lang="en-US" sz="2800" b="1">
              <a:solidFill>
                <a:schemeClr val="bg1"/>
              </a:solidFill>
              <a:latin typeface="Arial Rounded MT Bold" pitchFamily="34" charset="0"/>
              <a:cs typeface="Times New Roman" pitchFamily="18" charset="0"/>
            </a:endParaRPr>
          </a:p>
        </p:txBody>
      </p:sp>
      <p:sp>
        <p:nvSpPr>
          <p:cNvPr id="6" name="TextBox 5"/>
          <p:cNvSpPr txBox="1"/>
          <p:nvPr/>
        </p:nvSpPr>
        <p:spPr>
          <a:xfrm>
            <a:off x="692727" y="404395"/>
            <a:ext cx="8298873" cy="954095"/>
          </a:xfrm>
          <a:prstGeom prst="rect">
            <a:avLst/>
          </a:prstGeom>
          <a:noFill/>
        </p:spPr>
        <p:txBody>
          <a:bodyPr wrap="square" lIns="91428" tIns="45714" rIns="91428" bIns="45714" rtlCol="0">
            <a:spAutoFit/>
          </a:bodyPr>
          <a:lstStyle/>
          <a:p>
            <a:pPr algn="just"/>
            <a:r>
              <a:rPr lang="en-US" sz="2800" b="1" dirty="0" err="1" smtClean="0">
                <a:latin typeface="Arial" pitchFamily="34" charset="0"/>
                <a:ea typeface="Arial-Rounded" pitchFamily="34" charset="0"/>
                <a:cs typeface="Arial" pitchFamily="34" charset="0"/>
              </a:rPr>
              <a:t>Tìm</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trong</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hoặc</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ngoài</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bài</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đọc</a:t>
            </a:r>
            <a:r>
              <a:rPr lang="en-US" sz="2800" b="1" dirty="0" smtClean="0">
                <a:latin typeface="Arial" pitchFamily="34" charset="0"/>
                <a:ea typeface="Arial-Rounded" pitchFamily="34" charset="0"/>
                <a:cs typeface="Arial" pitchFamily="34" charset="0"/>
              </a:rPr>
              <a:t> </a:t>
            </a:r>
            <a:r>
              <a:rPr lang="en-US" sz="2800" b="1" i="1" dirty="0" err="1" smtClean="0">
                <a:latin typeface="Arial" pitchFamily="34" charset="0"/>
                <a:ea typeface="Arial-Rounded" pitchFamily="34" charset="0"/>
                <a:cs typeface="Arial" pitchFamily="34" charset="0"/>
              </a:rPr>
              <a:t>Ngày</a:t>
            </a:r>
            <a:r>
              <a:rPr lang="en-US" sz="2800" b="1" i="1" dirty="0" smtClean="0">
                <a:latin typeface="Arial" pitchFamily="34" charset="0"/>
                <a:ea typeface="Arial-Rounded" pitchFamily="34" charset="0"/>
                <a:cs typeface="Arial" pitchFamily="34" charset="0"/>
              </a:rPr>
              <a:t> </a:t>
            </a:r>
            <a:r>
              <a:rPr lang="en-US" sz="2800" b="1" i="1" dirty="0" err="1" smtClean="0">
                <a:latin typeface="Arial" pitchFamily="34" charset="0"/>
                <a:ea typeface="Arial-Rounded" pitchFamily="34" charset="0"/>
                <a:cs typeface="Arial" pitchFamily="34" charset="0"/>
              </a:rPr>
              <a:t>mới</a:t>
            </a:r>
            <a:r>
              <a:rPr lang="en-US" sz="2800" b="1" i="1" dirty="0" smtClean="0">
                <a:latin typeface="Arial" pitchFamily="34" charset="0"/>
                <a:ea typeface="Arial-Rounded" pitchFamily="34" charset="0"/>
                <a:cs typeface="Arial" pitchFamily="34" charset="0"/>
              </a:rPr>
              <a:t> </a:t>
            </a:r>
            <a:r>
              <a:rPr lang="en-US" sz="2800" b="1" i="1" dirty="0" err="1" smtClean="0">
                <a:latin typeface="Arial" pitchFamily="34" charset="0"/>
                <a:ea typeface="Arial-Rounded" pitchFamily="34" charset="0"/>
                <a:cs typeface="Arial" pitchFamily="34" charset="0"/>
              </a:rPr>
              <a:t>bắt</a:t>
            </a:r>
            <a:r>
              <a:rPr lang="en-US" sz="2800" b="1" i="1" dirty="0" smtClean="0">
                <a:latin typeface="Arial" pitchFamily="34" charset="0"/>
                <a:ea typeface="Arial-Rounded" pitchFamily="34" charset="0"/>
                <a:cs typeface="Arial" pitchFamily="34" charset="0"/>
              </a:rPr>
              <a:t> </a:t>
            </a:r>
            <a:r>
              <a:rPr lang="en-US" sz="2800" b="1" i="1" dirty="0" err="1" smtClean="0">
                <a:latin typeface="Arial" pitchFamily="34" charset="0"/>
                <a:ea typeface="Arial-Rounded" pitchFamily="34" charset="0"/>
                <a:cs typeface="Arial" pitchFamily="34" charset="0"/>
              </a:rPr>
              <a:t>đầu</a:t>
            </a:r>
            <a:r>
              <a:rPr lang="en-US" sz="2800" b="1" i="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từ</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ngữ</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có</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tiếng</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chứa</a:t>
            </a:r>
            <a:r>
              <a:rPr lang="en-US" sz="2800" b="1" dirty="0" smtClean="0">
                <a:latin typeface="Arial" pitchFamily="34" charset="0"/>
                <a:ea typeface="Arial-Rounded" pitchFamily="34" charset="0"/>
                <a:cs typeface="Arial" pitchFamily="34" charset="0"/>
              </a:rPr>
              <a:t> </a:t>
            </a:r>
            <a:r>
              <a:rPr lang="en-US" sz="2800" b="1" dirty="0" err="1" smtClean="0">
                <a:latin typeface="Arial" pitchFamily="34" charset="0"/>
                <a:ea typeface="Arial-Rounded" pitchFamily="34" charset="0"/>
                <a:cs typeface="Arial" pitchFamily="34" charset="0"/>
              </a:rPr>
              <a:t>vần</a:t>
            </a:r>
            <a:r>
              <a:rPr lang="en-US" sz="2800" b="1" dirty="0" smtClean="0">
                <a:latin typeface="Arial" pitchFamily="34" charset="0"/>
                <a:ea typeface="Arial-Rounded" pitchFamily="34" charset="0"/>
                <a:cs typeface="Arial" pitchFamily="34" charset="0"/>
              </a:rPr>
              <a:t> </a:t>
            </a:r>
            <a:r>
              <a:rPr lang="en-US" sz="2800" b="1" i="1" dirty="0" err="1" smtClean="0">
                <a:solidFill>
                  <a:srgbClr val="00863D"/>
                </a:solidFill>
                <a:latin typeface="Arial" pitchFamily="34" charset="0"/>
                <a:ea typeface="Arial-Rounded" pitchFamily="34" charset="0"/>
                <a:cs typeface="Arial" pitchFamily="34" charset="0"/>
              </a:rPr>
              <a:t>iêu</a:t>
            </a:r>
            <a:r>
              <a:rPr lang="en-US" sz="2800" b="1" i="1" dirty="0" smtClean="0">
                <a:solidFill>
                  <a:srgbClr val="00863D"/>
                </a:solidFill>
                <a:latin typeface="Arial" pitchFamily="34" charset="0"/>
                <a:ea typeface="Arial-Rounded" pitchFamily="34" charset="0"/>
                <a:cs typeface="Arial" pitchFamily="34" charset="0"/>
              </a:rPr>
              <a:t>, </a:t>
            </a:r>
            <a:r>
              <a:rPr lang="en-US" sz="2800" b="1" i="1" dirty="0" err="1" smtClean="0">
                <a:solidFill>
                  <a:srgbClr val="00863D"/>
                </a:solidFill>
                <a:latin typeface="Arial" pitchFamily="34" charset="0"/>
                <a:ea typeface="Arial-Rounded" pitchFamily="34" charset="0"/>
                <a:cs typeface="Arial" pitchFamily="34" charset="0"/>
              </a:rPr>
              <a:t>iu</a:t>
            </a:r>
            <a:r>
              <a:rPr lang="en-US" sz="2800" b="1" i="1" dirty="0" smtClean="0">
                <a:solidFill>
                  <a:srgbClr val="00863D"/>
                </a:solidFill>
                <a:latin typeface="Arial" pitchFamily="34" charset="0"/>
                <a:ea typeface="Arial-Rounded" pitchFamily="34" charset="0"/>
                <a:cs typeface="Arial" pitchFamily="34" charset="0"/>
              </a:rPr>
              <a:t>, </a:t>
            </a:r>
            <a:r>
              <a:rPr lang="en-US" sz="2800" b="1" i="1" dirty="0" err="1" smtClean="0">
                <a:solidFill>
                  <a:srgbClr val="00863D"/>
                </a:solidFill>
                <a:latin typeface="Arial" pitchFamily="34" charset="0"/>
                <a:ea typeface="Arial-Rounded" pitchFamily="34" charset="0"/>
                <a:cs typeface="Arial" pitchFamily="34" charset="0"/>
              </a:rPr>
              <a:t>uông</a:t>
            </a:r>
            <a:r>
              <a:rPr lang="en-US" sz="2800" b="1" i="1" dirty="0" smtClean="0">
                <a:solidFill>
                  <a:srgbClr val="00863D"/>
                </a:solidFill>
                <a:latin typeface="Arial" pitchFamily="34" charset="0"/>
                <a:ea typeface="Arial-Rounded" pitchFamily="34" charset="0"/>
                <a:cs typeface="Arial" pitchFamily="34" charset="0"/>
              </a:rPr>
              <a:t>, </a:t>
            </a:r>
            <a:r>
              <a:rPr lang="en-US" sz="2800" b="1" i="1" dirty="0" err="1" smtClean="0">
                <a:solidFill>
                  <a:srgbClr val="00863D"/>
                </a:solidFill>
                <a:latin typeface="Arial" pitchFamily="34" charset="0"/>
                <a:ea typeface="Arial-Rounded" pitchFamily="34" charset="0"/>
                <a:cs typeface="Arial" pitchFamily="34" charset="0"/>
              </a:rPr>
              <a:t>uôn</a:t>
            </a:r>
            <a:endParaRPr lang="en-US" sz="2800" b="1" dirty="0">
              <a:solidFill>
                <a:srgbClr val="00863D"/>
              </a:solidFill>
              <a:latin typeface="Arial" pitchFamily="34" charset="0"/>
              <a:ea typeface="Arial-Rounded" pitchFamily="34" charset="0"/>
              <a:cs typeface="Arial" pitchFamily="34" charset="0"/>
            </a:endParaRPr>
          </a:p>
        </p:txBody>
      </p:sp>
      <p:sp>
        <p:nvSpPr>
          <p:cNvPr id="2" name="AutoShape 2" descr="Free Group Work Cliparts,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Free Group Work Cliparts, Download Free Clip Art, Free Clip Art on Clipart  Libr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57350"/>
            <a:ext cx="5187484" cy="316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929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25977" y="330998"/>
            <a:ext cx="609600" cy="609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bg1"/>
                </a:solidFill>
                <a:latin typeface="Arial Rounded MT Bold" pitchFamily="34" charset="0"/>
                <a:cs typeface="Times New Roman" pitchFamily="18" charset="0"/>
              </a:rPr>
              <a:t>9</a:t>
            </a:r>
            <a:endParaRPr lang="en-US" sz="2800" b="1">
              <a:solidFill>
                <a:schemeClr val="bg1"/>
              </a:solidFill>
              <a:latin typeface="Arial Rounded MT Bold" pitchFamily="34" charset="0"/>
              <a:cs typeface="Times New Roman" pitchFamily="18" charset="0"/>
            </a:endParaRPr>
          </a:p>
        </p:txBody>
      </p:sp>
      <p:sp>
        <p:nvSpPr>
          <p:cNvPr id="15" name="TextBox 14"/>
          <p:cNvSpPr txBox="1"/>
          <p:nvPr/>
        </p:nvSpPr>
        <p:spPr>
          <a:xfrm>
            <a:off x="635578" y="330998"/>
            <a:ext cx="7975022" cy="830985"/>
          </a:xfrm>
          <a:prstGeom prst="rect">
            <a:avLst/>
          </a:prstGeom>
          <a:noFill/>
        </p:spPr>
        <p:txBody>
          <a:bodyPr wrap="square" lIns="91428" tIns="45714" rIns="91428" bIns="45714" rtlCol="0">
            <a:spAutoFit/>
          </a:bodyPr>
          <a:lstStyle/>
          <a:p>
            <a:pPr algn="just"/>
            <a:r>
              <a:rPr lang="en-US" sz="2400" b="1" smtClean="0">
                <a:latin typeface="Arial" pitchFamily="34" charset="0"/>
                <a:ea typeface="Arial-Rounded" pitchFamily="34" charset="0"/>
                <a:cs typeface="Arial" pitchFamily="34" charset="0"/>
              </a:rPr>
              <a:t>Hát một bài và cùng nhau vận động theo nhịp điệu của bài hát</a:t>
            </a:r>
            <a:endParaRPr lang="en-US" sz="2400" b="1">
              <a:latin typeface="Arial" pitchFamily="34" charset="0"/>
              <a:ea typeface="Arial-Rounded" pitchFamily="34" charset="0"/>
              <a:cs typeface="Arial" pitchFamily="34" charset="0"/>
            </a:endParaRP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273525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04800" y="285750"/>
            <a:ext cx="8662416" cy="4419600"/>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3200" b="1">
                <a:solidFill>
                  <a:schemeClr val="tx1"/>
                </a:solidFill>
                <a:latin typeface="Arial" pitchFamily="34" charset="0"/>
                <a:cs typeface="Arial" pitchFamily="34" charset="0"/>
              </a:rPr>
              <a:t>Dặn dò:</a:t>
            </a:r>
          </a:p>
          <a:p>
            <a:pPr marL="457138" indent="-457138" algn="just">
              <a:buFontTx/>
              <a:buChar char="-"/>
            </a:pPr>
            <a:r>
              <a:rPr lang="en-US" sz="3200" smtClean="0">
                <a:solidFill>
                  <a:schemeClr val="tx1"/>
                </a:solidFill>
                <a:latin typeface="Arial" pitchFamily="34" charset="0"/>
                <a:cs typeface="Arial" pitchFamily="34" charset="0"/>
              </a:rPr>
              <a:t>Xem </a:t>
            </a:r>
            <a:r>
              <a:rPr lang="en-US" sz="3200">
                <a:solidFill>
                  <a:schemeClr val="tx1"/>
                </a:solidFill>
                <a:latin typeface="Arial" pitchFamily="34" charset="0"/>
                <a:cs typeface="Arial" pitchFamily="34" charset="0"/>
              </a:rPr>
              <a:t>lại </a:t>
            </a:r>
            <a:r>
              <a:rPr lang="en-US" sz="3200" smtClean="0">
                <a:solidFill>
                  <a:schemeClr val="tx1"/>
                </a:solidFill>
                <a:latin typeface="Arial" pitchFamily="34" charset="0"/>
                <a:cs typeface="Arial" pitchFamily="34" charset="0"/>
              </a:rPr>
              <a:t>bài</a:t>
            </a:r>
            <a:r>
              <a:rPr lang="en-US" sz="3200">
                <a:solidFill>
                  <a:schemeClr val="tx1"/>
                </a:solidFill>
                <a:latin typeface="Arial" pitchFamily="34" charset="0"/>
                <a:cs typeface="Arial" pitchFamily="34" charset="0"/>
              </a:rPr>
              <a:t> </a:t>
            </a:r>
            <a:r>
              <a:rPr lang="en-US" sz="3200" smtClean="0">
                <a:solidFill>
                  <a:schemeClr val="tx1"/>
                </a:solidFill>
                <a:latin typeface="Arial" pitchFamily="34" charset="0"/>
                <a:cs typeface="Arial" pitchFamily="34" charset="0"/>
              </a:rPr>
              <a:t>từ trang 128 đến trang 131.</a:t>
            </a:r>
            <a:endParaRPr lang="en-US" sz="3200">
              <a:solidFill>
                <a:schemeClr val="tx1"/>
              </a:solidFill>
              <a:latin typeface="Arial" pitchFamily="34" charset="0"/>
              <a:cs typeface="Arial" pitchFamily="34" charset="0"/>
            </a:endParaRPr>
          </a:p>
          <a:p>
            <a:pPr marL="457138" indent="-457138" algn="just">
              <a:buFontTx/>
              <a:buChar char="-"/>
            </a:pPr>
            <a:r>
              <a:rPr lang="en-US" sz="3200">
                <a:solidFill>
                  <a:schemeClr val="tx1"/>
                </a:solidFill>
                <a:latin typeface="Arial" pitchFamily="34" charset="0"/>
                <a:cs typeface="Arial" pitchFamily="34" charset="0"/>
              </a:rPr>
              <a:t>Chuẩn bị bài mới </a:t>
            </a:r>
            <a:r>
              <a:rPr lang="en-US" sz="3200" i="1" smtClean="0">
                <a:solidFill>
                  <a:schemeClr val="tx1"/>
                </a:solidFill>
                <a:latin typeface="Arial" pitchFamily="34" charset="0"/>
                <a:cs typeface="Arial" pitchFamily="34" charset="0"/>
              </a:rPr>
              <a:t>Hỏi mẹ</a:t>
            </a:r>
            <a:r>
              <a:rPr lang="en-US" sz="3200" smtClean="0">
                <a:solidFill>
                  <a:schemeClr val="tx1"/>
                </a:solidFill>
                <a:latin typeface="Arial" pitchFamily="34" charset="0"/>
                <a:cs typeface="Arial" pitchFamily="34" charset="0"/>
              </a:rPr>
              <a:t> </a:t>
            </a:r>
            <a:r>
              <a:rPr lang="en-US" sz="3200">
                <a:solidFill>
                  <a:schemeClr val="tx1"/>
                </a:solidFill>
                <a:latin typeface="Arial" pitchFamily="34" charset="0"/>
                <a:cs typeface="Arial" pitchFamily="34" charset="0"/>
              </a:rPr>
              <a:t>(trang </a:t>
            </a:r>
            <a:r>
              <a:rPr lang="en-US" sz="3200" smtClean="0">
                <a:solidFill>
                  <a:schemeClr val="tx1"/>
                </a:solidFill>
                <a:latin typeface="Arial" pitchFamily="34" charset="0"/>
                <a:cs typeface="Arial" pitchFamily="34" charset="0"/>
              </a:rPr>
              <a:t>132).</a:t>
            </a:r>
            <a:endParaRPr lang="en-US" sz="320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8723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TotalTime>
  <Words>253</Words>
  <Application>Microsoft Office PowerPoint</Application>
  <PresentationFormat>On-screen Show (16:9)</PresentationFormat>
  <Paragraphs>44</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Arial-Rounded</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Mời thầy cô tham gia nhóm chia sẻ tài liệu: https://www.facebook.com/groups/443096903751589 Zalo: 0916604268  Nếu phát hiện lỗi sai nào, phiền thầy cô chụp ảnh và báo lại giúp mình nhé! Trân trọng!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Windows 10</cp:lastModifiedBy>
  <cp:revision>191</cp:revision>
  <dcterms:created xsi:type="dcterms:W3CDTF">2020-12-08T15:48:47Z</dcterms:created>
  <dcterms:modified xsi:type="dcterms:W3CDTF">2024-04-19T07:06:01Z</dcterms:modified>
</cp:coreProperties>
</file>