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7" r:id="rId3"/>
    <p:sldMasterId id="2147483742" r:id="rId4"/>
    <p:sldMasterId id="2147483744" r:id="rId5"/>
    <p:sldMasterId id="2147483756" r:id="rId6"/>
  </p:sldMasterIdLst>
  <p:notesMasterIdLst>
    <p:notesMasterId r:id="rId23"/>
  </p:notesMasterIdLst>
  <p:sldIdLst>
    <p:sldId id="289" r:id="rId7"/>
    <p:sldId id="328" r:id="rId8"/>
    <p:sldId id="290" r:id="rId9"/>
    <p:sldId id="329" r:id="rId10"/>
    <p:sldId id="341" r:id="rId11"/>
    <p:sldId id="258" r:id="rId12"/>
    <p:sldId id="282" r:id="rId13"/>
    <p:sldId id="342" r:id="rId14"/>
    <p:sldId id="263" r:id="rId15"/>
    <p:sldId id="343" r:id="rId16"/>
    <p:sldId id="344" r:id="rId17"/>
    <p:sldId id="264" r:id="rId18"/>
    <p:sldId id="345" r:id="rId19"/>
    <p:sldId id="265" r:id="rId20"/>
    <p:sldId id="257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B39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92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3-02-01T09:12:40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21762 15809 0,'0'33'125,"0"0"-125,66 33 0,-33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5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1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5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5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8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0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3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4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2023/2/1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2023/2/1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1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914399" y="375666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Nghỉ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giữa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5387" b="1" i="0" u="none" strike="noStrike" kern="0" cap="none" spc="0" normalizeH="0" baseline="0" noProof="0" dirty="0">
              <a:ln/>
              <a:solidFill>
                <a:srgbClr val="8064A2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5" name="1Con Chim Vành Khuyên [Official Full HD]_Trim_Trim">
            <a:hlinkClick r:id="" action="ppaction://media"/>
            <a:extLst>
              <a:ext uri="{FF2B5EF4-FFF2-40B4-BE49-F238E27FC236}">
                <a16:creationId xmlns:a16="http://schemas.microsoft.com/office/drawing/2014/main" id="{CCF4151C-457E-458D-9EAB-9479870D68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50FE2-5C99-4049-BFA3-996425CA2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45046"/>
          </a:xfrm>
          <a:prstGeom prst="rect">
            <a:avLst/>
          </a:prstGeom>
        </p:spPr>
      </p:pic>
      <p:pic>
        <p:nvPicPr>
          <p:cNvPr id="6" name="Tieng-vit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6991EB-B40A-4BA4-A131-3DDB134F7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855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1876351"/>
            <a:ext cx="11268153" cy="3750726"/>
            <a:chOff x="1500371" y="2506497"/>
            <a:chExt cx="4436778" cy="2606858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506497"/>
              <a:ext cx="4263511" cy="2606858"/>
              <a:chOff x="6630373" y="1755339"/>
              <a:chExt cx="4263511" cy="260685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671439" y="1755339"/>
                <a:ext cx="4222445" cy="2606858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65028" y="2604919"/>
              <a:ext cx="3401787" cy="2417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khi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ta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ngủ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ếu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không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mắc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màn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che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    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Quanh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người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kêu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vo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ve</a:t>
              </a:r>
              <a:endPara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Châm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vào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người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hút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máu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                         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Là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con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lang="en-US" altLang="zh-CN" sz="4400" dirty="0"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A8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24384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23CF94E-79D7-4520-8032-ACC47FF59152}"/>
              </a:ext>
            </a:extLst>
          </p:cNvPr>
          <p:cNvSpPr txBox="1"/>
          <p:nvPr/>
        </p:nvSpPr>
        <p:spPr>
          <a:xfrm>
            <a:off x="884682" y="4224481"/>
            <a:ext cx="10422635" cy="16189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: CON VẬT QUANH EM ( </a:t>
            </a: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70, 71</a:t>
            </a:r>
            <a:endParaRPr lang="en-US" sz="4000" b="1" dirty="0">
              <a:solidFill>
                <a:srgbClr val="86C58D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25406" y="1929041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0818" y="1672664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51963" y="164785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65827" y="3172028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8068" y="3144670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43476" y="2456607"/>
            <a:ext cx="28586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cần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đạt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252019" y="2856182"/>
            <a:ext cx="7883474" cy="12576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tầm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quan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ích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độ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yêu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quý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tôn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bảo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vệ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thời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gây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ra,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ý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phù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phòng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tránh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1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308388" y="1373479"/>
            <a:ext cx="7827105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ặt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92D050"/>
              </a:solidFill>
              <a:latin typeface="Calibri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87801" y="1098330"/>
            <a:ext cx="12016397" cy="36763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834320" y="5691240"/>
              <a:ext cx="36000" cy="716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4960" y="5681880"/>
                <a:ext cx="54720" cy="9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319</Words>
  <Application>Microsoft Office PowerPoint</Application>
  <PresentationFormat>Widescreen</PresentationFormat>
  <Paragraphs>42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等线</vt:lpstr>
      <vt:lpstr>iCiel Panton Black</vt:lpstr>
      <vt:lpstr>Oswald Regular</vt:lpstr>
      <vt:lpstr>Passion One</vt:lpstr>
      <vt:lpstr>SVN-Poky's</vt:lpstr>
      <vt:lpstr>SVN-Whimsy</vt:lpstr>
      <vt:lpstr>Tahoma</vt:lpstr>
      <vt:lpstr>Times New Roman</vt:lpstr>
      <vt:lpstr>Wingdings 2</vt:lpstr>
      <vt:lpstr>Yu Mincho</vt:lpstr>
      <vt:lpstr>汉仪跳跳体简</vt:lpstr>
      <vt:lpstr>1_Office 主题​​</vt:lpstr>
      <vt:lpstr>HDOfficeLightV0</vt:lpstr>
      <vt:lpstr>https://www.freeppt7.com</vt:lpstr>
      <vt:lpstr>2_Office Theme</vt:lpstr>
      <vt:lpstr>3_Office Theme</vt:lpstr>
      <vt:lpstr>4_Office Theme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Admin</cp:lastModifiedBy>
  <cp:revision>44</cp:revision>
  <dcterms:created xsi:type="dcterms:W3CDTF">2021-09-27T16:43:14Z</dcterms:created>
  <dcterms:modified xsi:type="dcterms:W3CDTF">2023-02-01T09:38:13Z</dcterms:modified>
</cp:coreProperties>
</file>