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8" r:id="rId4"/>
    <p:sldId id="261" r:id="rId5"/>
    <p:sldId id="262" r:id="rId6"/>
    <p:sldId id="269" r:id="rId7"/>
    <p:sldId id="270" r:id="rId8"/>
    <p:sldId id="263" r:id="rId9"/>
    <p:sldId id="272" r:id="rId10"/>
    <p:sldId id="265" r:id="rId11"/>
    <p:sldId id="27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CHĂM SÓC VÀ BẢO VỆ VẬT NUÔI</a:t>
            </a: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</a:rPr>
              <a:t>Việc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làm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để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chăm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sóc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bảo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NÊN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TIN</a:t>
            </a:r>
          </a:p>
        </p:txBody>
      </p:sp>
    </p:spTree>
    <p:extLst>
      <p:ext uri="{BB962C8B-B14F-4D97-AF65-F5344CB8AC3E}">
        <p14:creationId xmlns:p14="http://schemas.microsoft.com/office/powerpoint/2010/main" val="59556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Đây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giúp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nuôi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khỏe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mạnh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Kể</a:t>
            </a:r>
            <a:r>
              <a:rPr lang="en-US" sz="2800" b="1" dirty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,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SỨC</a:t>
            </a:r>
          </a:p>
        </p:txBody>
      </p:sp>
    </p:spTree>
    <p:extLst>
      <p:ext uri="{BB962C8B-B14F-4D97-AF65-F5344CB8AC3E}">
        <p14:creationId xmlns:p14="http://schemas.microsoft.com/office/powerpoint/2010/main" val="106373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248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.VnBodoni</vt:lpstr>
      <vt:lpstr>Arial</vt:lpstr>
      <vt:lpstr>Calibri</vt:lpstr>
      <vt:lpstr>Calibri Light</vt:lpstr>
      <vt:lpstr>Times New Roman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22</cp:revision>
  <dcterms:created xsi:type="dcterms:W3CDTF">2020-08-17T06:22:46Z</dcterms:created>
  <dcterms:modified xsi:type="dcterms:W3CDTF">2024-01-22T09:54:23Z</dcterms:modified>
</cp:coreProperties>
</file>