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6" r:id="rId3"/>
    <p:sldId id="306" r:id="rId4"/>
    <p:sldId id="307" r:id="rId5"/>
    <p:sldId id="299" r:id="rId6"/>
    <p:sldId id="308" r:id="rId7"/>
    <p:sldId id="310" r:id="rId8"/>
    <p:sldId id="309" r:id="rId9"/>
    <p:sldId id="31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FA3A5-7789-4508-9F29-C0BACEA6F6EC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7E21-D8E9-4992-89D7-A2F19400E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3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97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73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45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19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19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76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06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2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B68A-562E-49E8-BE7C-ED2D24A60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0B645-090F-4E0A-A1D0-B210BAE05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4AD23-A7ED-4D48-A1C2-DEDE7E32A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218C0-8FA5-49DE-ADF7-FFC15CCA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AC1C9-143A-4F1F-92DF-4AC48F33A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7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2509-D246-46E0-9797-5FE5F0BD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B3563-1DFE-4BE8-8F3C-16D30E906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A6954-747B-4E07-AD0E-2D8C1699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F0B58-377B-434D-8B8E-291ADBFE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F1BBE-7259-404D-9884-EF3818A5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9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37ECE7-75BF-43D9-91B8-3E9D88625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DF288-3AAF-4554-984A-8123A0DC7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92B86-6B09-4B69-BB67-DBBA6F37A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DA847-0039-4FF8-84B6-067FB676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AF1A0-6603-49FA-AC32-0B8B0D61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19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8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A1A7-985A-4BEA-B902-9BA5ED280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EDF8-7DA9-4410-927D-64DA3C7BF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85B43-F6C6-4963-B366-E80A0ABFD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D92BE-F415-4B55-A497-BEBE7CF2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26E97-A9BA-4B0F-A32E-3730B99F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5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7FE85-558D-4A01-84D4-C639D4475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427E2-2B4A-4F67-981F-BD3512D26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CC559-0619-4A56-B6B6-C2294C82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2F51D-9922-4021-9A90-2DE547F1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9C7D4-D272-4D5E-A684-CE776516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5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F0ED-1963-4AFD-A898-F91A838C9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74944-1AAB-4FB0-84B5-573BFFF88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65429-41A1-4470-9DEE-EF08F537E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5DAF0-CE9B-45EE-BDA5-EC7F7776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0FCD2-AD17-43D5-B41F-C0321118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C8EA4-896F-4A51-BA9B-FD13DD10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4D9F5-3A5B-4A24-BC2F-98C62B90C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0ED95-3DBA-4743-BF9F-E5BBACB92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7A614-7218-4693-84F3-CEAF9F4E8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19EB56-B8C8-4A2C-8889-85AB32CFF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0FC073-D482-440C-952A-C4B8CA4FCB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F7E19D-C88A-42A3-BE8F-9156B8502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B695F-0D14-4F14-A885-DE21702F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68872D-9BDC-47E3-BCFB-67D887E2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31C84-0CB2-4530-A400-A2B89E4A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FFF9F-63DD-47EC-B0A5-3F58978E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2B5A8-B3FB-47C1-B918-D5FDDF713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26CB9-CB33-4786-8F0A-A5A6C741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6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524029-DDB4-4638-8410-B8FD80689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68125-2CF0-487F-BD18-6F174A6D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1B83C-471E-44DA-8771-E0ABA344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5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F3805-2C7D-4CF4-821D-37B5F087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C40C7-2879-49CE-817B-47DE1C511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56BC9-B59A-4C62-BE04-CCEED8AA2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AE05D-A12C-46D4-A0EB-A2178AF1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25C2C-98C0-474A-9477-CA3FBF41B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027D8-3E20-4100-80A8-8A54D60F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6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ECCEF-54A9-49BE-9F46-AD3E9976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AE69C4-EE7F-484B-B664-3C958015B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FE42A-51AB-46F9-BE1A-DA85A78E4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04758-5ABE-4AB4-89DD-981944CEF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90FC4-20D0-4909-AD94-969F14CC7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64B98-E0F4-4043-A51B-99DED97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5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D20420-3142-4F54-B4F5-F6B22120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8F10A-68F4-4603-9402-36566F0C1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28F46-943D-48D9-80D7-DC3282394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BBB0F-4F1A-4604-AD35-D1FFFD5E65E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8E919-167E-4AE5-B2CD-3A9D0336A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36D1A-BFD7-4872-AD3A-54A07BC9C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5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DB61-F39E-4476-B8BA-66428409B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C266DF-F724-47D8-9B47-8A288BDCD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9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304800" y="21614"/>
            <a:ext cx="11403723" cy="57623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9863" y="3805853"/>
            <a:ext cx="5812495" cy="1801041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845" y="120965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924" y="3713364"/>
            <a:ext cx="4956213" cy="41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30" y="1098720"/>
            <a:ext cx="3684164" cy="5759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2AD3E-7461-4FD0-9D49-D2BB84D6F0EC}"/>
              </a:ext>
            </a:extLst>
          </p:cNvPr>
          <p:cNvSpPr txBox="1"/>
          <p:nvPr/>
        </p:nvSpPr>
        <p:spPr>
          <a:xfrm>
            <a:off x="5102641" y="1420480"/>
            <a:ext cx="287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n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VN-Poky's" panose="020B0606040200020203" pitchFamily="34" charset="0"/>
              </a:rPr>
              <a:t>Bài 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FE87C-AE73-48AE-89CD-DE9C52987490}"/>
              </a:ext>
            </a:extLst>
          </p:cNvPr>
          <p:cNvSpPr txBox="1"/>
          <p:nvPr/>
        </p:nvSpPr>
        <p:spPr>
          <a:xfrm>
            <a:off x="1376855" y="2519510"/>
            <a:ext cx="89548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CÙNG KHÁM PHÁ TRƯỜNG HỌC </a:t>
            </a:r>
          </a:p>
          <a:p>
            <a:pPr algn="ctr"/>
            <a:r>
              <a:rPr lang="en-US" sz="400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(Tiết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989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" y="108147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738383"/>
            <a:ext cx="12192000" cy="5139547"/>
            <a:chOff x="-889344" y="0"/>
            <a:chExt cx="9729576" cy="38027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762"/>
            <a:stretch/>
          </p:blipFill>
          <p:spPr>
            <a:xfrm>
              <a:off x="3975444" y="0"/>
              <a:ext cx="4864788" cy="378822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550"/>
            <a:stretch/>
          </p:blipFill>
          <p:spPr>
            <a:xfrm>
              <a:off x="-889344" y="0"/>
              <a:ext cx="4864788" cy="3802743"/>
            </a:xfrm>
            <a:prstGeom prst="rect">
              <a:avLst/>
            </a:prstGeom>
          </p:spPr>
        </p:pic>
      </p:grpSp>
      <p:sp>
        <p:nvSpPr>
          <p:cNvPr id="14" name="Oval 13"/>
          <p:cNvSpPr/>
          <p:nvPr/>
        </p:nvSpPr>
        <p:spPr>
          <a:xfrm>
            <a:off x="10130237" y="5120292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38060" y="6011223"/>
            <a:ext cx="9090023" cy="8169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học của Minh và Hoa tên là gì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060" y="9984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8060" y="6011223"/>
            <a:ext cx="11025352" cy="1328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31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1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58" y="1048940"/>
            <a:ext cx="4789866" cy="88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" y="108147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060" y="9984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8060" y="6030838"/>
            <a:ext cx="11025352" cy="1328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vi-VN" sz="31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Trường của hai bạn có những phòng và khu vực nào 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67694" r="30375" b="13823"/>
          <a:stretch/>
        </p:blipFill>
        <p:spPr>
          <a:xfrm>
            <a:off x="0" y="3565941"/>
            <a:ext cx="12192000" cy="27139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t="67232" r="5679" b="13130"/>
          <a:stretch/>
        </p:blipFill>
        <p:spPr>
          <a:xfrm>
            <a:off x="0" y="718909"/>
            <a:ext cx="12192000" cy="28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9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t="66990" r="69941" b="13871"/>
          <a:stretch/>
        </p:blipFill>
        <p:spPr>
          <a:xfrm>
            <a:off x="2480435" y="0"/>
            <a:ext cx="680483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2" t="67376" r="47870" b="14184"/>
          <a:stretch/>
        </p:blipFill>
        <p:spPr>
          <a:xfrm>
            <a:off x="2480435" y="0"/>
            <a:ext cx="6805548" cy="6749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1" t="67232" r="27660" b="13130"/>
          <a:stretch/>
        </p:blipFill>
        <p:spPr>
          <a:xfrm>
            <a:off x="2480435" y="0"/>
            <a:ext cx="6805548" cy="6819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7" t="67232" r="5679" b="13130"/>
          <a:stretch/>
        </p:blipFill>
        <p:spPr>
          <a:xfrm>
            <a:off x="2480435" y="-1"/>
            <a:ext cx="6842279" cy="68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" t="67694" r="72507" b="13823"/>
          <a:stretch/>
        </p:blipFill>
        <p:spPr>
          <a:xfrm>
            <a:off x="2090396" y="12673"/>
            <a:ext cx="8791028" cy="68664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8" t="66582" r="51603" b="14935"/>
          <a:stretch/>
        </p:blipFill>
        <p:spPr>
          <a:xfrm>
            <a:off x="1859608" y="12673"/>
            <a:ext cx="8680799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4" t="67397" r="33970" b="14120"/>
          <a:stretch/>
        </p:blipFill>
        <p:spPr>
          <a:xfrm>
            <a:off x="1859608" y="4224"/>
            <a:ext cx="9021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" y="108147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738383"/>
            <a:ext cx="12192000" cy="5139547"/>
            <a:chOff x="-889344" y="0"/>
            <a:chExt cx="9729576" cy="38027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762"/>
            <a:stretch/>
          </p:blipFill>
          <p:spPr>
            <a:xfrm>
              <a:off x="3975444" y="0"/>
              <a:ext cx="4864788" cy="378822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550"/>
            <a:stretch/>
          </p:blipFill>
          <p:spPr>
            <a:xfrm>
              <a:off x="-889344" y="0"/>
              <a:ext cx="4864788" cy="3802743"/>
            </a:xfrm>
            <a:prstGeom prst="rect">
              <a:avLst/>
            </a:prstGeom>
          </p:spPr>
        </p:pic>
      </p:grpSp>
      <p:sp>
        <p:nvSpPr>
          <p:cNvPr id="14" name="Oval 13"/>
          <p:cNvSpPr/>
          <p:nvPr/>
        </p:nvSpPr>
        <p:spPr>
          <a:xfrm>
            <a:off x="10130237" y="5120292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060" y="9984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8060" y="6011223"/>
            <a:ext cx="11025352" cy="1328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31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1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58" y="1048940"/>
            <a:ext cx="4789866" cy="88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8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" y="108147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060" y="9984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67694" r="30375" b="13823"/>
          <a:stretch/>
        </p:blipFill>
        <p:spPr>
          <a:xfrm>
            <a:off x="0" y="3565941"/>
            <a:ext cx="12192000" cy="27139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t="67232" r="5679" b="13130"/>
          <a:stretch/>
        </p:blipFill>
        <p:spPr>
          <a:xfrm>
            <a:off x="0" y="718909"/>
            <a:ext cx="12192000" cy="28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7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9" descr="6">
            <a:extLst>
              <a:ext uri="{FF2B5EF4-FFF2-40B4-BE49-F238E27FC236}">
                <a16:creationId xmlns:a16="http://schemas.microsoft.com/office/drawing/2014/main" id="{D183BD78-8FB3-425F-9E8A-C774B4FCD2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510" y="-1181100"/>
            <a:ext cx="3468906" cy="63138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087" y="3594520"/>
            <a:ext cx="5049818" cy="41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0850" y="154782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024" y="634730"/>
            <a:ext cx="708977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Nêu tên trường của mình?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12032" y="4253162"/>
            <a:ext cx="8668867" cy="51670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Tìm điểm giống và khác nhau giữa </a:t>
            </a:r>
            <a:endParaRPr lang="en-US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của mình và trường của Minh và Hoa</a:t>
            </a: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149" y="1318332"/>
            <a:ext cx="815975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Trường có các phòng chức năng nào?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274" y="2061085"/>
            <a:ext cx="1127006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vi-VN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Có phòng nào khác với trường của Minh và Hoa không?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5274" y="2717357"/>
            <a:ext cx="1151100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Chỉ vị trí các phòng chức năng có trong trường</a:t>
            </a: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274" y="3323100"/>
            <a:ext cx="6144631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Chỉ vị trí sân bóng, n thể chất</a:t>
            </a: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  <p:bldP spid="9" grpId="0"/>
      <p:bldP spid="10" grpId="0"/>
      <p:bldP spid="11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Widescreen</PresentationFormat>
  <Paragraphs>29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等线</vt:lpstr>
      <vt:lpstr>Arial</vt:lpstr>
      <vt:lpstr>Calibri</vt:lpstr>
      <vt:lpstr>Calibri Light</vt:lpstr>
      <vt:lpstr>SVN-Poky's</vt:lpstr>
      <vt:lpstr>SVN-Whimsy</vt:lpstr>
      <vt:lpstr>Office Theme</vt:lpstr>
      <vt:lpstr>PowerPoint Presentation</vt:lpstr>
      <vt:lpstr>PowerPoint Presentation</vt:lpstr>
      <vt:lpstr>1. Hoạt động khám phá</vt:lpstr>
      <vt:lpstr>1. Hoạt động khám phá</vt:lpstr>
      <vt:lpstr>PowerPoint Presentation</vt:lpstr>
      <vt:lpstr>PowerPoint Presentation</vt:lpstr>
      <vt:lpstr>1. Hoạt động khám phá</vt:lpstr>
      <vt:lpstr>1. Hoạt động khám phá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2023-10-27T11:06:01Z</dcterms:created>
  <dcterms:modified xsi:type="dcterms:W3CDTF">2023-10-27T11:07:01Z</dcterms:modified>
</cp:coreProperties>
</file>