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0" r:id="rId4"/>
    <p:sldId id="316" r:id="rId5"/>
    <p:sldId id="325" r:id="rId6"/>
    <p:sldId id="332" r:id="rId7"/>
    <p:sldId id="309" r:id="rId8"/>
    <p:sldId id="331" r:id="rId9"/>
    <p:sldId id="33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 2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5334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25: 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0" cap="none" spc="0" normalizeH="0" noProof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0" i="0" u="none" strike="noStrike" kern="10" cap="none" spc="0" normalizeH="0" noProof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304800" y="102891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 lí tình huống: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gặp một bạn trong lớp bị bắt nạt, em sẽ làm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6" y="2362200"/>
            <a:ext cx="2860827" cy="1913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520700"/>
            <a:ext cx="2590800" cy="172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511651"/>
            <a:ext cx="2451484" cy="1936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506991"/>
            <a:ext cx="2576204" cy="19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83581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71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Minh bảo vệ cho bạn bị bắt nạt.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3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239000" cy="4825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71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Hoa gọi cô giáo đến giúp bạn bị bắt nạt.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5791200" cy="4574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3340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Minh đưa bạn bị bắt nạt chạy vào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nơi an toàn là phòng bảo vệ.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324600" cy="4765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41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Hoa gọi bác bảo vệ đến giúp bạn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+mj-lt"/>
              </a:rPr>
              <a:t>bị bắt nạt và mình thì an ủi bạn.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5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1673</TotalTime>
  <Words>101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MyPC</cp:lastModifiedBy>
  <cp:revision>155</cp:revision>
  <dcterms:created xsi:type="dcterms:W3CDTF">2020-08-08T13:30:12Z</dcterms:created>
  <dcterms:modified xsi:type="dcterms:W3CDTF">2021-04-12T14:30:37Z</dcterms:modified>
</cp:coreProperties>
</file>