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3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3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3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8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2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9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3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F167-AB4D-4ABB-9F1C-FDCAA69F209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14CF-73D5-4440-A306-36C57B8D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80" y="0"/>
            <a:ext cx="9174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09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73050"/>
            <a:ext cx="922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2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 tiết luôn thay đổi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647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khám phá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26259" r="14744" b="42139"/>
          <a:stretch/>
        </p:blipFill>
        <p:spPr bwMode="auto">
          <a:xfrm>
            <a:off x="381000" y="-123371"/>
            <a:ext cx="8253412" cy="3628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57520" r="14744" b="10537"/>
          <a:stretch/>
        </p:blipFill>
        <p:spPr bwMode="auto">
          <a:xfrm>
            <a:off x="381000" y="3505200"/>
            <a:ext cx="8253412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583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276600"/>
            <a:ext cx="89916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Trò chơi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 đồ dùng phù hợp với thời tiết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04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vận 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590550" y="838200"/>
            <a:ext cx="3448050" cy="314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4876800" y="821872"/>
            <a:ext cx="337185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1619250" y="3885293"/>
            <a:ext cx="6210300" cy="29727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228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Tại sao 1 + 1 =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8" y="226785"/>
            <a:ext cx="626988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0756" y="206437"/>
            <a:ext cx="893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Việc làm nào dưới đây nên, không nên làm? Vì sao?</a:t>
            </a:r>
            <a:endParaRPr lang="en-US" sz="2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27226"/>
              </p:ext>
            </p:extLst>
          </p:nvPr>
        </p:nvGraphicFramePr>
        <p:xfrm>
          <a:off x="533400" y="254000"/>
          <a:ext cx="8305800" cy="462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/>
                <a:gridCol w="4152900"/>
              </a:tblGrid>
              <a:tr h="10067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61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406400" y="4876800"/>
            <a:ext cx="226695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2997200" y="4876800"/>
            <a:ext cx="21336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5435600" y="4876800"/>
            <a:ext cx="34798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614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2601E-6 L 0.57327 -0.53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2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2601E-6 L -0.21111 -0.5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6" y="-2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2601E-6 L -0.04305 -0.255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6764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Không nên ra ngoài khi trời nắng to</a:t>
            </a:r>
          </a:p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 chuẩn bị đầy đủ mũ, nón, ô khi đi dưới trời nắng; mặc áo mưa, che ô khi đi dưới trời mưa</a:t>
            </a:r>
          </a:p>
          <a:p>
            <a:pPr algn="just"/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14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2024-05-03T01:18:11Z</dcterms:created>
  <dcterms:modified xsi:type="dcterms:W3CDTF">2024-05-03T01:19:20Z</dcterms:modified>
</cp:coreProperties>
</file>