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34" r:id="rId3"/>
    <p:sldId id="256" r:id="rId4"/>
    <p:sldId id="258" r:id="rId5"/>
    <p:sldId id="257" r:id="rId6"/>
    <p:sldId id="328" r:id="rId7"/>
    <p:sldId id="261" r:id="rId8"/>
    <p:sldId id="329" r:id="rId9"/>
    <p:sldId id="262" r:id="rId10"/>
    <p:sldId id="330" r:id="rId11"/>
    <p:sldId id="263" r:id="rId12"/>
    <p:sldId id="327" r:id="rId13"/>
    <p:sldId id="317" r:id="rId14"/>
    <p:sldId id="324" r:id="rId15"/>
    <p:sldId id="325" r:id="rId16"/>
    <p:sldId id="320" r:id="rId17"/>
    <p:sldId id="331" r:id="rId18"/>
    <p:sldId id="332" r:id="rId19"/>
    <p:sldId id="270" r:id="rId20"/>
    <p:sldId id="333" r:id="rId21"/>
    <p:sldId id="267" r:id="rId22"/>
    <p:sldId id="318" r:id="rId23"/>
    <p:sldId id="271" r:id="rId24"/>
    <p:sldId id="319" r:id="rId25"/>
    <p:sldId id="273" r:id="rId26"/>
    <p:sldId id="326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iCiel Cadena" panose="020B0604020202020204" charset="0"/>
      <p:bold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Lato bold" panose="020F0502020204030203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4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0" y="240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  <p:transition advClick="0" advTm="107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  <p:transition advClick="0" advTm="107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  <p:transition advClick="0" advTm="107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6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1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7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5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71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9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  <p:transition advClick="0" advTm="1077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85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2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  <p:transition advClick="0" advTm="107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  <p:transition advClick="0" advTm="107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  <p:transition advClick="0" advTm="107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  <p:transition advClick="0" advTm="107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  <p:transition advClick="0" advTm="107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  <p:transition advClick="0" advTm="107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  <p:transition advClick="0" advTm="107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E1BE5AE-0F5D-498E-A797-7340236478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7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9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3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4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7933" y="4294907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Môn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hội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6029" y="2539001"/>
            <a:ext cx="974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Bát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Đĩa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550DA9-86FB-4DAE-96FF-C97CD6F2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962025"/>
            <a:ext cx="7772400" cy="7772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36E96-7777-4C81-B55E-B50F0DD7C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3" y="4071257"/>
            <a:ext cx="2840697" cy="220571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C9B4409-8141-4209-8A24-4EFB99756E09}"/>
              </a:ext>
            </a:extLst>
          </p:cNvPr>
          <p:cNvSpPr txBox="1">
            <a:spLocks/>
          </p:cNvSpPr>
          <p:nvPr/>
        </p:nvSpPr>
        <p:spPr>
          <a:xfrm>
            <a:off x="3180384" y="2272130"/>
            <a:ext cx="4481403" cy="14616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Bài 3: </a:t>
            </a:r>
          </a:p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Đồ dùng trong nhà</a:t>
            </a:r>
            <a:endParaRPr lang="en-US" sz="40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043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6263D-FC53-4CCF-9BF7-21C7C257C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2" y="2514600"/>
            <a:ext cx="5801096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E7E3DDD-AF47-471B-9E8C-6284083BC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94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84" y="6092198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B47C2B-E78C-4B64-B103-9B97FE366B22}"/>
              </a:ext>
            </a:extLst>
          </p:cNvPr>
          <p:cNvSpPr/>
          <p:nvPr/>
        </p:nvSpPr>
        <p:spPr>
          <a:xfrm>
            <a:off x="6564723" y="616938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5EF3B-B8A5-451D-9B05-E217E94858E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E3BA8-7EDE-4C00-A29B-802F3EA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872F0-13ED-4303-9275-6D10D615A0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35BF0-ED1D-4F66-AEA7-FE89BA113F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ED5F-55C9-43D7-A99C-5789D2BF9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C9D1A-1BC3-4C0E-89B8-5FC27F4289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5FFCC-1FB0-4C09-8774-BA979647BC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A61125-5FBA-4421-89EA-ED9190F3AF6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5A5DE-54B1-4E95-99BE-D29231F93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20EA7-2887-4EC2-8F6A-C91B5C701D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4937084" y="6092198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AE4D17-EE31-4AEE-9BD5-53DBE4714A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0F67F6-975B-4EDD-B6A7-FB56407DEAA6}"/>
              </a:ext>
            </a:extLst>
          </p:cNvPr>
          <p:cNvSpPr/>
          <p:nvPr/>
        </p:nvSpPr>
        <p:spPr>
          <a:xfrm>
            <a:off x="6564723" y="616938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21E3D1-3BC6-4273-B13A-1944A3D0751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4" y="2548047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78A8F-C08A-4B86-9A23-088F94A505B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  <p:transition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421" y="3876351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BAA04C-5C9F-450C-898D-DBB4B054E0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458" y="3086317"/>
            <a:ext cx="2438542" cy="11762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lạnh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r0c0i Linotte" pitchFamily="2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04378-004C-4DB8-BFD7-C49CC1EA33AC}"/>
              </a:ext>
            </a:extLst>
          </p:cNvPr>
          <p:cNvSpPr/>
          <p:nvPr/>
        </p:nvSpPr>
        <p:spPr>
          <a:xfrm>
            <a:off x="9820504" y="3238753"/>
            <a:ext cx="265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Chai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600" dirty="0">
              <a:latin typeface="r0c0i Linotte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B0F0E-8F35-486E-96B5-CDCBED987D93}"/>
              </a:ext>
            </a:extLst>
          </p:cNvPr>
          <p:cNvSpPr/>
          <p:nvPr/>
        </p:nvSpPr>
        <p:spPr>
          <a:xfrm>
            <a:off x="10079601" y="3337742"/>
            <a:ext cx="1923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Giá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65583-EBFC-42F6-B565-302FBD7BD8B9}"/>
              </a:ext>
            </a:extLst>
          </p:cNvPr>
          <p:cNvSpPr/>
          <p:nvPr/>
        </p:nvSpPr>
        <p:spPr>
          <a:xfrm>
            <a:off x="10446770" y="3536721"/>
            <a:ext cx="1373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rau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E7C18B-4D66-4086-8E4A-2B954638C0BA}"/>
              </a:ext>
            </a:extLst>
          </p:cNvPr>
          <p:cNvSpPr/>
          <p:nvPr/>
        </p:nvSpPr>
        <p:spPr>
          <a:xfrm>
            <a:off x="10199829" y="3261524"/>
            <a:ext cx="1682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Lò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vi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sóng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4BD4A4-5B2C-41D3-8A3B-286440C49B92}"/>
              </a:ext>
            </a:extLst>
          </p:cNvPr>
          <p:cNvSpPr/>
          <p:nvPr/>
        </p:nvSpPr>
        <p:spPr>
          <a:xfrm>
            <a:off x="10182017" y="3536720"/>
            <a:ext cx="181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032-CEB8-49CB-BD79-8C7A2B527DD0}"/>
              </a:ext>
            </a:extLst>
          </p:cNvPr>
          <p:cNvSpPr/>
          <p:nvPr/>
        </p:nvSpPr>
        <p:spPr>
          <a:xfrm>
            <a:off x="9893836" y="3237402"/>
            <a:ext cx="243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C89CD-5C1F-455D-85C6-B153C122EC68}"/>
              </a:ext>
            </a:extLst>
          </p:cNvPr>
          <p:cNvSpPr/>
          <p:nvPr/>
        </p:nvSpPr>
        <p:spPr>
          <a:xfrm>
            <a:off x="10466542" y="3676636"/>
            <a:ext cx="1431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ga</a:t>
            </a:r>
            <a:endParaRPr lang="en-US" sz="3200" dirty="0">
              <a:latin typeface="r0c0i Linott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289 -0.113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1375 -0.093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477 -0.0712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7057 -0.1215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5417 -0.1053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9753 0.1962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1693 -0.32385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6315468" cy="63572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9200" y="60960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khách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680801">
            <a:off x="4067695" y="3941073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 rot="680801">
            <a:off x="7353262" y="16623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8629142">
            <a:off x="4298199" y="2527028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53817">
            <a:off x="5444583" y="1166517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680801">
            <a:off x="6273569" y="28815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79" y="387871"/>
            <a:ext cx="356027" cy="6816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òng ngủ.PNG"/>
          <p:cNvPicPr>
            <a:picLocks noChangeAspect="1"/>
          </p:cNvPicPr>
          <p:nvPr/>
        </p:nvPicPr>
        <p:blipFill>
          <a:blip r:embed="rId3" cstate="print"/>
          <a:srcRect t="766"/>
          <a:stretch>
            <a:fillRect/>
          </a:stretch>
        </p:blipFill>
        <p:spPr>
          <a:xfrm rot="21480000">
            <a:off x="3172920" y="243909"/>
            <a:ext cx="6191264" cy="6043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53000" y="56388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ngủ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0"/>
            <a:ext cx="356027" cy="68167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040152">
            <a:off x="3374518" y="4287789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1336918">
            <a:off x="5527720" y="2422693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6839744">
            <a:off x="8241075" y="1242546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09600"/>
            <a:ext cx="356027" cy="681674"/>
          </a:xfrm>
          <a:prstGeom prst="rect">
            <a:avLst/>
          </a:prstGeom>
        </p:spPr>
      </p:pic>
      <p:pic>
        <p:nvPicPr>
          <p:cNvPr id="3" name="Picture 2" descr="nhà tắ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20000">
            <a:off x="3228575" y="537759"/>
            <a:ext cx="5734851" cy="57824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00" y="5786504"/>
            <a:ext cx="3200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144094">
            <a:off x="7722065" y="2375556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9630965">
            <a:off x="5058213" y="8803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30965">
            <a:off x="4061963" y="2281046"/>
            <a:ext cx="464960" cy="2199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20063334">
            <a:off x="4067043" y="5026517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9396575">
            <a:off x="3215911" y="4388574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9630965">
            <a:off x="5210614" y="19471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45029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cũng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hằng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loại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năng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</a:t>
            </a:r>
            <a:endParaRPr lang="vi-VN" sz="4000" dirty="0">
              <a:solidFill>
                <a:srgbClr val="0070C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r0c0i Linotte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A5B2A3-AAE4-48E6-BB56-349C92E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569" y="1150901"/>
            <a:ext cx="7311688" cy="1461670"/>
          </a:xfrm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Bài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3: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Đồ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dùng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trong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nhà</a:t>
            </a:r>
            <a:endParaRPr lang="en-US" sz="54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524637-72DD-408C-9ECA-6ACDA8910362}"/>
              </a:ext>
            </a:extLst>
          </p:cNvPr>
          <p:cNvSpPr/>
          <p:nvPr/>
        </p:nvSpPr>
        <p:spPr>
          <a:xfrm>
            <a:off x="4227170" y="189985"/>
            <a:ext cx="4551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Chủ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đề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1: Gia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đình</a:t>
            </a:r>
            <a:endParaRPr lang="en-US" sz="44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  <p:transition advClick="0" advTm="1077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57" y="1449381"/>
            <a:ext cx="5199902" cy="427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71" y="1296980"/>
            <a:ext cx="5957873" cy="490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8" y="825748"/>
            <a:ext cx="10515600" cy="6236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Minh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Nêu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56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4198227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1429623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4" y="1377840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1" y="4142741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8F460-42B2-49DB-BC11-0BC7BE87DE59}"/>
              </a:ext>
            </a:extLst>
          </p:cNvPr>
          <p:cNvSpPr/>
          <p:nvPr/>
        </p:nvSpPr>
        <p:spPr>
          <a:xfrm>
            <a:off x="1828801" y="1221741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8333-C894-4450-8135-47630A890030}"/>
              </a:ext>
            </a:extLst>
          </p:cNvPr>
          <p:cNvSpPr/>
          <p:nvPr/>
        </p:nvSpPr>
        <p:spPr>
          <a:xfrm>
            <a:off x="6562267" y="3903587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FDDA7E-EA40-462A-9DBE-386498DC5A55}"/>
              </a:ext>
            </a:extLst>
          </p:cNvPr>
          <p:cNvSpPr/>
          <p:nvPr/>
        </p:nvSpPr>
        <p:spPr>
          <a:xfrm>
            <a:off x="1828801" y="4023164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8F35E-A401-41F5-817A-ECB693E2F03E}"/>
              </a:ext>
            </a:extLst>
          </p:cNvPr>
          <p:cNvSpPr/>
          <p:nvPr/>
        </p:nvSpPr>
        <p:spPr>
          <a:xfrm>
            <a:off x="6562267" y="1221741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0EEF1-2949-434E-846C-72C390536C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ransition advClick="0" advTm="13587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  <p:extLst>
    <p:ext uri="{E180D4A7-C9FB-4DFB-919C-405C955672EB}">
      <p14:showEvtLst xmlns:p14="http://schemas.microsoft.com/office/powerpoint/2010/main">
        <p14:triggerEvt type="onClick" time="28421" objId="2"/>
        <p14:triggerEvt type="onClick" time="58540" objId="6"/>
        <p14:triggerEvt type="onClick" time="72196" objId="5"/>
        <p14:triggerEvt type="onClick" time="97108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4E0A1226-F970-4DD9-A9D6-6D99E4A0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8" y="2076183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4" y="1819195"/>
            <a:ext cx="6280858" cy="40640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FA8D1-ABAA-4A27-81B7-C980BE4F14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860715"/>
            <a:ext cx="10515600" cy="48703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Gia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đình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th</a:t>
            </a:r>
            <a:r>
              <a:rPr lang="vi-VN" sz="1800" b="1" dirty="0"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ờng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giữ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gìn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?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Nói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lợi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ích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096AA02-592F-47EE-B772-EE5623503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3761"/>
            <a:ext cx="12738706" cy="716552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357020E-CED8-4AF5-81AC-9EF6C9AE3296}"/>
              </a:ext>
            </a:extLst>
          </p:cNvPr>
          <p:cNvSpPr txBox="1"/>
          <p:nvPr/>
        </p:nvSpPr>
        <p:spPr>
          <a:xfrm>
            <a:off x="1872344" y="434828"/>
            <a:ext cx="9514114" cy="21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Hẹn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gặp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vào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buổi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!</a:t>
            </a:r>
            <a:endParaRPr lang="vi-VN" sz="4800" dirty="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97106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02247" y="74140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461313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8406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6966857" y="2337679"/>
            <a:ext cx="3711907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quần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áo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57340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787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592650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795" objId="2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atin typeface="r0c0i Linotte" pitchFamily="2" charset="0"/>
                <a:cs typeface="Lato bold" panose="020F0802020204030203" pitchFamily="34" charset="0"/>
              </a:rPr>
              <a:t>Đôi</a:t>
            </a:r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 giày</a:t>
            </a:r>
          </a:p>
          <a:p>
            <a:pPr algn="ctr"/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đôi dép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025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5588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3184" objId="2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Cái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gương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 err="1">
                <a:cs typeface="Lato" panose="020F0502020204030203" pitchFamily="34" charset="0"/>
              </a:rPr>
              <a:t>Bé</a:t>
            </a:r>
            <a:r>
              <a:rPr lang="en-US" sz="2800" b="1" dirty="0">
                <a:cs typeface="Lato" panose="020F0502020204030203" pitchFamily="34" charset="0"/>
              </a:rPr>
              <a:t> soi </a:t>
            </a:r>
            <a:r>
              <a:rPr lang="en-US" sz="2800" b="1" dirty="0" err="1">
                <a:cs typeface="Lato" panose="020F0502020204030203" pitchFamily="34" charset="0"/>
              </a:rPr>
              <a:t>chải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0963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379" objId="2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5.7|0.7|7.8|0.5|7.2|0.6|5.9|1.2|3.9|0.6|6.2|0.6|5.3|0.8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3.7|1.3|1.2|2.7|0.7|2.1|0.6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2|0.6|3.4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4|0.5|2.5|0.5|2.3|0.5|1.9|0.7|3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1313</TotalTime>
  <Words>554</Words>
  <Application>Microsoft Office PowerPoint</Application>
  <PresentationFormat>Widescreen</PresentationFormat>
  <Paragraphs>88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UTM French Vanilla</vt:lpstr>
      <vt:lpstr>Calibri</vt:lpstr>
      <vt:lpstr>r0c0i Linotte</vt:lpstr>
      <vt:lpstr>Aachen</vt:lpstr>
      <vt:lpstr>Lato</vt:lpstr>
      <vt:lpstr>Arial</vt:lpstr>
      <vt:lpstr>Calibri Light</vt:lpstr>
      <vt:lpstr>Lato bold</vt:lpstr>
      <vt:lpstr>iCiel Cadena</vt:lpstr>
      <vt:lpstr>Office Theme</vt:lpstr>
      <vt:lpstr>1_Office Theme</vt:lpstr>
      <vt:lpstr>PowerPoint Presentation</vt:lpstr>
      <vt:lpstr>Bài 3: Đồ dùng trong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Minh</vt:lpstr>
      <vt:lpstr>PowerPoint Presentation</vt:lpstr>
      <vt:lpstr> Tủ lạnh</vt:lpstr>
      <vt:lpstr>PowerPoint Presentation</vt:lpstr>
      <vt:lpstr>PowerPoint Presentation</vt:lpstr>
      <vt:lpstr>PowerPoint Presentation</vt:lpstr>
      <vt:lpstr>PowerPoint Presentation</vt:lpstr>
      <vt:lpstr>Minh và em gái đang làm gì ? Nêu tác dụng của việc làm đó.</vt:lpstr>
      <vt:lpstr>PowerPoint Presentation</vt:lpstr>
      <vt:lpstr>PowerPoint Presentation</vt:lpstr>
      <vt:lpstr>PowerPoint Presentation</vt:lpstr>
      <vt:lpstr>Gia đình em thường làm gì để giữ gìn đồ dùng? Nói lợi ích của việc làm đó.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Administrator</cp:lastModifiedBy>
  <cp:revision>108</cp:revision>
  <dcterms:created xsi:type="dcterms:W3CDTF">2020-05-19T08:38:25Z</dcterms:created>
  <dcterms:modified xsi:type="dcterms:W3CDTF">2023-09-25T05:32:18Z</dcterms:modified>
  <cp:category>9Slide.vn</cp:category>
</cp:coreProperties>
</file>