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03" r:id="rId3"/>
    <p:sldId id="280" r:id="rId4"/>
    <p:sldId id="296" r:id="rId5"/>
    <p:sldId id="474" r:id="rId6"/>
    <p:sldId id="480" r:id="rId7"/>
    <p:sldId id="483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7F9C-BF1F-41AB-839B-1ED5216DFD1F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C1C30-B1D9-47E9-B133-45259118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5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8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70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06/01/2023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231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523875"/>
            <a:ext cx="11188800" cy="5960092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 dirty="0"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156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468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0151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33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2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65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638660" y="4797779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10063857" y="189445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F7D611-0C0C-4938-B729-17F0287604A3}"/>
              </a:ext>
            </a:extLst>
          </p:cNvPr>
          <p:cNvGrpSpPr/>
          <p:nvPr/>
        </p:nvGrpSpPr>
        <p:grpSpPr>
          <a:xfrm>
            <a:off x="2720337" y="1842751"/>
            <a:ext cx="6937700" cy="3087501"/>
            <a:chOff x="2285109" y="980814"/>
            <a:chExt cx="6937700" cy="3087501"/>
          </a:xfrm>
        </p:grpSpPr>
        <p:sp>
          <p:nvSpPr>
            <p:cNvPr id="162" name="矩形: 圆角 6">
              <a:extLst>
                <a:ext uri="{FF2B5EF4-FFF2-40B4-BE49-F238E27FC236}">
                  <a16:creationId xmlns:a16="http://schemas.microsoft.com/office/drawing/2014/main" id="{0A323BB6-233A-41B2-80D8-C53E6567BBB2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D74B9B7-5714-4247-ABA9-B68448CF1303}"/>
                </a:ext>
              </a:extLst>
            </p:cNvPr>
            <p:cNvSpPr txBox="1"/>
            <p:nvPr/>
          </p:nvSpPr>
          <p:spPr>
            <a:xfrm>
              <a:off x="5083305" y="1133461"/>
              <a:ext cx="12759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000" kern="0">
                  <a:solidFill>
                    <a:srgbClr val="FFFFFF"/>
                  </a:solidFill>
                  <a:latin typeface="iCiel Cadena" panose="02000503000000020004" pitchFamily="50" charset="0"/>
                  <a:cs typeface="Arial"/>
                  <a:sym typeface="Arial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E80DA94-3214-4686-8BF9-CF2E6817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69" y="2419147"/>
            <a:ext cx="7079207" cy="1909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638660" y="4797779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10063857" y="189445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F7D611-0C0C-4938-B729-17F0287604A3}"/>
              </a:ext>
            </a:extLst>
          </p:cNvPr>
          <p:cNvGrpSpPr/>
          <p:nvPr/>
        </p:nvGrpSpPr>
        <p:grpSpPr>
          <a:xfrm>
            <a:off x="2720337" y="1842752"/>
            <a:ext cx="6937700" cy="3087501"/>
            <a:chOff x="2285109" y="980814"/>
            <a:chExt cx="6937700" cy="3087501"/>
          </a:xfrm>
        </p:grpSpPr>
        <p:sp>
          <p:nvSpPr>
            <p:cNvPr id="162" name="矩形: 圆角 6">
              <a:extLst>
                <a:ext uri="{FF2B5EF4-FFF2-40B4-BE49-F238E27FC236}">
                  <a16:creationId xmlns:a16="http://schemas.microsoft.com/office/drawing/2014/main" id="{0A323BB6-233A-41B2-80D8-C53E6567BBB2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D74B9B7-5714-4247-ABA9-B68448CF1303}"/>
                </a:ext>
              </a:extLst>
            </p:cNvPr>
            <p:cNvSpPr txBox="1"/>
            <p:nvPr/>
          </p:nvSpPr>
          <p:spPr>
            <a:xfrm>
              <a:off x="5083304" y="1133461"/>
              <a:ext cx="12759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000" kern="0" dirty="0">
                  <a:solidFill>
                    <a:srgbClr val="FFFFFF"/>
                  </a:solidFill>
                  <a:latin typeface="iCiel Cadena" panose="02000503000000020004" pitchFamily="50" charset="0"/>
                  <a:cs typeface="Arial"/>
                  <a:sym typeface="Arial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AC3E18-8421-47B6-9F48-EE5DF8FD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72" y="2622344"/>
            <a:ext cx="6663506" cy="1822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96DFE-23B7-4A1B-9576-4C0ACB7C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241" y="1898483"/>
            <a:ext cx="1600660" cy="803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37BB1-EE6E-434E-BE33-79EF2474B081}"/>
              </a:ext>
            </a:extLst>
          </p:cNvPr>
          <p:cNvSpPr txBox="1"/>
          <p:nvPr/>
        </p:nvSpPr>
        <p:spPr>
          <a:xfrm>
            <a:off x="5476875" y="4105275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0113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2442599" y="125827"/>
            <a:ext cx="8234925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rồi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gồm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:</a:t>
            </a:r>
            <a:endParaRPr sz="3733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E8A93-0D3D-4EEA-AEFD-DA07D9B8F734}"/>
              </a:ext>
            </a:extLst>
          </p:cNvPr>
          <p:cNvSpPr txBox="1"/>
          <p:nvPr/>
        </p:nvSpPr>
        <p:spPr>
          <a:xfrm>
            <a:off x="2019300" y="1076325"/>
            <a:ext cx="8667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Tám nghìn, bốn trăm, bảy chục, hai đơn vị.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Sáu nghìn, năm trăm, chín đơn vị.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Ba nghìn, bảy trăm, sáu chục.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B920CA-0A58-4A96-883A-682392EE9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78299"/>
              </p:ext>
            </p:extLst>
          </p:nvPr>
        </p:nvGraphicFramePr>
        <p:xfrm>
          <a:off x="819149" y="2914650"/>
          <a:ext cx="10753726" cy="34137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00601">
                  <a:extLst>
                    <a:ext uri="{9D8B030D-6E8A-4147-A177-3AD203B41FA5}">
                      <a16:colId xmlns:a16="http://schemas.microsoft.com/office/drawing/2014/main" val="14513548"/>
                    </a:ext>
                  </a:extLst>
                </a:gridCol>
                <a:gridCol w="1116742">
                  <a:extLst>
                    <a:ext uri="{9D8B030D-6E8A-4147-A177-3AD203B41FA5}">
                      <a16:colId xmlns:a16="http://schemas.microsoft.com/office/drawing/2014/main" val="2410067461"/>
                    </a:ext>
                  </a:extLst>
                </a:gridCol>
                <a:gridCol w="4836383">
                  <a:extLst>
                    <a:ext uri="{9D8B030D-6E8A-4147-A177-3AD203B41FA5}">
                      <a16:colId xmlns:a16="http://schemas.microsoft.com/office/drawing/2014/main" val="65383982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513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a) Tám nghìn, bốn trăm, bảy chục, hai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55476392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b) Sáu nghìn, năm trăm, chín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66114480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c) Ba nghìn, bảy trăm, sáu chục.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2478239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35AD5A-90FC-478A-9044-E223D0D8AB28}"/>
              </a:ext>
            </a:extLst>
          </p:cNvPr>
          <p:cNvSpPr txBox="1"/>
          <p:nvPr/>
        </p:nvSpPr>
        <p:spPr>
          <a:xfrm>
            <a:off x="5676900" y="38576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8472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9D461-B9B1-4EFF-9D8C-628BBB7C8F69}"/>
              </a:ext>
            </a:extLst>
          </p:cNvPr>
          <p:cNvSpPr txBox="1"/>
          <p:nvPr/>
        </p:nvSpPr>
        <p:spPr>
          <a:xfrm>
            <a:off x="6848475" y="3743325"/>
            <a:ext cx="482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nghìn bốn trăm bảy mươi hai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B0455-159D-4CD1-9ED4-F93EC0FBF625}"/>
              </a:ext>
            </a:extLst>
          </p:cNvPr>
          <p:cNvSpPr txBox="1"/>
          <p:nvPr/>
        </p:nvSpPr>
        <p:spPr>
          <a:xfrm>
            <a:off x="5734050" y="4819650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2E7FF-F8D7-47B9-B178-4148058E0405}"/>
              </a:ext>
            </a:extLst>
          </p:cNvPr>
          <p:cNvSpPr txBox="1"/>
          <p:nvPr/>
        </p:nvSpPr>
        <p:spPr>
          <a:xfrm>
            <a:off x="6838951" y="4762500"/>
            <a:ext cx="477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ACC2A-88EE-42DA-841B-38F49286B9B0}"/>
              </a:ext>
            </a:extLst>
          </p:cNvPr>
          <p:cNvSpPr txBox="1"/>
          <p:nvPr/>
        </p:nvSpPr>
        <p:spPr>
          <a:xfrm>
            <a:off x="5753100" y="56864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01F97-21D2-4540-B8FC-F9AA8A2654A0}"/>
              </a:ext>
            </a:extLst>
          </p:cNvPr>
          <p:cNvSpPr txBox="1"/>
          <p:nvPr/>
        </p:nvSpPr>
        <p:spPr>
          <a:xfrm>
            <a:off x="6972301" y="5667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nghìn bảy trăm sáu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014821" y="438290"/>
            <a:ext cx="2081304" cy="833853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4267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4267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5AFE5-CC27-4A7A-8BCA-6376849D5AB9}"/>
              </a:ext>
            </a:extLst>
          </p:cNvPr>
          <p:cNvSpPr txBox="1"/>
          <p:nvPr/>
        </p:nvSpPr>
        <p:spPr>
          <a:xfrm>
            <a:off x="790575" y="1800225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40059-2537-4C34-A1AC-23EADA6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587625"/>
            <a:ext cx="10372725" cy="864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71A22-B5C5-47A4-9934-96EC4B2EB3EE}"/>
              </a:ext>
            </a:extLst>
          </p:cNvPr>
          <p:cNvSpPr txBox="1"/>
          <p:nvPr/>
        </p:nvSpPr>
        <p:spPr>
          <a:xfrm>
            <a:off x="819150" y="3495675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DC66-F8A6-4666-B434-C2C25A644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4797904"/>
            <a:ext cx="10534650" cy="745377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53931ECF-700E-4AC4-BBCE-4152BEEA7D64}"/>
              </a:ext>
            </a:extLst>
          </p:cNvPr>
          <p:cNvSpPr/>
          <p:nvPr/>
        </p:nvSpPr>
        <p:spPr>
          <a:xfrm rot="5400000">
            <a:off x="2756657" y="1727961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5B5FC-4D4C-4E7C-A108-53B4A7AC2EDB}"/>
              </a:ext>
            </a:extLst>
          </p:cNvPr>
          <p:cNvSpPr txBox="1"/>
          <p:nvPr/>
        </p:nvSpPr>
        <p:spPr>
          <a:xfrm>
            <a:off x="2319959" y="1862758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6598107-43D1-4A6A-AFBF-DA97BD5EFB78}"/>
              </a:ext>
            </a:extLst>
          </p:cNvPr>
          <p:cNvSpPr/>
          <p:nvPr/>
        </p:nvSpPr>
        <p:spPr>
          <a:xfrm rot="5400000">
            <a:off x="5052182" y="1699386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F522B-46D8-4BD2-AC08-EC750BEDEBFE}"/>
              </a:ext>
            </a:extLst>
          </p:cNvPr>
          <p:cNvSpPr txBox="1"/>
          <p:nvPr/>
        </p:nvSpPr>
        <p:spPr>
          <a:xfrm>
            <a:off x="4615484" y="1834183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0AB958-E4B9-4545-8F66-A5DA4F3FDFCB}"/>
              </a:ext>
            </a:extLst>
          </p:cNvPr>
          <p:cNvSpPr/>
          <p:nvPr/>
        </p:nvSpPr>
        <p:spPr>
          <a:xfrm>
            <a:off x="7753350" y="2800350"/>
            <a:ext cx="1152525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E498-F5C4-4131-8A98-34567F4C5E48}"/>
              </a:ext>
            </a:extLst>
          </p:cNvPr>
          <p:cNvSpPr/>
          <p:nvPr/>
        </p:nvSpPr>
        <p:spPr>
          <a:xfrm>
            <a:off x="9925050" y="2828925"/>
            <a:ext cx="1152525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3 900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A58C83C-927A-4493-861D-ED2364790F64}"/>
              </a:ext>
            </a:extLst>
          </p:cNvPr>
          <p:cNvSpPr/>
          <p:nvPr/>
        </p:nvSpPr>
        <p:spPr>
          <a:xfrm rot="5400000">
            <a:off x="2566157" y="3852036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946BE-C514-42A6-9875-B598D0D961A0}"/>
              </a:ext>
            </a:extLst>
          </p:cNvPr>
          <p:cNvSpPr txBox="1"/>
          <p:nvPr/>
        </p:nvSpPr>
        <p:spPr>
          <a:xfrm>
            <a:off x="2129459" y="3986833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65F3DA-DD53-427D-96E8-A4B8E02CC1D0}"/>
              </a:ext>
            </a:extLst>
          </p:cNvPr>
          <p:cNvSpPr/>
          <p:nvPr/>
        </p:nvSpPr>
        <p:spPr>
          <a:xfrm>
            <a:off x="5486400" y="4962525"/>
            <a:ext cx="114300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5 680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7DA689D-4AF8-4AAA-8A3F-F63C6BC7E94D}"/>
              </a:ext>
            </a:extLst>
          </p:cNvPr>
          <p:cNvSpPr/>
          <p:nvPr/>
        </p:nvSpPr>
        <p:spPr>
          <a:xfrm>
            <a:off x="9915525" y="4943475"/>
            <a:ext cx="114300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5 700</a:t>
            </a:r>
          </a:p>
        </p:txBody>
      </p:sp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7" grpId="0" animBg="1"/>
      <p:bldP spid="18" grpId="0" animBg="1"/>
      <p:bldP spid="23" grpId="0" animBg="1"/>
      <p:bldP spid="24" grpId="0"/>
      <p:bldP spid="8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39C98-5343-4EE5-9BB4-DC2FFD9D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40" y="514677"/>
            <a:ext cx="2249619" cy="12375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C3245D-8D3D-41A1-8A3C-FC42B5401817}"/>
              </a:ext>
            </a:extLst>
          </p:cNvPr>
          <p:cNvGrpSpPr/>
          <p:nvPr/>
        </p:nvGrpSpPr>
        <p:grpSpPr>
          <a:xfrm>
            <a:off x="666749" y="2209800"/>
            <a:ext cx="5838825" cy="584775"/>
            <a:chOff x="666749" y="2209800"/>
            <a:chExt cx="58388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2FDC28-D033-4AAB-A295-57D51730CB74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3892 = 3000 + 800 + 90 + 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3A690A6-31F7-4619-8EAE-660BD573AB7F}"/>
                </a:ext>
              </a:extLst>
            </p:cNvPr>
            <p:cNvSpPr/>
            <p:nvPr/>
          </p:nvSpPr>
          <p:spPr>
            <a:xfrm>
              <a:off x="5353050" y="22764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A300B3-CD98-49DF-9BED-BC229781BEE7}"/>
              </a:ext>
            </a:extLst>
          </p:cNvPr>
          <p:cNvGrpSpPr/>
          <p:nvPr/>
        </p:nvGrpSpPr>
        <p:grpSpPr>
          <a:xfrm>
            <a:off x="6724649" y="2257425"/>
            <a:ext cx="5838825" cy="584775"/>
            <a:chOff x="666749" y="2209800"/>
            <a:chExt cx="5838825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0018C4-76E7-4A72-BDA0-FAACACBF0633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5701 = 5000 +        + 1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3FC3DB-3218-4D66-8196-3DCC9FD7AD23}"/>
                </a:ext>
              </a:extLst>
            </p:cNvPr>
            <p:cNvSpPr/>
            <p:nvPr/>
          </p:nvSpPr>
          <p:spPr>
            <a:xfrm>
              <a:off x="3543300" y="225742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8037A3-1F88-4E38-A1CD-2D195A8BBE28}"/>
              </a:ext>
            </a:extLst>
          </p:cNvPr>
          <p:cNvGrpSpPr/>
          <p:nvPr/>
        </p:nvGrpSpPr>
        <p:grpSpPr>
          <a:xfrm>
            <a:off x="666749" y="3267075"/>
            <a:ext cx="5838825" cy="584775"/>
            <a:chOff x="666749" y="2209800"/>
            <a:chExt cx="5838825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04DD4-EFDD-470B-BDC3-8525D40DDAF1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6008 = 6000 + 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DEE903-059B-4877-86E4-91872BD633A5}"/>
                </a:ext>
              </a:extLst>
            </p:cNvPr>
            <p:cNvSpPr/>
            <p:nvPr/>
          </p:nvSpPr>
          <p:spPr>
            <a:xfrm>
              <a:off x="354330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B3B2DE-33E8-4C5D-8998-A5A2C1182F5D}"/>
              </a:ext>
            </a:extLst>
          </p:cNvPr>
          <p:cNvGrpSpPr/>
          <p:nvPr/>
        </p:nvGrpSpPr>
        <p:grpSpPr>
          <a:xfrm>
            <a:off x="6734174" y="3286125"/>
            <a:ext cx="5838825" cy="584775"/>
            <a:chOff x="666749" y="2209800"/>
            <a:chExt cx="5838825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F6703-182E-48EF-91CC-BC62DD06C39C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2046 = 2000 +   ?    +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EE515-CB92-4840-9FC9-DAF3C3E81AC6}"/>
                </a:ext>
              </a:extLst>
            </p:cNvPr>
            <p:cNvSpPr/>
            <p:nvPr/>
          </p:nvSpPr>
          <p:spPr>
            <a:xfrm>
              <a:off x="3590925" y="22383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FB0C0BA-A8F4-4C1A-A495-CD285ABDE6ED}"/>
                </a:ext>
              </a:extLst>
            </p:cNvPr>
            <p:cNvSpPr/>
            <p:nvPr/>
          </p:nvSpPr>
          <p:spPr>
            <a:xfrm>
              <a:off x="466725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5E3E39-D704-4FB8-B0BD-430F382A2381}"/>
              </a:ext>
            </a:extLst>
          </p:cNvPr>
          <p:cNvSpPr/>
          <p:nvPr/>
        </p:nvSpPr>
        <p:spPr>
          <a:xfrm>
            <a:off x="5343525" y="22574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71AB11-0CB8-412B-8915-D272B45AF058}"/>
              </a:ext>
            </a:extLst>
          </p:cNvPr>
          <p:cNvSpPr/>
          <p:nvPr/>
        </p:nvSpPr>
        <p:spPr>
          <a:xfrm>
            <a:off x="9591675" y="2285999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A419F0-7411-4A55-B1A5-7D4D28573223}"/>
              </a:ext>
            </a:extLst>
          </p:cNvPr>
          <p:cNvSpPr/>
          <p:nvPr/>
        </p:nvSpPr>
        <p:spPr>
          <a:xfrm>
            <a:off x="3552825" y="32861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2F59000-D16E-4B4F-940B-F996519136B6}"/>
              </a:ext>
            </a:extLst>
          </p:cNvPr>
          <p:cNvSpPr/>
          <p:nvPr/>
        </p:nvSpPr>
        <p:spPr>
          <a:xfrm>
            <a:off x="9648825" y="32861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052C8E-89F4-400A-BEDD-649F2FCFCE84}"/>
              </a:ext>
            </a:extLst>
          </p:cNvPr>
          <p:cNvSpPr/>
          <p:nvPr/>
        </p:nvSpPr>
        <p:spPr>
          <a:xfrm>
            <a:off x="10734675" y="3295649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831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308856" y="237933"/>
            <a:ext cx="1980688" cy="661775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endParaRPr sz="3733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EF5B-4F33-4BB8-A425-82527BE56486}"/>
              </a:ext>
            </a:extLst>
          </p:cNvPr>
          <p:cNvSpPr txBox="1"/>
          <p:nvPr/>
        </p:nvSpPr>
        <p:spPr>
          <a:xfrm>
            <a:off x="1045030" y="1357225"/>
            <a:ext cx="10508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32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69923-47A1-498E-85B9-9FA743F1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989097"/>
            <a:ext cx="7791450" cy="2240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11F9D-60E0-4ED4-B296-8FB0F6F4856F}"/>
              </a:ext>
            </a:extLst>
          </p:cNvPr>
          <p:cNvSpPr txBox="1"/>
          <p:nvPr/>
        </p:nvSpPr>
        <p:spPr>
          <a:xfrm>
            <a:off x="3076575" y="5267325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1505, 1506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1983-5E0F-485B-BA35-70F562FA0028}"/>
              </a:ext>
            </a:extLst>
          </p:cNvPr>
          <p:cNvSpPr txBox="1"/>
          <p:nvPr/>
        </p:nvSpPr>
        <p:spPr>
          <a:xfrm>
            <a:off x="7096125" y="5295900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1999, 2000</a:t>
            </a:r>
          </a:p>
        </p:txBody>
      </p:sp>
    </p:spTree>
    <p:extLst>
      <p:ext uri="{BB962C8B-B14F-4D97-AF65-F5344CB8AC3E}">
        <p14:creationId xmlns:p14="http://schemas.microsoft.com/office/powerpoint/2010/main" val="216431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CB325-A7F6-4B1E-B5CC-D3364A4E3156}"/>
              </a:ext>
            </a:extLst>
          </p:cNvPr>
          <p:cNvSpPr txBox="1"/>
          <p:nvPr/>
        </p:nvSpPr>
        <p:spPr>
          <a:xfrm>
            <a:off x="1587049" y="652677"/>
            <a:ext cx="9271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5</a:t>
            </a:r>
            <a:r>
              <a:rPr lang="en-US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.</a:t>
            </a:r>
            <a:r>
              <a:rPr lang="vi-VN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Từ các thẻ số bên, lập được tất cả bao nhiêu số có bốn chữ số?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3A9B8-2CC7-4598-8ADC-1032D836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678363"/>
            <a:ext cx="1600200" cy="1968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6D7B5-1F91-42FD-90D0-254B02FA0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2620243"/>
            <a:ext cx="1419224" cy="1966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EFA28-E269-4ECC-BA38-E6AF7BDB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4" y="2495914"/>
            <a:ext cx="1381125" cy="2076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69FE4-DEFF-441E-A15D-6E22EA9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387" y="2676525"/>
            <a:ext cx="1588125" cy="2095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4C878-75CC-4051-BD43-B8C7762645D3}"/>
              </a:ext>
            </a:extLst>
          </p:cNvPr>
          <p:cNvGrpSpPr/>
          <p:nvPr/>
        </p:nvGrpSpPr>
        <p:grpSpPr>
          <a:xfrm>
            <a:off x="7667625" y="1257300"/>
            <a:ext cx="3267075" cy="923925"/>
            <a:chOff x="7534275" y="1486264"/>
            <a:chExt cx="5719762" cy="21713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55BF73-ACAA-4649-96C0-AB0B29E40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4C8B3C-5C45-4EAD-8C05-E82680B3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721F00-8E32-4E45-9E4A-176B3EF1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6049" y="1486264"/>
              <a:ext cx="1381125" cy="20760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D0AEA5-EAD8-4509-BD02-D3EA5E16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65912" y="1562100"/>
              <a:ext cx="1588125" cy="20955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E929E9-5260-418E-B9FE-5D0C9EAEC5F0}"/>
              </a:ext>
            </a:extLst>
          </p:cNvPr>
          <p:cNvSpPr txBox="1"/>
          <p:nvPr/>
        </p:nvSpPr>
        <p:spPr>
          <a:xfrm>
            <a:off x="1171575" y="481965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4    B. 6   C. 12    D. 24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3EF0B7-D767-4325-B27E-45AB6188B328}"/>
              </a:ext>
            </a:extLst>
          </p:cNvPr>
          <p:cNvGrpSpPr/>
          <p:nvPr/>
        </p:nvGrpSpPr>
        <p:grpSpPr>
          <a:xfrm>
            <a:off x="7820025" y="2214947"/>
            <a:ext cx="3095625" cy="899728"/>
            <a:chOff x="7534275" y="1428479"/>
            <a:chExt cx="5757644" cy="2234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D4BA49-CB9F-4385-8ABD-0FBE460F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75F836-572A-4722-8696-25A8863F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1D6DA7-AED5-41A2-A6A4-382954CE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09B03A-07C7-4216-B488-04C8F737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07978">
              <a:off x="10362867" y="1428479"/>
              <a:ext cx="1588125" cy="209550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2FF22-D890-4611-BCF7-316403B08259}"/>
              </a:ext>
            </a:extLst>
          </p:cNvPr>
          <p:cNvGrpSpPr/>
          <p:nvPr/>
        </p:nvGrpSpPr>
        <p:grpSpPr>
          <a:xfrm>
            <a:off x="7840100" y="3043622"/>
            <a:ext cx="3170799" cy="946446"/>
            <a:chOff x="7532312" y="1472585"/>
            <a:chExt cx="5759607" cy="22559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93EBF76-64B3-49B3-AF7D-C679F3C1A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092" y="1478995"/>
              <a:ext cx="1600201" cy="19685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7EAA14-6B8A-4186-B813-3DBD7D1DD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2312" y="1762471"/>
              <a:ext cx="1419224" cy="196604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7FA277-C58E-4DA0-9087-2EB54D272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F569468-165C-4EAE-B753-3487E21B8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9571">
              <a:off x="8961039" y="1472585"/>
              <a:ext cx="1588125" cy="20954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32996B-BB91-4B17-ABAC-5EB5E0C71164}"/>
              </a:ext>
            </a:extLst>
          </p:cNvPr>
          <p:cNvGrpSpPr/>
          <p:nvPr/>
        </p:nvGrpSpPr>
        <p:grpSpPr>
          <a:xfrm>
            <a:off x="7759874" y="3948497"/>
            <a:ext cx="3376143" cy="879140"/>
            <a:chOff x="7317377" y="1495289"/>
            <a:chExt cx="6132605" cy="20954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E99742-04FA-46F2-9991-FE5D9A2E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5B9F1A-58A0-4909-A352-86142095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0758" y="1535433"/>
              <a:ext cx="1419224" cy="19660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F59D1D-7FC7-4420-B38D-1B3C6272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46FFB9D-C294-4658-A89F-A34BEBB4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55A80F-436A-48F8-9C34-EA2919A658B1}"/>
              </a:ext>
            </a:extLst>
          </p:cNvPr>
          <p:cNvGrpSpPr/>
          <p:nvPr/>
        </p:nvGrpSpPr>
        <p:grpSpPr>
          <a:xfrm>
            <a:off x="7817024" y="4837011"/>
            <a:ext cx="3335110" cy="905026"/>
            <a:chOff x="7317377" y="1433588"/>
            <a:chExt cx="6058071" cy="215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C5462F-D2E7-42FE-8824-9D034D3C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FFC7785-E278-4D4A-A1E2-16B6C8A8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7562" y="1580840"/>
              <a:ext cx="1419224" cy="196604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CC30D4-8D34-467A-9F5D-E5E644C4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E0003F-0872-489B-ABF7-57274DC4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22D0F8-2622-45D6-84DB-2D7218DAAEE5}"/>
              </a:ext>
            </a:extLst>
          </p:cNvPr>
          <p:cNvGrpSpPr/>
          <p:nvPr/>
        </p:nvGrpSpPr>
        <p:grpSpPr>
          <a:xfrm>
            <a:off x="7883699" y="5751411"/>
            <a:ext cx="3335110" cy="905026"/>
            <a:chOff x="7317377" y="1433588"/>
            <a:chExt cx="6058071" cy="21572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BCB08A-A8EC-4521-9203-2AAD5B656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B16BF8-5F90-4ADC-A8A5-CBE39E89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1225" y="1512730"/>
              <a:ext cx="1419224" cy="19660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4FF6A4-A3CB-4FFC-88EE-EBC3EB39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4425" y="1450259"/>
              <a:ext cx="1381126" cy="20760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782A05C-5680-4703-9834-EBA0B46D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7DA66F2-802B-4349-B2A1-099D6C5E4C9B}"/>
              </a:ext>
            </a:extLst>
          </p:cNvPr>
          <p:cNvSpPr/>
          <p:nvPr/>
        </p:nvSpPr>
        <p:spPr>
          <a:xfrm>
            <a:off x="2219325" y="4762500"/>
            <a:ext cx="64770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9CEAB-3B11-4AF5-A4A5-EAC68D93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84" y="2193376"/>
            <a:ext cx="6000232" cy="24712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260</Words>
  <Application>Microsoft Office PowerPoint</Application>
  <PresentationFormat>Widescreen</PresentationFormat>
  <Paragraphs>49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Calibri</vt:lpstr>
      <vt:lpstr>Cambria Math</vt:lpstr>
      <vt:lpstr>iCiel Cadena</vt:lpstr>
      <vt:lpstr>Times New Roman</vt:lpstr>
      <vt:lpstr>UTM Avo</vt:lpstr>
      <vt:lpstr>字魂59号-创粗黑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2022-10-08T01:40:01Z</dcterms:created>
  <dcterms:modified xsi:type="dcterms:W3CDTF">2023-01-06T10:09:23Z</dcterms:modified>
</cp:coreProperties>
</file>