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7" r:id="rId4"/>
    <p:sldMasterId id="2147483709" r:id="rId5"/>
  </p:sldMasterIdLst>
  <p:notesMasterIdLst>
    <p:notesMasterId r:id="rId25"/>
  </p:notesMasterIdLst>
  <p:sldIdLst>
    <p:sldId id="292" r:id="rId6"/>
    <p:sldId id="427" r:id="rId7"/>
    <p:sldId id="358" r:id="rId8"/>
    <p:sldId id="428" r:id="rId9"/>
    <p:sldId id="429" r:id="rId10"/>
    <p:sldId id="430" r:id="rId11"/>
    <p:sldId id="432" r:id="rId12"/>
    <p:sldId id="431" r:id="rId13"/>
    <p:sldId id="433" r:id="rId14"/>
    <p:sldId id="434" r:id="rId15"/>
    <p:sldId id="435" r:id="rId16"/>
    <p:sldId id="437" r:id="rId17"/>
    <p:sldId id="436" r:id="rId18"/>
    <p:sldId id="408" r:id="rId19"/>
    <p:sldId id="421" r:id="rId20"/>
    <p:sldId id="438" r:id="rId21"/>
    <p:sldId id="439" r:id="rId22"/>
    <p:sldId id="424" r:id="rId23"/>
    <p:sldId id="29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E0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9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8AEF0C-3A37-4F3B-AAD7-F98474B430F8}" type="datetimeFigureOut">
              <a:rPr lang="en-US" smtClean="0"/>
              <a:t>10/2/2024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D0F237-2AA5-40D4-B18C-3D3979B983D4}" type="slidenum">
              <a:rPr lang="en-US" smtClean="0"/>
              <a:t>‹#›</a:t>
            </a:fld>
            <a:endParaRPr lang="en-US"/>
          </a:p>
        </p:txBody>
      </p:sp>
    </p:spTree>
    <p:extLst>
      <p:ext uri="{BB962C8B-B14F-4D97-AF65-F5344CB8AC3E}">
        <p14:creationId xmlns:p14="http://schemas.microsoft.com/office/powerpoint/2010/main" val="4167930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a:p>
            <a:r>
              <a:rPr lang="en-US" dirty="0"/>
              <a:t>\</a:t>
            </a:r>
          </a:p>
        </p:txBody>
      </p:sp>
      <p:sp>
        <p:nvSpPr>
          <p:cNvPr id="4" name="Slide Number Placeholder 3"/>
          <p:cNvSpPr>
            <a:spLocks noGrp="1"/>
          </p:cNvSpPr>
          <p:nvPr>
            <p:ph type="sldNum" sz="quarter" idx="5"/>
          </p:nvPr>
        </p:nvSpPr>
        <p:spPr/>
        <p:txBody>
          <a:bodyPr/>
          <a:lstStyle/>
          <a:p>
            <a:fld id="{B7D0F237-2AA5-40D4-B18C-3D3979B983D4}" type="slidenum">
              <a:rPr lang="en-US" smtClean="0"/>
              <a:t>1</a:t>
            </a:fld>
            <a:endParaRPr lang="en-US"/>
          </a:p>
        </p:txBody>
      </p:sp>
    </p:spTree>
    <p:extLst>
      <p:ext uri="{BB962C8B-B14F-4D97-AF65-F5344CB8AC3E}">
        <p14:creationId xmlns:p14="http://schemas.microsoft.com/office/powerpoint/2010/main" val="3245986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B7D0F237-2AA5-40D4-B18C-3D3979B983D4}" type="slidenum">
              <a:rPr lang="en-US" smtClean="0"/>
              <a:t>4</a:t>
            </a:fld>
            <a:endParaRPr lang="en-US"/>
          </a:p>
        </p:txBody>
      </p:sp>
    </p:spTree>
    <p:extLst>
      <p:ext uri="{BB962C8B-B14F-4D97-AF65-F5344CB8AC3E}">
        <p14:creationId xmlns:p14="http://schemas.microsoft.com/office/powerpoint/2010/main" val="3181291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B7D0F237-2AA5-40D4-B18C-3D3979B983D4}" type="slidenum">
              <a:rPr lang="en-US" smtClean="0"/>
              <a:t>18</a:t>
            </a:fld>
            <a:endParaRPr lang="en-US"/>
          </a:p>
        </p:txBody>
      </p:sp>
    </p:spTree>
    <p:extLst>
      <p:ext uri="{BB962C8B-B14F-4D97-AF65-F5344CB8AC3E}">
        <p14:creationId xmlns:p14="http://schemas.microsoft.com/office/powerpoint/2010/main" val="3534672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B7D0F237-2AA5-40D4-B18C-3D3979B983D4}" type="slidenum">
              <a:rPr lang="en-US" smtClean="0"/>
              <a:t>19</a:t>
            </a:fld>
            <a:endParaRPr lang="en-US"/>
          </a:p>
        </p:txBody>
      </p:sp>
    </p:spTree>
    <p:extLst>
      <p:ext uri="{BB962C8B-B14F-4D97-AF65-F5344CB8AC3E}">
        <p14:creationId xmlns:p14="http://schemas.microsoft.com/office/powerpoint/2010/main" val="2767267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23A7A-5F17-4396-9C81-3A177F3356E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E88636-14D5-4404-B8DF-D8BAF85C783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EAB4B2-98CE-4A12-B44C-B71550EB97F0}"/>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10/2/2024</a:t>
            </a:fld>
            <a:endParaRPr lang="en-US"/>
          </a:p>
        </p:txBody>
      </p:sp>
      <p:sp>
        <p:nvSpPr>
          <p:cNvPr id="5" name="Footer Placeholder 4">
            <a:extLst>
              <a:ext uri="{FF2B5EF4-FFF2-40B4-BE49-F238E27FC236}">
                <a16:creationId xmlns:a16="http://schemas.microsoft.com/office/drawing/2014/main" id="{227945CA-9411-4C16-B670-A73EBA5A13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6BC56D8-FAB9-455E-9455-AC1E4DFDED96}"/>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868104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DFC67-84B3-4327-BB7C-A1B55BBAA26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7955D3-F62D-4920-85CB-75744D48834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CC910C-5FCA-46FC-9F82-06B729A3EB5B}"/>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10/2/2024</a:t>
            </a:fld>
            <a:endParaRPr lang="en-US"/>
          </a:p>
        </p:txBody>
      </p:sp>
      <p:sp>
        <p:nvSpPr>
          <p:cNvPr id="5" name="Footer Placeholder 4">
            <a:extLst>
              <a:ext uri="{FF2B5EF4-FFF2-40B4-BE49-F238E27FC236}">
                <a16:creationId xmlns:a16="http://schemas.microsoft.com/office/drawing/2014/main" id="{C987B079-0320-4A10-9A52-5D588469AD5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D485F4C-D8AC-44F9-9350-1724C54772BA}"/>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888645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8A39E9-78BD-4BA1-8D51-A01C191442D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8EA059-9CF6-4003-A866-C4A90458F76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81F53C-1F79-4368-81E8-8B4CE9CEF589}"/>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10/2/2024</a:t>
            </a:fld>
            <a:endParaRPr lang="en-US"/>
          </a:p>
        </p:txBody>
      </p:sp>
      <p:sp>
        <p:nvSpPr>
          <p:cNvPr id="5" name="Footer Placeholder 4">
            <a:extLst>
              <a:ext uri="{FF2B5EF4-FFF2-40B4-BE49-F238E27FC236}">
                <a16:creationId xmlns:a16="http://schemas.microsoft.com/office/drawing/2014/main" id="{726B3C3F-D861-42F8-82FD-87C59733C1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7F2B43-C37E-4D5B-B83D-820A6313394F}"/>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722036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23A7A-5F17-4396-9C81-3A177F3356E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E88636-14D5-4404-B8DF-D8BAF85C783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EAB4B2-98CE-4A12-B44C-B71550EB97F0}"/>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10/2/2024</a:t>
            </a:fld>
            <a:endParaRPr lang="en-US"/>
          </a:p>
        </p:txBody>
      </p:sp>
      <p:sp>
        <p:nvSpPr>
          <p:cNvPr id="5" name="Footer Placeholder 4">
            <a:extLst>
              <a:ext uri="{FF2B5EF4-FFF2-40B4-BE49-F238E27FC236}">
                <a16:creationId xmlns:a16="http://schemas.microsoft.com/office/drawing/2014/main" id="{227945CA-9411-4C16-B670-A73EBA5A13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6BC56D8-FAB9-455E-9455-AC1E4DFDED96}"/>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7746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F9B6A-A3AF-49EA-AF96-4EA47AEF283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CDC8196-BA8B-4F1D-B58E-D8E97B63BF5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29C98A-4365-4C4A-99FC-46DB6AF95E0D}"/>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10/2/2024</a:t>
            </a:fld>
            <a:endParaRPr lang="en-US"/>
          </a:p>
        </p:txBody>
      </p:sp>
      <p:sp>
        <p:nvSpPr>
          <p:cNvPr id="5" name="Footer Placeholder 4">
            <a:extLst>
              <a:ext uri="{FF2B5EF4-FFF2-40B4-BE49-F238E27FC236}">
                <a16:creationId xmlns:a16="http://schemas.microsoft.com/office/drawing/2014/main" id="{53EA90A1-D449-4C02-81F6-3F7D62E7E3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AA67258-0E84-40FC-B4BA-5F24E2915A66}"/>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822160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89504-62ED-418F-A32E-BDC2F5E0E25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329087-6D3D-47B6-84E2-245F290C4A5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5CBAC6-9601-4B35-8119-BEE8723FEDEE}"/>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10/2/2024</a:t>
            </a:fld>
            <a:endParaRPr lang="en-US"/>
          </a:p>
        </p:txBody>
      </p:sp>
      <p:sp>
        <p:nvSpPr>
          <p:cNvPr id="5" name="Footer Placeholder 4">
            <a:extLst>
              <a:ext uri="{FF2B5EF4-FFF2-40B4-BE49-F238E27FC236}">
                <a16:creationId xmlns:a16="http://schemas.microsoft.com/office/drawing/2014/main" id="{A382FEDF-3506-43EB-9ADE-C79BC710F3C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2C2029-3E32-4221-8BB5-F785EB0DB76D}"/>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806642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5551-5A10-4DAE-A83A-A87CB96611B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6927546-BB84-422C-857C-2A38E92C351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62ECF0-F5F2-409F-9E46-3D7E1418687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FB519F-7A0D-4CD0-8F06-3A81683E73A3}"/>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10/2/2024</a:t>
            </a:fld>
            <a:endParaRPr lang="en-US"/>
          </a:p>
        </p:txBody>
      </p:sp>
      <p:sp>
        <p:nvSpPr>
          <p:cNvPr id="6" name="Footer Placeholder 5">
            <a:extLst>
              <a:ext uri="{FF2B5EF4-FFF2-40B4-BE49-F238E27FC236}">
                <a16:creationId xmlns:a16="http://schemas.microsoft.com/office/drawing/2014/main" id="{8129E654-144D-493E-8B3A-94F5D748D2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C37A1E7-6BEB-409F-B385-899DE5CCEEA1}"/>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733759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3ABD5-2930-4CD8-9CDF-496BE0EA3E6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E5ECDE9-CD3E-4E5D-88DD-7918E02461E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AFBBF7-2613-4049-8051-8D361C1331D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879509-F232-4A80-9CCA-92840703B75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8B379D-FE2C-48B9-9C81-D0F56147741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9BEB63-4704-4DD0-8946-712B00D80476}"/>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10/2/2024</a:t>
            </a:fld>
            <a:endParaRPr lang="en-US"/>
          </a:p>
        </p:txBody>
      </p:sp>
      <p:sp>
        <p:nvSpPr>
          <p:cNvPr id="8" name="Footer Placeholder 7">
            <a:extLst>
              <a:ext uri="{FF2B5EF4-FFF2-40B4-BE49-F238E27FC236}">
                <a16:creationId xmlns:a16="http://schemas.microsoft.com/office/drawing/2014/main" id="{7B59209D-894F-4A89-B872-18B1FD558A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EF29F8F-7450-4213-AFC3-61A6607554F4}"/>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544607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92CE6-ED32-492A-8CA3-33A1C10AE71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C4A0FDE-DED7-4C77-ACA2-BE0509CCBF33}"/>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10/2/2024</a:t>
            </a:fld>
            <a:endParaRPr lang="en-US"/>
          </a:p>
        </p:txBody>
      </p:sp>
      <p:sp>
        <p:nvSpPr>
          <p:cNvPr id="4" name="Footer Placeholder 3">
            <a:extLst>
              <a:ext uri="{FF2B5EF4-FFF2-40B4-BE49-F238E27FC236}">
                <a16:creationId xmlns:a16="http://schemas.microsoft.com/office/drawing/2014/main" id="{6AEC0D7C-328F-4EE5-A85B-2D66978E1B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9D96653-CC86-4B04-BCE2-4675F0DAD037}"/>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423885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E95379-EF5F-425A-99EB-03D9F0C745A7}"/>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10/2/2024</a:t>
            </a:fld>
            <a:endParaRPr lang="en-US"/>
          </a:p>
        </p:txBody>
      </p:sp>
      <p:sp>
        <p:nvSpPr>
          <p:cNvPr id="3" name="Footer Placeholder 2">
            <a:extLst>
              <a:ext uri="{FF2B5EF4-FFF2-40B4-BE49-F238E27FC236}">
                <a16:creationId xmlns:a16="http://schemas.microsoft.com/office/drawing/2014/main" id="{9CAFBCAD-1657-4C85-9E04-9525B60DD15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FF0BC1C-2F68-4D25-9289-9743246A162B}"/>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7151826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BE044-1E13-452E-A93A-D7B9B248C72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C1746D-01CF-4E4A-8071-757960860DE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473717-C312-4632-A83F-E1DB8819601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F3DE1F-7B5C-483F-B643-E22FE53709EB}"/>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10/2/2024</a:t>
            </a:fld>
            <a:endParaRPr lang="en-US"/>
          </a:p>
        </p:txBody>
      </p:sp>
      <p:sp>
        <p:nvSpPr>
          <p:cNvPr id="6" name="Footer Placeholder 5">
            <a:extLst>
              <a:ext uri="{FF2B5EF4-FFF2-40B4-BE49-F238E27FC236}">
                <a16:creationId xmlns:a16="http://schemas.microsoft.com/office/drawing/2014/main" id="{28230F64-4C9B-4EB6-B682-AD877DD1F4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253A5CD-6CAE-438B-8C11-401D3C9A6DC3}"/>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856498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F9B6A-A3AF-49EA-AF96-4EA47AEF283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CDC8196-BA8B-4F1D-B58E-D8E97B63BF5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29C98A-4365-4C4A-99FC-46DB6AF95E0D}"/>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10/2/2024</a:t>
            </a:fld>
            <a:endParaRPr lang="en-US"/>
          </a:p>
        </p:txBody>
      </p:sp>
      <p:sp>
        <p:nvSpPr>
          <p:cNvPr id="5" name="Footer Placeholder 4">
            <a:extLst>
              <a:ext uri="{FF2B5EF4-FFF2-40B4-BE49-F238E27FC236}">
                <a16:creationId xmlns:a16="http://schemas.microsoft.com/office/drawing/2014/main" id="{53EA90A1-D449-4C02-81F6-3F7D62E7E3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AA67258-0E84-40FC-B4BA-5F24E2915A66}"/>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348278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32284-41F6-42F1-BB3B-CAFC41185F9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9FBB13-7133-4551-8F06-F582883F2C8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35FC26-5FD8-4720-9863-E5E15FA533C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395C09-3375-4ED2-9D8E-E12A73FB237C}"/>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10/2/2024</a:t>
            </a:fld>
            <a:endParaRPr lang="en-US"/>
          </a:p>
        </p:txBody>
      </p:sp>
      <p:sp>
        <p:nvSpPr>
          <p:cNvPr id="6" name="Footer Placeholder 5">
            <a:extLst>
              <a:ext uri="{FF2B5EF4-FFF2-40B4-BE49-F238E27FC236}">
                <a16:creationId xmlns:a16="http://schemas.microsoft.com/office/drawing/2014/main" id="{B86FFE06-6B6E-4F94-93F6-25BA324874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CC4BD17-5A25-4F83-AD24-B82B209A6B34}"/>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20924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DFC67-84B3-4327-BB7C-A1B55BBAA26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7955D3-F62D-4920-85CB-75744D48834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CC910C-5FCA-46FC-9F82-06B729A3EB5B}"/>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10/2/2024</a:t>
            </a:fld>
            <a:endParaRPr lang="en-US"/>
          </a:p>
        </p:txBody>
      </p:sp>
      <p:sp>
        <p:nvSpPr>
          <p:cNvPr id="5" name="Footer Placeholder 4">
            <a:extLst>
              <a:ext uri="{FF2B5EF4-FFF2-40B4-BE49-F238E27FC236}">
                <a16:creationId xmlns:a16="http://schemas.microsoft.com/office/drawing/2014/main" id="{C987B079-0320-4A10-9A52-5D588469AD5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D485F4C-D8AC-44F9-9350-1724C54772BA}"/>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195935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8A39E9-78BD-4BA1-8D51-A01C191442D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8EA059-9CF6-4003-A866-C4A90458F76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81F53C-1F79-4368-81E8-8B4CE9CEF589}"/>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10/2/2024</a:t>
            </a:fld>
            <a:endParaRPr lang="en-US"/>
          </a:p>
        </p:txBody>
      </p:sp>
      <p:sp>
        <p:nvSpPr>
          <p:cNvPr id="5" name="Footer Placeholder 4">
            <a:extLst>
              <a:ext uri="{FF2B5EF4-FFF2-40B4-BE49-F238E27FC236}">
                <a16:creationId xmlns:a16="http://schemas.microsoft.com/office/drawing/2014/main" id="{726B3C3F-D861-42F8-82FD-87C59733C1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7F2B43-C37E-4D5B-B83D-820A6313394F}"/>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7647255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3"/>
        <p:cNvGrpSpPr/>
        <p:nvPr/>
      </p:nvGrpSpPr>
      <p:grpSpPr>
        <a:xfrm>
          <a:off x="0" y="0"/>
          <a:ext cx="0" cy="0"/>
          <a:chOff x="0" y="0"/>
          <a:chExt cx="0" cy="0"/>
        </a:xfrm>
      </p:grpSpPr>
      <p:sp>
        <p:nvSpPr>
          <p:cNvPr id="114" name="Google Shape;114;p7"/>
          <p:cNvSpPr txBox="1">
            <a:spLocks noGrp="1"/>
          </p:cNvSpPr>
          <p:nvPr>
            <p:ph type="body" idx="1"/>
          </p:nvPr>
        </p:nvSpPr>
        <p:spPr>
          <a:xfrm>
            <a:off x="9600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115" name="Google Shape;115;p7"/>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7233131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5"/>
        <p:cNvGrpSpPr/>
        <p:nvPr/>
      </p:nvGrpSpPr>
      <p:grpSpPr>
        <a:xfrm>
          <a:off x="0" y="0"/>
          <a:ext cx="0" cy="0"/>
          <a:chOff x="0" y="0"/>
          <a:chExt cx="0" cy="0"/>
        </a:xfrm>
      </p:grpSpPr>
      <p:sp>
        <p:nvSpPr>
          <p:cNvPr id="136" name="Google Shape;136;p9"/>
          <p:cNvSpPr/>
          <p:nvPr/>
        </p:nvSpPr>
        <p:spPr>
          <a:xfrm>
            <a:off x="6096000" y="-167"/>
            <a:ext cx="6096000" cy="68580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9"/>
          <p:cNvSpPr txBox="1">
            <a:spLocks noGrp="1"/>
          </p:cNvSpPr>
          <p:nvPr>
            <p:ph type="title"/>
          </p:nvPr>
        </p:nvSpPr>
        <p:spPr>
          <a:xfrm>
            <a:off x="960000" y="1644233"/>
            <a:ext cx="4787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138" name="Google Shape;138;p9"/>
          <p:cNvSpPr txBox="1">
            <a:spLocks noGrp="1"/>
          </p:cNvSpPr>
          <p:nvPr>
            <p:ph type="subTitle" idx="1"/>
          </p:nvPr>
        </p:nvSpPr>
        <p:spPr>
          <a:xfrm>
            <a:off x="960000" y="3737433"/>
            <a:ext cx="4787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139" name="Google Shape;139;p9"/>
          <p:cNvSpPr txBox="1">
            <a:spLocks noGrp="1"/>
          </p:cNvSpPr>
          <p:nvPr>
            <p:ph type="body" idx="2"/>
          </p:nvPr>
        </p:nvSpPr>
        <p:spPr>
          <a:xfrm>
            <a:off x="6586000" y="965433"/>
            <a:ext cx="464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Clr>
                <a:srgbClr val="FFFFFF"/>
              </a:buClr>
              <a:buSzPts val="1800"/>
              <a:buChar char="●"/>
              <a:defRPr>
                <a:solidFill>
                  <a:srgbClr val="FFFFFF"/>
                </a:solidFill>
              </a:defRPr>
            </a:lvl1pPr>
            <a:lvl2pPr marL="1219170" lvl="1" indent="-423323">
              <a:spcBef>
                <a:spcPts val="2133"/>
              </a:spcBef>
              <a:spcAft>
                <a:spcPts val="0"/>
              </a:spcAft>
              <a:buClr>
                <a:srgbClr val="FFFFFF"/>
              </a:buClr>
              <a:buSzPts val="1400"/>
              <a:buChar char="○"/>
              <a:defRPr>
                <a:solidFill>
                  <a:srgbClr val="FFFFFF"/>
                </a:solidFill>
              </a:defRPr>
            </a:lvl2pPr>
            <a:lvl3pPr marL="1828754" lvl="2" indent="-423323">
              <a:spcBef>
                <a:spcPts val="2133"/>
              </a:spcBef>
              <a:spcAft>
                <a:spcPts val="0"/>
              </a:spcAft>
              <a:buClr>
                <a:srgbClr val="FFFFFF"/>
              </a:buClr>
              <a:buSzPts val="1400"/>
              <a:buChar char="■"/>
              <a:defRPr>
                <a:solidFill>
                  <a:srgbClr val="FFFFFF"/>
                </a:solidFill>
              </a:defRPr>
            </a:lvl3pPr>
            <a:lvl4pPr marL="2438339" lvl="3" indent="-423323">
              <a:spcBef>
                <a:spcPts val="2133"/>
              </a:spcBef>
              <a:spcAft>
                <a:spcPts val="0"/>
              </a:spcAft>
              <a:buClr>
                <a:srgbClr val="FFFFFF"/>
              </a:buClr>
              <a:buSzPts val="1400"/>
              <a:buChar char="●"/>
              <a:defRPr>
                <a:solidFill>
                  <a:srgbClr val="FFFFFF"/>
                </a:solidFill>
              </a:defRPr>
            </a:lvl4pPr>
            <a:lvl5pPr marL="3047924" lvl="4" indent="-423323">
              <a:spcBef>
                <a:spcPts val="2133"/>
              </a:spcBef>
              <a:spcAft>
                <a:spcPts val="0"/>
              </a:spcAft>
              <a:buClr>
                <a:srgbClr val="FFFFFF"/>
              </a:buClr>
              <a:buSzPts val="1400"/>
              <a:buChar char="○"/>
              <a:defRPr>
                <a:solidFill>
                  <a:srgbClr val="FFFFFF"/>
                </a:solidFill>
              </a:defRPr>
            </a:lvl5pPr>
            <a:lvl6pPr marL="3657509" lvl="5" indent="-423323">
              <a:spcBef>
                <a:spcPts val="2133"/>
              </a:spcBef>
              <a:spcAft>
                <a:spcPts val="0"/>
              </a:spcAft>
              <a:buClr>
                <a:srgbClr val="FFFFFF"/>
              </a:buClr>
              <a:buSzPts val="1400"/>
              <a:buChar char="■"/>
              <a:defRPr>
                <a:solidFill>
                  <a:srgbClr val="FFFFFF"/>
                </a:solidFill>
              </a:defRPr>
            </a:lvl6pPr>
            <a:lvl7pPr marL="4267093" lvl="6" indent="-423323">
              <a:spcBef>
                <a:spcPts val="2133"/>
              </a:spcBef>
              <a:spcAft>
                <a:spcPts val="0"/>
              </a:spcAft>
              <a:buClr>
                <a:srgbClr val="FFFFFF"/>
              </a:buClr>
              <a:buSzPts val="1400"/>
              <a:buChar char="●"/>
              <a:defRPr>
                <a:solidFill>
                  <a:srgbClr val="FFFFFF"/>
                </a:solidFill>
              </a:defRPr>
            </a:lvl7pPr>
            <a:lvl8pPr marL="4876678" lvl="7" indent="-423323">
              <a:spcBef>
                <a:spcPts val="2133"/>
              </a:spcBef>
              <a:spcAft>
                <a:spcPts val="0"/>
              </a:spcAft>
              <a:buClr>
                <a:srgbClr val="FFFFFF"/>
              </a:buClr>
              <a:buSzPts val="1400"/>
              <a:buChar char="○"/>
              <a:defRPr>
                <a:solidFill>
                  <a:srgbClr val="FFFFFF"/>
                </a:solidFill>
              </a:defRPr>
            </a:lvl8pPr>
            <a:lvl9pPr marL="5486263" lvl="8" indent="-423323">
              <a:spcBef>
                <a:spcPts val="2133"/>
              </a:spcBef>
              <a:spcAft>
                <a:spcPts val="2133"/>
              </a:spcAft>
              <a:buClr>
                <a:srgbClr val="FFFFFF"/>
              </a:buClr>
              <a:buSzPts val="1400"/>
              <a:buChar char="■"/>
              <a:defRPr>
                <a:solidFill>
                  <a:srgbClr val="FFFFFF"/>
                </a:solidFill>
              </a:defRPr>
            </a:lvl9pPr>
          </a:lstStyle>
          <a:p>
            <a:endParaRPr/>
          </a:p>
        </p:txBody>
      </p:sp>
    </p:spTree>
    <p:extLst>
      <p:ext uri="{BB962C8B-B14F-4D97-AF65-F5344CB8AC3E}">
        <p14:creationId xmlns:p14="http://schemas.microsoft.com/office/powerpoint/2010/main" val="13165678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0"/>
        <p:cNvGrpSpPr/>
        <p:nvPr/>
      </p:nvGrpSpPr>
      <p:grpSpPr>
        <a:xfrm>
          <a:off x="0" y="0"/>
          <a:ext cx="0" cy="0"/>
          <a:chOff x="0" y="0"/>
          <a:chExt cx="0" cy="0"/>
        </a:xfrm>
      </p:grpSpPr>
      <p:sp>
        <p:nvSpPr>
          <p:cNvPr id="141" name="Google Shape;141;p10"/>
          <p:cNvSpPr txBox="1">
            <a:spLocks noGrp="1"/>
          </p:cNvSpPr>
          <p:nvPr>
            <p:ph type="body" idx="1"/>
          </p:nvPr>
        </p:nvSpPr>
        <p:spPr>
          <a:xfrm>
            <a:off x="960000" y="5331200"/>
            <a:ext cx="102720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Tree>
    <p:extLst>
      <p:ext uri="{BB962C8B-B14F-4D97-AF65-F5344CB8AC3E}">
        <p14:creationId xmlns:p14="http://schemas.microsoft.com/office/powerpoint/2010/main" val="918431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3"/>
        <p:cNvGrpSpPr/>
        <p:nvPr/>
      </p:nvGrpSpPr>
      <p:grpSpPr>
        <a:xfrm>
          <a:off x="0" y="0"/>
          <a:ext cx="0" cy="0"/>
          <a:chOff x="0" y="0"/>
          <a:chExt cx="0" cy="0"/>
        </a:xfrm>
      </p:grpSpPr>
    </p:spTree>
    <p:extLst>
      <p:ext uri="{BB962C8B-B14F-4D97-AF65-F5344CB8AC3E}">
        <p14:creationId xmlns:p14="http://schemas.microsoft.com/office/powerpoint/2010/main" val="42432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163"/>
        <p:cNvGrpSpPr/>
        <p:nvPr/>
      </p:nvGrpSpPr>
      <p:grpSpPr>
        <a:xfrm>
          <a:off x="0" y="0"/>
          <a:ext cx="0" cy="0"/>
          <a:chOff x="0" y="0"/>
          <a:chExt cx="0" cy="0"/>
        </a:xfrm>
      </p:grpSpPr>
    </p:spTree>
    <p:extLst>
      <p:ext uri="{BB962C8B-B14F-4D97-AF65-F5344CB8AC3E}">
        <p14:creationId xmlns:p14="http://schemas.microsoft.com/office/powerpoint/2010/main" val="192814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163"/>
        <p:cNvGrpSpPr/>
        <p:nvPr/>
      </p:nvGrpSpPr>
      <p:grpSpPr>
        <a:xfrm>
          <a:off x="0" y="0"/>
          <a:ext cx="0" cy="0"/>
          <a:chOff x="0" y="0"/>
          <a:chExt cx="0" cy="0"/>
        </a:xfrm>
      </p:grpSpPr>
    </p:spTree>
    <p:extLst>
      <p:ext uri="{BB962C8B-B14F-4D97-AF65-F5344CB8AC3E}">
        <p14:creationId xmlns:p14="http://schemas.microsoft.com/office/powerpoint/2010/main" val="38197503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163"/>
        <p:cNvGrpSpPr/>
        <p:nvPr/>
      </p:nvGrpSpPr>
      <p:grpSpPr>
        <a:xfrm>
          <a:off x="0" y="0"/>
          <a:ext cx="0" cy="0"/>
          <a:chOff x="0" y="0"/>
          <a:chExt cx="0" cy="0"/>
        </a:xfrm>
      </p:grpSpPr>
    </p:spTree>
    <p:extLst>
      <p:ext uri="{BB962C8B-B14F-4D97-AF65-F5344CB8AC3E}">
        <p14:creationId xmlns:p14="http://schemas.microsoft.com/office/powerpoint/2010/main" val="3426284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89504-62ED-418F-A32E-BDC2F5E0E25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329087-6D3D-47B6-84E2-245F290C4A5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5CBAC6-9601-4B35-8119-BEE8723FEDEE}"/>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10/2/2024</a:t>
            </a:fld>
            <a:endParaRPr lang="en-US"/>
          </a:p>
        </p:txBody>
      </p:sp>
      <p:sp>
        <p:nvSpPr>
          <p:cNvPr id="5" name="Footer Placeholder 4">
            <a:extLst>
              <a:ext uri="{FF2B5EF4-FFF2-40B4-BE49-F238E27FC236}">
                <a16:creationId xmlns:a16="http://schemas.microsoft.com/office/drawing/2014/main" id="{A382FEDF-3506-43EB-9ADE-C79BC710F3C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2C2029-3E32-4221-8BB5-F785EB0DB76D}"/>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21991151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163"/>
        <p:cNvGrpSpPr/>
        <p:nvPr/>
      </p:nvGrpSpPr>
      <p:grpSpPr>
        <a:xfrm>
          <a:off x="0" y="0"/>
          <a:ext cx="0" cy="0"/>
          <a:chOff x="0" y="0"/>
          <a:chExt cx="0" cy="0"/>
        </a:xfrm>
      </p:grpSpPr>
    </p:spTree>
    <p:extLst>
      <p:ext uri="{BB962C8B-B14F-4D97-AF65-F5344CB8AC3E}">
        <p14:creationId xmlns:p14="http://schemas.microsoft.com/office/powerpoint/2010/main" val="3353283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163"/>
        <p:cNvGrpSpPr/>
        <p:nvPr/>
      </p:nvGrpSpPr>
      <p:grpSpPr>
        <a:xfrm>
          <a:off x="0" y="0"/>
          <a:ext cx="0" cy="0"/>
          <a:chOff x="0" y="0"/>
          <a:chExt cx="0" cy="0"/>
        </a:xfrm>
      </p:grpSpPr>
    </p:spTree>
    <p:extLst>
      <p:ext uri="{BB962C8B-B14F-4D97-AF65-F5344CB8AC3E}">
        <p14:creationId xmlns:p14="http://schemas.microsoft.com/office/powerpoint/2010/main" val="36662066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163"/>
        <p:cNvGrpSpPr/>
        <p:nvPr/>
      </p:nvGrpSpPr>
      <p:grpSpPr>
        <a:xfrm>
          <a:off x="0" y="0"/>
          <a:ext cx="0" cy="0"/>
          <a:chOff x="0" y="0"/>
          <a:chExt cx="0" cy="0"/>
        </a:xfrm>
      </p:grpSpPr>
    </p:spTree>
    <p:extLst>
      <p:ext uri="{BB962C8B-B14F-4D97-AF65-F5344CB8AC3E}">
        <p14:creationId xmlns:p14="http://schemas.microsoft.com/office/powerpoint/2010/main" val="31368831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 body 02">
  <p:cSld name="Title + body 02">
    <p:spTree>
      <p:nvGrpSpPr>
        <p:cNvPr id="1" name="Shape 433"/>
        <p:cNvGrpSpPr/>
        <p:nvPr/>
      </p:nvGrpSpPr>
      <p:grpSpPr>
        <a:xfrm>
          <a:off x="0" y="0"/>
          <a:ext cx="0" cy="0"/>
          <a:chOff x="0" y="0"/>
          <a:chExt cx="0" cy="0"/>
        </a:xfrm>
      </p:grpSpPr>
      <p:sp>
        <p:nvSpPr>
          <p:cNvPr id="434" name="Google Shape;434;p26"/>
          <p:cNvSpPr/>
          <p:nvPr/>
        </p:nvSpPr>
        <p:spPr>
          <a:xfrm rot="5702413">
            <a:off x="5148340" y="-139715"/>
            <a:ext cx="9229025" cy="7000789"/>
          </a:xfrm>
          <a:custGeom>
            <a:avLst/>
            <a:gdLst/>
            <a:ahLst/>
            <a:cxnLst/>
            <a:rect l="l" t="t" r="r" b="b"/>
            <a:pathLst>
              <a:path w="75448" h="57232" extrusionOk="0">
                <a:moveTo>
                  <a:pt x="52770" y="0"/>
                </a:moveTo>
                <a:cubicBezTo>
                  <a:pt x="45788" y="0"/>
                  <a:pt x="40256" y="4231"/>
                  <a:pt x="31866" y="4231"/>
                </a:cubicBezTo>
                <a:cubicBezTo>
                  <a:pt x="29280" y="4231"/>
                  <a:pt x="26422" y="3829"/>
                  <a:pt x="23167" y="2777"/>
                </a:cubicBezTo>
                <a:cubicBezTo>
                  <a:pt x="20604" y="1954"/>
                  <a:pt x="18290" y="1587"/>
                  <a:pt x="16225" y="1587"/>
                </a:cubicBezTo>
                <a:cubicBezTo>
                  <a:pt x="3076" y="1587"/>
                  <a:pt x="0" y="16480"/>
                  <a:pt x="7126" y="23454"/>
                </a:cubicBezTo>
                <a:cubicBezTo>
                  <a:pt x="14745" y="30923"/>
                  <a:pt x="34194" y="31750"/>
                  <a:pt x="42264" y="46362"/>
                </a:cubicBezTo>
                <a:cubicBezTo>
                  <a:pt x="43543" y="48667"/>
                  <a:pt x="44921" y="50572"/>
                  <a:pt x="46300" y="52126"/>
                </a:cubicBezTo>
                <a:cubicBezTo>
                  <a:pt x="49357" y="55571"/>
                  <a:pt x="53520" y="57231"/>
                  <a:pt x="57624" y="57231"/>
                </a:cubicBezTo>
                <a:cubicBezTo>
                  <a:pt x="63074" y="57231"/>
                  <a:pt x="68420" y="54304"/>
                  <a:pt x="70936" y="48743"/>
                </a:cubicBezTo>
                <a:cubicBezTo>
                  <a:pt x="75448" y="38743"/>
                  <a:pt x="65347" y="31750"/>
                  <a:pt x="66024" y="22928"/>
                </a:cubicBezTo>
                <a:cubicBezTo>
                  <a:pt x="66801" y="13229"/>
                  <a:pt x="69783" y="5660"/>
                  <a:pt x="59934" y="1524"/>
                </a:cubicBezTo>
                <a:cubicBezTo>
                  <a:pt x="57312" y="420"/>
                  <a:pt x="54969" y="0"/>
                  <a:pt x="52770" y="0"/>
                </a:cubicBezTo>
                <a:close/>
              </a:path>
            </a:pathLst>
          </a:custGeom>
          <a:solidFill>
            <a:schemeClr val="lt1">
              <a:alpha val="1298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35" name="Google Shape;435;p26"/>
          <p:cNvGrpSpPr/>
          <p:nvPr/>
        </p:nvGrpSpPr>
        <p:grpSpPr>
          <a:xfrm flipH="1">
            <a:off x="6599138" y="106153"/>
            <a:ext cx="5588649" cy="5440295"/>
            <a:chOff x="160937" y="79614"/>
            <a:chExt cx="4191487" cy="4080221"/>
          </a:xfrm>
        </p:grpSpPr>
        <p:grpSp>
          <p:nvGrpSpPr>
            <p:cNvPr id="436" name="Google Shape;436;p26"/>
            <p:cNvGrpSpPr/>
            <p:nvPr/>
          </p:nvGrpSpPr>
          <p:grpSpPr>
            <a:xfrm rot="10800000">
              <a:off x="294013" y="354189"/>
              <a:ext cx="827985" cy="863689"/>
              <a:chOff x="7593189" y="3964490"/>
              <a:chExt cx="827985" cy="863689"/>
            </a:xfrm>
          </p:grpSpPr>
          <p:sp>
            <p:nvSpPr>
              <p:cNvPr id="437" name="Google Shape;437;p26"/>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26"/>
              <p:cNvSpPr/>
              <p:nvPr/>
            </p:nvSpPr>
            <p:spPr>
              <a:xfrm rot="10800000">
                <a:off x="8330692" y="477582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26"/>
              <p:cNvSpPr/>
              <p:nvPr/>
            </p:nvSpPr>
            <p:spPr>
              <a:xfrm rot="10800000">
                <a:off x="7593189" y="4605576"/>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0" name="Google Shape;440;p26"/>
            <p:cNvGrpSpPr/>
            <p:nvPr/>
          </p:nvGrpSpPr>
          <p:grpSpPr>
            <a:xfrm rot="10800000">
              <a:off x="2194088" y="161539"/>
              <a:ext cx="1105410" cy="579852"/>
              <a:chOff x="7315764" y="3964490"/>
              <a:chExt cx="1105410" cy="579852"/>
            </a:xfrm>
          </p:grpSpPr>
          <p:sp>
            <p:nvSpPr>
              <p:cNvPr id="441" name="Google Shape;441;p26"/>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26"/>
              <p:cNvSpPr/>
              <p:nvPr/>
            </p:nvSpPr>
            <p:spPr>
              <a:xfrm rot="10800000">
                <a:off x="7959317" y="4491983"/>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26"/>
              <p:cNvSpPr/>
              <p:nvPr/>
            </p:nvSpPr>
            <p:spPr>
              <a:xfrm rot="10800000">
                <a:off x="7315764" y="419776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4" name="Google Shape;444;p26"/>
            <p:cNvSpPr/>
            <p:nvPr/>
          </p:nvSpPr>
          <p:spPr>
            <a:xfrm rot="5400000">
              <a:off x="4240946" y="131969"/>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45" name="Google Shape;445;p26"/>
            <p:cNvGrpSpPr/>
            <p:nvPr/>
          </p:nvGrpSpPr>
          <p:grpSpPr>
            <a:xfrm rot="-5400000">
              <a:off x="-227099" y="2417251"/>
              <a:ext cx="1236485" cy="237415"/>
              <a:chOff x="7296164" y="4361614"/>
              <a:chExt cx="1236485" cy="237415"/>
            </a:xfrm>
          </p:grpSpPr>
          <p:sp>
            <p:nvSpPr>
              <p:cNvPr id="446" name="Google Shape;446;p26"/>
              <p:cNvSpPr/>
              <p:nvPr/>
            </p:nvSpPr>
            <p:spPr>
              <a:xfrm rot="10800000">
                <a:off x="8421180" y="44351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26"/>
              <p:cNvSpPr/>
              <p:nvPr/>
            </p:nvSpPr>
            <p:spPr>
              <a:xfrm rot="10800000">
                <a:off x="7519142" y="454667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26"/>
              <p:cNvSpPr/>
              <p:nvPr/>
            </p:nvSpPr>
            <p:spPr>
              <a:xfrm rot="10800000">
                <a:off x="7296164" y="436161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9" name="Google Shape;449;p26"/>
            <p:cNvSpPr/>
            <p:nvPr/>
          </p:nvSpPr>
          <p:spPr>
            <a:xfrm>
              <a:off x="398388" y="187453"/>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26"/>
            <p:cNvSpPr/>
            <p:nvPr/>
          </p:nvSpPr>
          <p:spPr>
            <a:xfrm rot="5400000">
              <a:off x="160946" y="4048357"/>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26"/>
            <p:cNvSpPr/>
            <p:nvPr/>
          </p:nvSpPr>
          <p:spPr>
            <a:xfrm>
              <a:off x="1582212" y="79614"/>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2" name="Google Shape;452;p26"/>
          <p:cNvSpPr/>
          <p:nvPr/>
        </p:nvSpPr>
        <p:spPr>
          <a:xfrm rot="10800000">
            <a:off x="644598" y="1038643"/>
            <a:ext cx="70436" cy="70412"/>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3" name="Google Shape;453;p26"/>
          <p:cNvSpPr/>
          <p:nvPr/>
        </p:nvSpPr>
        <p:spPr>
          <a:xfrm rot="10800000">
            <a:off x="765574" y="940573"/>
            <a:ext cx="98091" cy="98091"/>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4" name="Google Shape;454;p26"/>
          <p:cNvSpPr/>
          <p:nvPr/>
        </p:nvSpPr>
        <p:spPr>
          <a:xfrm rot="10800000">
            <a:off x="715038" y="1114378"/>
            <a:ext cx="148625" cy="14864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5" name="Google Shape;455;p2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6" name="Google Shape;456;p26"/>
          <p:cNvSpPr txBox="1">
            <a:spLocks noGrp="1"/>
          </p:cNvSpPr>
          <p:nvPr>
            <p:ph type="body" idx="1"/>
          </p:nvPr>
        </p:nvSpPr>
        <p:spPr>
          <a:xfrm>
            <a:off x="960000" y="1708700"/>
            <a:ext cx="10272000" cy="4429200"/>
          </a:xfrm>
          <a:prstGeom prst="rect">
            <a:avLst/>
          </a:prstGeom>
        </p:spPr>
        <p:txBody>
          <a:bodyPr spcFirstLastPara="1" wrap="square" lIns="91425" tIns="91425" rIns="91425" bIns="91425" anchor="ctr" anchorCtr="0">
            <a:noAutofit/>
          </a:bodyPr>
          <a:lstStyle>
            <a:lvl1pPr marL="609585" lvl="0" indent="-406390" rtl="0">
              <a:lnSpc>
                <a:spcPct val="100000"/>
              </a:lnSpc>
              <a:spcBef>
                <a:spcPts val="0"/>
              </a:spcBef>
              <a:spcAft>
                <a:spcPts val="0"/>
              </a:spcAft>
              <a:buClr>
                <a:srgbClr val="434343"/>
              </a:buClr>
              <a:buSzPts val="1200"/>
              <a:buFont typeface="Livvic"/>
              <a:buAutoNum type="arabicPeriod"/>
              <a:defRPr sz="1467">
                <a:latin typeface="Rubik"/>
                <a:ea typeface="Rubik"/>
                <a:cs typeface="Rubik"/>
                <a:sym typeface="Rubik"/>
              </a:defRPr>
            </a:lvl1pPr>
            <a:lvl2pPr marL="1219170" lvl="1" indent="-406390" rtl="0">
              <a:spcBef>
                <a:spcPts val="2133"/>
              </a:spcBef>
              <a:spcAft>
                <a:spcPts val="0"/>
              </a:spcAft>
              <a:buClr>
                <a:srgbClr val="434343"/>
              </a:buClr>
              <a:buSzPts val="1200"/>
              <a:buFont typeface="Roboto Condensed Light"/>
              <a:buAutoNum type="alphaLcPeriod"/>
              <a:defRPr sz="1600">
                <a:latin typeface="Rubik"/>
                <a:ea typeface="Rubik"/>
                <a:cs typeface="Rubik"/>
                <a:sym typeface="Rubik"/>
              </a:defRPr>
            </a:lvl2pPr>
            <a:lvl3pPr marL="1828754" lvl="2" indent="-406390" rtl="0">
              <a:spcBef>
                <a:spcPts val="2133"/>
              </a:spcBef>
              <a:spcAft>
                <a:spcPts val="0"/>
              </a:spcAft>
              <a:buClr>
                <a:srgbClr val="434343"/>
              </a:buClr>
              <a:buSzPts val="1200"/>
              <a:buFont typeface="Roboto Condensed Light"/>
              <a:buAutoNum type="romanLcPeriod"/>
              <a:defRPr sz="1600">
                <a:latin typeface="Rubik"/>
                <a:ea typeface="Rubik"/>
                <a:cs typeface="Rubik"/>
                <a:sym typeface="Rubik"/>
              </a:defRPr>
            </a:lvl3pPr>
            <a:lvl4pPr marL="2438339" lvl="3" indent="-406390" rtl="0">
              <a:spcBef>
                <a:spcPts val="2133"/>
              </a:spcBef>
              <a:spcAft>
                <a:spcPts val="0"/>
              </a:spcAft>
              <a:buClr>
                <a:srgbClr val="434343"/>
              </a:buClr>
              <a:buSzPts val="1200"/>
              <a:buFont typeface="Roboto Condensed Light"/>
              <a:buAutoNum type="arabicPeriod"/>
              <a:defRPr sz="1600">
                <a:latin typeface="Rubik"/>
                <a:ea typeface="Rubik"/>
                <a:cs typeface="Rubik"/>
                <a:sym typeface="Rubik"/>
              </a:defRPr>
            </a:lvl4pPr>
            <a:lvl5pPr marL="3047924" lvl="4" indent="-406390" rtl="0">
              <a:spcBef>
                <a:spcPts val="2133"/>
              </a:spcBef>
              <a:spcAft>
                <a:spcPts val="0"/>
              </a:spcAft>
              <a:buClr>
                <a:srgbClr val="434343"/>
              </a:buClr>
              <a:buSzPts val="1200"/>
              <a:buFont typeface="Roboto Condensed Light"/>
              <a:buAutoNum type="alphaLcPeriod"/>
              <a:defRPr sz="1600">
                <a:latin typeface="Rubik"/>
                <a:ea typeface="Rubik"/>
                <a:cs typeface="Rubik"/>
                <a:sym typeface="Rubik"/>
              </a:defRPr>
            </a:lvl5pPr>
            <a:lvl6pPr marL="3657509" lvl="5" indent="-406390" rtl="0">
              <a:spcBef>
                <a:spcPts val="2133"/>
              </a:spcBef>
              <a:spcAft>
                <a:spcPts val="0"/>
              </a:spcAft>
              <a:buClr>
                <a:srgbClr val="434343"/>
              </a:buClr>
              <a:buSzPts val="1200"/>
              <a:buFont typeface="Roboto Condensed Light"/>
              <a:buAutoNum type="romanLcPeriod"/>
              <a:defRPr sz="1600">
                <a:latin typeface="Rubik"/>
                <a:ea typeface="Rubik"/>
                <a:cs typeface="Rubik"/>
                <a:sym typeface="Rubik"/>
              </a:defRPr>
            </a:lvl6pPr>
            <a:lvl7pPr marL="4267093" lvl="6" indent="-406390" rtl="0">
              <a:spcBef>
                <a:spcPts val="2133"/>
              </a:spcBef>
              <a:spcAft>
                <a:spcPts val="0"/>
              </a:spcAft>
              <a:buClr>
                <a:srgbClr val="434343"/>
              </a:buClr>
              <a:buSzPts val="1200"/>
              <a:buFont typeface="Roboto Condensed Light"/>
              <a:buAutoNum type="arabicPeriod"/>
              <a:defRPr sz="1600">
                <a:latin typeface="Rubik"/>
                <a:ea typeface="Rubik"/>
                <a:cs typeface="Rubik"/>
                <a:sym typeface="Rubik"/>
              </a:defRPr>
            </a:lvl7pPr>
            <a:lvl8pPr marL="4876678" lvl="7" indent="-406390" rtl="0">
              <a:spcBef>
                <a:spcPts val="2133"/>
              </a:spcBef>
              <a:spcAft>
                <a:spcPts val="0"/>
              </a:spcAft>
              <a:buClr>
                <a:srgbClr val="434343"/>
              </a:buClr>
              <a:buSzPts val="1200"/>
              <a:buFont typeface="Roboto Condensed Light"/>
              <a:buAutoNum type="alphaLcPeriod"/>
              <a:defRPr sz="1600">
                <a:latin typeface="Rubik"/>
                <a:ea typeface="Rubik"/>
                <a:cs typeface="Rubik"/>
                <a:sym typeface="Rubik"/>
              </a:defRPr>
            </a:lvl8pPr>
            <a:lvl9pPr marL="5486263" lvl="8" indent="-406390" rtl="0">
              <a:spcBef>
                <a:spcPts val="2133"/>
              </a:spcBef>
              <a:spcAft>
                <a:spcPts val="2133"/>
              </a:spcAft>
              <a:buClr>
                <a:srgbClr val="434343"/>
              </a:buClr>
              <a:buSzPts val="1200"/>
              <a:buFont typeface="Roboto Condensed Light"/>
              <a:buAutoNum type="romanLcPeriod"/>
              <a:defRPr sz="1600">
                <a:latin typeface="Rubik"/>
                <a:ea typeface="Rubik"/>
                <a:cs typeface="Rubik"/>
                <a:sym typeface="Rubik"/>
              </a:defRPr>
            </a:lvl9pPr>
          </a:lstStyle>
          <a:p>
            <a:endParaRPr/>
          </a:p>
        </p:txBody>
      </p:sp>
      <p:sp>
        <p:nvSpPr>
          <p:cNvPr id="457" name="Google Shape;457;p2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602647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9254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23A7A-5F17-4396-9C81-3A177F3356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E88636-14D5-4404-B8DF-D8BAF85C78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EAB4B2-98CE-4A12-B44C-B71550EB97F0}"/>
              </a:ext>
            </a:extLst>
          </p:cNvPr>
          <p:cNvSpPr>
            <a:spLocks noGrp="1"/>
          </p:cNvSpPr>
          <p:nvPr>
            <p:ph type="dt" sz="half" idx="10"/>
          </p:nvPr>
        </p:nvSpPr>
        <p:spPr/>
        <p:txBody>
          <a:bodyPr/>
          <a:lstStyle/>
          <a:p>
            <a:fld id="{D0257077-1F7A-4633-9ABA-ADEE683FC471}" type="datetimeFigureOut">
              <a:rPr lang="en-US" smtClean="0"/>
              <a:t>10/2/2024</a:t>
            </a:fld>
            <a:endParaRPr lang="en-US"/>
          </a:p>
        </p:txBody>
      </p:sp>
      <p:sp>
        <p:nvSpPr>
          <p:cNvPr id="5" name="Footer Placeholder 4">
            <a:extLst>
              <a:ext uri="{FF2B5EF4-FFF2-40B4-BE49-F238E27FC236}">
                <a16:creationId xmlns:a16="http://schemas.microsoft.com/office/drawing/2014/main" id="{227945CA-9411-4C16-B670-A73EBA5A1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BC56D8-FAB9-455E-9455-AC1E4DFDED96}"/>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9955100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F9B6A-A3AF-49EA-AF96-4EA47AEF28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DC8196-BA8B-4F1D-B58E-D8E97B63BF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29C98A-4365-4C4A-99FC-46DB6AF95E0D}"/>
              </a:ext>
            </a:extLst>
          </p:cNvPr>
          <p:cNvSpPr>
            <a:spLocks noGrp="1"/>
          </p:cNvSpPr>
          <p:nvPr>
            <p:ph type="dt" sz="half" idx="10"/>
          </p:nvPr>
        </p:nvSpPr>
        <p:spPr/>
        <p:txBody>
          <a:bodyPr/>
          <a:lstStyle/>
          <a:p>
            <a:fld id="{D0257077-1F7A-4633-9ABA-ADEE683FC471}" type="datetimeFigureOut">
              <a:rPr lang="en-US" smtClean="0"/>
              <a:t>10/2/2024</a:t>
            </a:fld>
            <a:endParaRPr lang="en-US"/>
          </a:p>
        </p:txBody>
      </p:sp>
      <p:sp>
        <p:nvSpPr>
          <p:cNvPr id="5" name="Footer Placeholder 4">
            <a:extLst>
              <a:ext uri="{FF2B5EF4-FFF2-40B4-BE49-F238E27FC236}">
                <a16:creationId xmlns:a16="http://schemas.microsoft.com/office/drawing/2014/main" id="{53EA90A1-D449-4C02-81F6-3F7D62E7E3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A67258-0E84-40FC-B4BA-5F24E2915A66}"/>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5674369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89504-62ED-418F-A32E-BDC2F5E0E2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329087-6D3D-47B6-84E2-245F290C4A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5CBAC6-9601-4B35-8119-BEE8723FEDEE}"/>
              </a:ext>
            </a:extLst>
          </p:cNvPr>
          <p:cNvSpPr>
            <a:spLocks noGrp="1"/>
          </p:cNvSpPr>
          <p:nvPr>
            <p:ph type="dt" sz="half" idx="10"/>
          </p:nvPr>
        </p:nvSpPr>
        <p:spPr/>
        <p:txBody>
          <a:bodyPr/>
          <a:lstStyle/>
          <a:p>
            <a:fld id="{D0257077-1F7A-4633-9ABA-ADEE683FC471}" type="datetimeFigureOut">
              <a:rPr lang="en-US" smtClean="0"/>
              <a:t>10/2/2024</a:t>
            </a:fld>
            <a:endParaRPr lang="en-US"/>
          </a:p>
        </p:txBody>
      </p:sp>
      <p:sp>
        <p:nvSpPr>
          <p:cNvPr id="5" name="Footer Placeholder 4">
            <a:extLst>
              <a:ext uri="{FF2B5EF4-FFF2-40B4-BE49-F238E27FC236}">
                <a16:creationId xmlns:a16="http://schemas.microsoft.com/office/drawing/2014/main" id="{A382FEDF-3506-43EB-9ADE-C79BC710F3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2C2029-3E32-4221-8BB5-F785EB0DB76D}"/>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6529472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5551-5A10-4DAE-A83A-A87CB96611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927546-BB84-422C-857C-2A38E92C35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62ECF0-F5F2-409F-9E46-3D7E141868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FB519F-7A0D-4CD0-8F06-3A81683E73A3}"/>
              </a:ext>
            </a:extLst>
          </p:cNvPr>
          <p:cNvSpPr>
            <a:spLocks noGrp="1"/>
          </p:cNvSpPr>
          <p:nvPr>
            <p:ph type="dt" sz="half" idx="10"/>
          </p:nvPr>
        </p:nvSpPr>
        <p:spPr/>
        <p:txBody>
          <a:bodyPr/>
          <a:lstStyle/>
          <a:p>
            <a:fld id="{D0257077-1F7A-4633-9ABA-ADEE683FC471}" type="datetimeFigureOut">
              <a:rPr lang="en-US" smtClean="0"/>
              <a:t>10/2/2024</a:t>
            </a:fld>
            <a:endParaRPr lang="en-US"/>
          </a:p>
        </p:txBody>
      </p:sp>
      <p:sp>
        <p:nvSpPr>
          <p:cNvPr id="6" name="Footer Placeholder 5">
            <a:extLst>
              <a:ext uri="{FF2B5EF4-FFF2-40B4-BE49-F238E27FC236}">
                <a16:creationId xmlns:a16="http://schemas.microsoft.com/office/drawing/2014/main" id="{8129E654-144D-493E-8B3A-94F5D748D2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37A1E7-6BEB-409F-B385-899DE5CCEEA1}"/>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7848803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3ABD5-2930-4CD8-9CDF-496BE0EA3E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5ECDE9-CD3E-4E5D-88DD-7918E02461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AFBBF7-2613-4049-8051-8D361C1331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879509-F232-4A80-9CCA-92840703B7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8B379D-FE2C-48B9-9C81-D0F5614774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9BEB63-4704-4DD0-8946-712B00D80476}"/>
              </a:ext>
            </a:extLst>
          </p:cNvPr>
          <p:cNvSpPr>
            <a:spLocks noGrp="1"/>
          </p:cNvSpPr>
          <p:nvPr>
            <p:ph type="dt" sz="half" idx="10"/>
          </p:nvPr>
        </p:nvSpPr>
        <p:spPr/>
        <p:txBody>
          <a:bodyPr/>
          <a:lstStyle/>
          <a:p>
            <a:fld id="{D0257077-1F7A-4633-9ABA-ADEE683FC471}" type="datetimeFigureOut">
              <a:rPr lang="en-US" smtClean="0"/>
              <a:t>10/2/2024</a:t>
            </a:fld>
            <a:endParaRPr lang="en-US"/>
          </a:p>
        </p:txBody>
      </p:sp>
      <p:sp>
        <p:nvSpPr>
          <p:cNvPr id="8" name="Footer Placeholder 7">
            <a:extLst>
              <a:ext uri="{FF2B5EF4-FFF2-40B4-BE49-F238E27FC236}">
                <a16:creationId xmlns:a16="http://schemas.microsoft.com/office/drawing/2014/main" id="{7B59209D-894F-4A89-B872-18B1FD558A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F29F8F-7450-4213-AFC3-61A6607554F4}"/>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640361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5551-5A10-4DAE-A83A-A87CB96611B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6927546-BB84-422C-857C-2A38E92C351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62ECF0-F5F2-409F-9E46-3D7E1418687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FB519F-7A0D-4CD0-8F06-3A81683E73A3}"/>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10/2/2024</a:t>
            </a:fld>
            <a:endParaRPr lang="en-US"/>
          </a:p>
        </p:txBody>
      </p:sp>
      <p:sp>
        <p:nvSpPr>
          <p:cNvPr id="6" name="Footer Placeholder 5">
            <a:extLst>
              <a:ext uri="{FF2B5EF4-FFF2-40B4-BE49-F238E27FC236}">
                <a16:creationId xmlns:a16="http://schemas.microsoft.com/office/drawing/2014/main" id="{8129E654-144D-493E-8B3A-94F5D748D2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C37A1E7-6BEB-409F-B385-899DE5CCEEA1}"/>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22452243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92CE6-ED32-492A-8CA3-33A1C10AE7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4A0FDE-DED7-4C77-ACA2-BE0509CCBF33}"/>
              </a:ext>
            </a:extLst>
          </p:cNvPr>
          <p:cNvSpPr>
            <a:spLocks noGrp="1"/>
          </p:cNvSpPr>
          <p:nvPr>
            <p:ph type="dt" sz="half" idx="10"/>
          </p:nvPr>
        </p:nvSpPr>
        <p:spPr/>
        <p:txBody>
          <a:bodyPr/>
          <a:lstStyle/>
          <a:p>
            <a:fld id="{D0257077-1F7A-4633-9ABA-ADEE683FC471}" type="datetimeFigureOut">
              <a:rPr lang="en-US" smtClean="0"/>
              <a:t>10/2/2024</a:t>
            </a:fld>
            <a:endParaRPr lang="en-US"/>
          </a:p>
        </p:txBody>
      </p:sp>
      <p:sp>
        <p:nvSpPr>
          <p:cNvPr id="4" name="Footer Placeholder 3">
            <a:extLst>
              <a:ext uri="{FF2B5EF4-FFF2-40B4-BE49-F238E27FC236}">
                <a16:creationId xmlns:a16="http://schemas.microsoft.com/office/drawing/2014/main" id="{6AEC0D7C-328F-4EE5-A85B-2D66978E1B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D96653-CC86-4B04-BCE2-4675F0DAD037}"/>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0214076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E95379-EF5F-425A-99EB-03D9F0C745A7}"/>
              </a:ext>
            </a:extLst>
          </p:cNvPr>
          <p:cNvSpPr>
            <a:spLocks noGrp="1"/>
          </p:cNvSpPr>
          <p:nvPr>
            <p:ph type="dt" sz="half" idx="10"/>
          </p:nvPr>
        </p:nvSpPr>
        <p:spPr/>
        <p:txBody>
          <a:bodyPr/>
          <a:lstStyle/>
          <a:p>
            <a:fld id="{D0257077-1F7A-4633-9ABA-ADEE683FC471}" type="datetimeFigureOut">
              <a:rPr lang="en-US" smtClean="0"/>
              <a:t>10/2/2024</a:t>
            </a:fld>
            <a:endParaRPr lang="en-US"/>
          </a:p>
        </p:txBody>
      </p:sp>
      <p:sp>
        <p:nvSpPr>
          <p:cNvPr id="3" name="Footer Placeholder 2">
            <a:extLst>
              <a:ext uri="{FF2B5EF4-FFF2-40B4-BE49-F238E27FC236}">
                <a16:creationId xmlns:a16="http://schemas.microsoft.com/office/drawing/2014/main" id="{9CAFBCAD-1657-4C85-9E04-9525B60DD1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F0BC1C-2F68-4D25-9289-9743246A162B}"/>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2344694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BE044-1E13-452E-A93A-D7B9B248C7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C1746D-01CF-4E4A-8071-757960860D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473717-C312-4632-A83F-E1DB881960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F3DE1F-7B5C-483F-B643-E22FE53709EB}"/>
              </a:ext>
            </a:extLst>
          </p:cNvPr>
          <p:cNvSpPr>
            <a:spLocks noGrp="1"/>
          </p:cNvSpPr>
          <p:nvPr>
            <p:ph type="dt" sz="half" idx="10"/>
          </p:nvPr>
        </p:nvSpPr>
        <p:spPr/>
        <p:txBody>
          <a:bodyPr/>
          <a:lstStyle/>
          <a:p>
            <a:fld id="{D0257077-1F7A-4633-9ABA-ADEE683FC471}" type="datetimeFigureOut">
              <a:rPr lang="en-US" smtClean="0"/>
              <a:t>10/2/2024</a:t>
            </a:fld>
            <a:endParaRPr lang="en-US"/>
          </a:p>
        </p:txBody>
      </p:sp>
      <p:sp>
        <p:nvSpPr>
          <p:cNvPr id="6" name="Footer Placeholder 5">
            <a:extLst>
              <a:ext uri="{FF2B5EF4-FFF2-40B4-BE49-F238E27FC236}">
                <a16:creationId xmlns:a16="http://schemas.microsoft.com/office/drawing/2014/main" id="{28230F64-4C9B-4EB6-B682-AD877DD1F4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53A5CD-6CAE-438B-8C11-401D3C9A6DC3}"/>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4982971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32284-41F6-42F1-BB3B-CAFC41185F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9FBB13-7133-4551-8F06-F582883F2C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35FC26-5FD8-4720-9863-E5E15FA533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395C09-3375-4ED2-9D8E-E12A73FB237C}"/>
              </a:ext>
            </a:extLst>
          </p:cNvPr>
          <p:cNvSpPr>
            <a:spLocks noGrp="1"/>
          </p:cNvSpPr>
          <p:nvPr>
            <p:ph type="dt" sz="half" idx="10"/>
          </p:nvPr>
        </p:nvSpPr>
        <p:spPr/>
        <p:txBody>
          <a:bodyPr/>
          <a:lstStyle/>
          <a:p>
            <a:fld id="{D0257077-1F7A-4633-9ABA-ADEE683FC471}" type="datetimeFigureOut">
              <a:rPr lang="en-US" smtClean="0"/>
              <a:t>10/2/2024</a:t>
            </a:fld>
            <a:endParaRPr lang="en-US"/>
          </a:p>
        </p:txBody>
      </p:sp>
      <p:sp>
        <p:nvSpPr>
          <p:cNvPr id="6" name="Footer Placeholder 5">
            <a:extLst>
              <a:ext uri="{FF2B5EF4-FFF2-40B4-BE49-F238E27FC236}">
                <a16:creationId xmlns:a16="http://schemas.microsoft.com/office/drawing/2014/main" id="{B86FFE06-6B6E-4F94-93F6-25BA324874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C4BD17-5A25-4F83-AD24-B82B209A6B34}"/>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1468747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DFC67-84B3-4327-BB7C-A1B55BBAA2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7955D3-F62D-4920-85CB-75744D4883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CC910C-5FCA-46FC-9F82-06B729A3EB5B}"/>
              </a:ext>
            </a:extLst>
          </p:cNvPr>
          <p:cNvSpPr>
            <a:spLocks noGrp="1"/>
          </p:cNvSpPr>
          <p:nvPr>
            <p:ph type="dt" sz="half" idx="10"/>
          </p:nvPr>
        </p:nvSpPr>
        <p:spPr/>
        <p:txBody>
          <a:bodyPr/>
          <a:lstStyle/>
          <a:p>
            <a:fld id="{D0257077-1F7A-4633-9ABA-ADEE683FC471}" type="datetimeFigureOut">
              <a:rPr lang="en-US" smtClean="0"/>
              <a:t>10/2/2024</a:t>
            </a:fld>
            <a:endParaRPr lang="en-US"/>
          </a:p>
        </p:txBody>
      </p:sp>
      <p:sp>
        <p:nvSpPr>
          <p:cNvPr id="5" name="Footer Placeholder 4">
            <a:extLst>
              <a:ext uri="{FF2B5EF4-FFF2-40B4-BE49-F238E27FC236}">
                <a16:creationId xmlns:a16="http://schemas.microsoft.com/office/drawing/2014/main" id="{C987B079-0320-4A10-9A52-5D588469AD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485F4C-D8AC-44F9-9350-1724C54772BA}"/>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3423428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8A39E9-78BD-4BA1-8D51-A01C191442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8EA059-9CF6-4003-A866-C4A90458F7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81F53C-1F79-4368-81E8-8B4CE9CEF589}"/>
              </a:ext>
            </a:extLst>
          </p:cNvPr>
          <p:cNvSpPr>
            <a:spLocks noGrp="1"/>
          </p:cNvSpPr>
          <p:nvPr>
            <p:ph type="dt" sz="half" idx="10"/>
          </p:nvPr>
        </p:nvSpPr>
        <p:spPr/>
        <p:txBody>
          <a:bodyPr/>
          <a:lstStyle/>
          <a:p>
            <a:fld id="{D0257077-1F7A-4633-9ABA-ADEE683FC471}" type="datetimeFigureOut">
              <a:rPr lang="en-US" smtClean="0"/>
              <a:t>10/2/2024</a:t>
            </a:fld>
            <a:endParaRPr lang="en-US"/>
          </a:p>
        </p:txBody>
      </p:sp>
      <p:sp>
        <p:nvSpPr>
          <p:cNvPr id="5" name="Footer Placeholder 4">
            <a:extLst>
              <a:ext uri="{FF2B5EF4-FFF2-40B4-BE49-F238E27FC236}">
                <a16:creationId xmlns:a16="http://schemas.microsoft.com/office/drawing/2014/main" id="{726B3C3F-D861-42F8-82FD-87C59733C1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7F2B43-C37E-4D5B-B83D-820A6313394F}"/>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27472438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23A7A-5F17-4396-9C81-3A177F3356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E88636-14D5-4404-B8DF-D8BAF85C78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EAB4B2-98CE-4A12-B44C-B71550EB97F0}"/>
              </a:ext>
            </a:extLst>
          </p:cNvPr>
          <p:cNvSpPr>
            <a:spLocks noGrp="1"/>
          </p:cNvSpPr>
          <p:nvPr>
            <p:ph type="dt" sz="half" idx="10"/>
          </p:nvPr>
        </p:nvSpPr>
        <p:spPr/>
        <p:txBody>
          <a:bodyPr/>
          <a:lstStyle/>
          <a:p>
            <a:fld id="{D0257077-1F7A-4633-9ABA-ADEE683FC471}" type="datetimeFigureOut">
              <a:rPr lang="en-US" smtClean="0"/>
              <a:t>10/2/2024</a:t>
            </a:fld>
            <a:endParaRPr lang="en-US"/>
          </a:p>
        </p:txBody>
      </p:sp>
      <p:sp>
        <p:nvSpPr>
          <p:cNvPr id="5" name="Footer Placeholder 4">
            <a:extLst>
              <a:ext uri="{FF2B5EF4-FFF2-40B4-BE49-F238E27FC236}">
                <a16:creationId xmlns:a16="http://schemas.microsoft.com/office/drawing/2014/main" id="{227945CA-9411-4C16-B670-A73EBA5A1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BC56D8-FAB9-455E-9455-AC1E4DFDED96}"/>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5202655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F9B6A-A3AF-49EA-AF96-4EA47AEF28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DC8196-BA8B-4F1D-B58E-D8E97B63BF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29C98A-4365-4C4A-99FC-46DB6AF95E0D}"/>
              </a:ext>
            </a:extLst>
          </p:cNvPr>
          <p:cNvSpPr>
            <a:spLocks noGrp="1"/>
          </p:cNvSpPr>
          <p:nvPr>
            <p:ph type="dt" sz="half" idx="10"/>
          </p:nvPr>
        </p:nvSpPr>
        <p:spPr/>
        <p:txBody>
          <a:bodyPr/>
          <a:lstStyle/>
          <a:p>
            <a:fld id="{D0257077-1F7A-4633-9ABA-ADEE683FC471}" type="datetimeFigureOut">
              <a:rPr lang="en-US" smtClean="0"/>
              <a:t>10/2/2024</a:t>
            </a:fld>
            <a:endParaRPr lang="en-US"/>
          </a:p>
        </p:txBody>
      </p:sp>
      <p:sp>
        <p:nvSpPr>
          <p:cNvPr id="5" name="Footer Placeholder 4">
            <a:extLst>
              <a:ext uri="{FF2B5EF4-FFF2-40B4-BE49-F238E27FC236}">
                <a16:creationId xmlns:a16="http://schemas.microsoft.com/office/drawing/2014/main" id="{53EA90A1-D449-4C02-81F6-3F7D62E7E3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A67258-0E84-40FC-B4BA-5F24E2915A66}"/>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9584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89504-62ED-418F-A32E-BDC2F5E0E2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329087-6D3D-47B6-84E2-245F290C4A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5CBAC6-9601-4B35-8119-BEE8723FEDEE}"/>
              </a:ext>
            </a:extLst>
          </p:cNvPr>
          <p:cNvSpPr>
            <a:spLocks noGrp="1"/>
          </p:cNvSpPr>
          <p:nvPr>
            <p:ph type="dt" sz="half" idx="10"/>
          </p:nvPr>
        </p:nvSpPr>
        <p:spPr/>
        <p:txBody>
          <a:bodyPr/>
          <a:lstStyle/>
          <a:p>
            <a:fld id="{D0257077-1F7A-4633-9ABA-ADEE683FC471}" type="datetimeFigureOut">
              <a:rPr lang="en-US" smtClean="0"/>
              <a:t>10/2/2024</a:t>
            </a:fld>
            <a:endParaRPr lang="en-US"/>
          </a:p>
        </p:txBody>
      </p:sp>
      <p:sp>
        <p:nvSpPr>
          <p:cNvPr id="5" name="Footer Placeholder 4">
            <a:extLst>
              <a:ext uri="{FF2B5EF4-FFF2-40B4-BE49-F238E27FC236}">
                <a16:creationId xmlns:a16="http://schemas.microsoft.com/office/drawing/2014/main" id="{A382FEDF-3506-43EB-9ADE-C79BC710F3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2C2029-3E32-4221-8BB5-F785EB0DB76D}"/>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5047268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5551-5A10-4DAE-A83A-A87CB96611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927546-BB84-422C-857C-2A38E92C35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62ECF0-F5F2-409F-9E46-3D7E141868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FB519F-7A0D-4CD0-8F06-3A81683E73A3}"/>
              </a:ext>
            </a:extLst>
          </p:cNvPr>
          <p:cNvSpPr>
            <a:spLocks noGrp="1"/>
          </p:cNvSpPr>
          <p:nvPr>
            <p:ph type="dt" sz="half" idx="10"/>
          </p:nvPr>
        </p:nvSpPr>
        <p:spPr/>
        <p:txBody>
          <a:bodyPr/>
          <a:lstStyle/>
          <a:p>
            <a:fld id="{D0257077-1F7A-4633-9ABA-ADEE683FC471}" type="datetimeFigureOut">
              <a:rPr lang="en-US" smtClean="0"/>
              <a:t>10/2/2024</a:t>
            </a:fld>
            <a:endParaRPr lang="en-US"/>
          </a:p>
        </p:txBody>
      </p:sp>
      <p:sp>
        <p:nvSpPr>
          <p:cNvPr id="6" name="Footer Placeholder 5">
            <a:extLst>
              <a:ext uri="{FF2B5EF4-FFF2-40B4-BE49-F238E27FC236}">
                <a16:creationId xmlns:a16="http://schemas.microsoft.com/office/drawing/2014/main" id="{8129E654-144D-493E-8B3A-94F5D748D2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37A1E7-6BEB-409F-B385-899DE5CCEEA1}"/>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767790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3ABD5-2930-4CD8-9CDF-496BE0EA3E6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E5ECDE9-CD3E-4E5D-88DD-7918E02461E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AFBBF7-2613-4049-8051-8D361C1331D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879509-F232-4A80-9CCA-92840703B75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8B379D-FE2C-48B9-9C81-D0F56147741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9BEB63-4704-4DD0-8946-712B00D80476}"/>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10/2/2024</a:t>
            </a:fld>
            <a:endParaRPr lang="en-US"/>
          </a:p>
        </p:txBody>
      </p:sp>
      <p:sp>
        <p:nvSpPr>
          <p:cNvPr id="8" name="Footer Placeholder 7">
            <a:extLst>
              <a:ext uri="{FF2B5EF4-FFF2-40B4-BE49-F238E27FC236}">
                <a16:creationId xmlns:a16="http://schemas.microsoft.com/office/drawing/2014/main" id="{7B59209D-894F-4A89-B872-18B1FD558A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EF29F8F-7450-4213-AFC3-61A6607554F4}"/>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25492383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3ABD5-2930-4CD8-9CDF-496BE0EA3E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5ECDE9-CD3E-4E5D-88DD-7918E02461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AFBBF7-2613-4049-8051-8D361C1331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879509-F232-4A80-9CCA-92840703B7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8B379D-FE2C-48B9-9C81-D0F5614774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9BEB63-4704-4DD0-8946-712B00D80476}"/>
              </a:ext>
            </a:extLst>
          </p:cNvPr>
          <p:cNvSpPr>
            <a:spLocks noGrp="1"/>
          </p:cNvSpPr>
          <p:nvPr>
            <p:ph type="dt" sz="half" idx="10"/>
          </p:nvPr>
        </p:nvSpPr>
        <p:spPr/>
        <p:txBody>
          <a:bodyPr/>
          <a:lstStyle/>
          <a:p>
            <a:fld id="{D0257077-1F7A-4633-9ABA-ADEE683FC471}" type="datetimeFigureOut">
              <a:rPr lang="en-US" smtClean="0"/>
              <a:t>10/2/2024</a:t>
            </a:fld>
            <a:endParaRPr lang="en-US"/>
          </a:p>
        </p:txBody>
      </p:sp>
      <p:sp>
        <p:nvSpPr>
          <p:cNvPr id="8" name="Footer Placeholder 7">
            <a:extLst>
              <a:ext uri="{FF2B5EF4-FFF2-40B4-BE49-F238E27FC236}">
                <a16:creationId xmlns:a16="http://schemas.microsoft.com/office/drawing/2014/main" id="{7B59209D-894F-4A89-B872-18B1FD558A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F29F8F-7450-4213-AFC3-61A6607554F4}"/>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7292283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92CE6-ED32-492A-8CA3-33A1C10AE7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4A0FDE-DED7-4C77-ACA2-BE0509CCBF33}"/>
              </a:ext>
            </a:extLst>
          </p:cNvPr>
          <p:cNvSpPr>
            <a:spLocks noGrp="1"/>
          </p:cNvSpPr>
          <p:nvPr>
            <p:ph type="dt" sz="half" idx="10"/>
          </p:nvPr>
        </p:nvSpPr>
        <p:spPr/>
        <p:txBody>
          <a:bodyPr/>
          <a:lstStyle/>
          <a:p>
            <a:fld id="{D0257077-1F7A-4633-9ABA-ADEE683FC471}" type="datetimeFigureOut">
              <a:rPr lang="en-US" smtClean="0"/>
              <a:t>10/2/2024</a:t>
            </a:fld>
            <a:endParaRPr lang="en-US"/>
          </a:p>
        </p:txBody>
      </p:sp>
      <p:sp>
        <p:nvSpPr>
          <p:cNvPr id="4" name="Footer Placeholder 3">
            <a:extLst>
              <a:ext uri="{FF2B5EF4-FFF2-40B4-BE49-F238E27FC236}">
                <a16:creationId xmlns:a16="http://schemas.microsoft.com/office/drawing/2014/main" id="{6AEC0D7C-328F-4EE5-A85B-2D66978E1B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D96653-CC86-4B04-BCE2-4675F0DAD037}"/>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24856610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E95379-EF5F-425A-99EB-03D9F0C745A7}"/>
              </a:ext>
            </a:extLst>
          </p:cNvPr>
          <p:cNvSpPr>
            <a:spLocks noGrp="1"/>
          </p:cNvSpPr>
          <p:nvPr>
            <p:ph type="dt" sz="half" idx="10"/>
          </p:nvPr>
        </p:nvSpPr>
        <p:spPr/>
        <p:txBody>
          <a:bodyPr/>
          <a:lstStyle/>
          <a:p>
            <a:fld id="{D0257077-1F7A-4633-9ABA-ADEE683FC471}" type="datetimeFigureOut">
              <a:rPr lang="en-US" smtClean="0"/>
              <a:t>10/2/2024</a:t>
            </a:fld>
            <a:endParaRPr lang="en-US"/>
          </a:p>
        </p:txBody>
      </p:sp>
      <p:sp>
        <p:nvSpPr>
          <p:cNvPr id="3" name="Footer Placeholder 2">
            <a:extLst>
              <a:ext uri="{FF2B5EF4-FFF2-40B4-BE49-F238E27FC236}">
                <a16:creationId xmlns:a16="http://schemas.microsoft.com/office/drawing/2014/main" id="{9CAFBCAD-1657-4C85-9E04-9525B60DD1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F0BC1C-2F68-4D25-9289-9743246A162B}"/>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7340292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BE044-1E13-452E-A93A-D7B9B248C7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C1746D-01CF-4E4A-8071-757960860D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473717-C312-4632-A83F-E1DB881960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F3DE1F-7B5C-483F-B643-E22FE53709EB}"/>
              </a:ext>
            </a:extLst>
          </p:cNvPr>
          <p:cNvSpPr>
            <a:spLocks noGrp="1"/>
          </p:cNvSpPr>
          <p:nvPr>
            <p:ph type="dt" sz="half" idx="10"/>
          </p:nvPr>
        </p:nvSpPr>
        <p:spPr/>
        <p:txBody>
          <a:bodyPr/>
          <a:lstStyle/>
          <a:p>
            <a:fld id="{D0257077-1F7A-4633-9ABA-ADEE683FC471}" type="datetimeFigureOut">
              <a:rPr lang="en-US" smtClean="0"/>
              <a:t>10/2/2024</a:t>
            </a:fld>
            <a:endParaRPr lang="en-US"/>
          </a:p>
        </p:txBody>
      </p:sp>
      <p:sp>
        <p:nvSpPr>
          <p:cNvPr id="6" name="Footer Placeholder 5">
            <a:extLst>
              <a:ext uri="{FF2B5EF4-FFF2-40B4-BE49-F238E27FC236}">
                <a16:creationId xmlns:a16="http://schemas.microsoft.com/office/drawing/2014/main" id="{28230F64-4C9B-4EB6-B682-AD877DD1F4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53A5CD-6CAE-438B-8C11-401D3C9A6DC3}"/>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993154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32284-41F6-42F1-BB3B-CAFC41185F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9FBB13-7133-4551-8F06-F582883F2C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35FC26-5FD8-4720-9863-E5E15FA533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395C09-3375-4ED2-9D8E-E12A73FB237C}"/>
              </a:ext>
            </a:extLst>
          </p:cNvPr>
          <p:cNvSpPr>
            <a:spLocks noGrp="1"/>
          </p:cNvSpPr>
          <p:nvPr>
            <p:ph type="dt" sz="half" idx="10"/>
          </p:nvPr>
        </p:nvSpPr>
        <p:spPr/>
        <p:txBody>
          <a:bodyPr/>
          <a:lstStyle/>
          <a:p>
            <a:fld id="{D0257077-1F7A-4633-9ABA-ADEE683FC471}" type="datetimeFigureOut">
              <a:rPr lang="en-US" smtClean="0"/>
              <a:t>10/2/2024</a:t>
            </a:fld>
            <a:endParaRPr lang="en-US"/>
          </a:p>
        </p:txBody>
      </p:sp>
      <p:sp>
        <p:nvSpPr>
          <p:cNvPr id="6" name="Footer Placeholder 5">
            <a:extLst>
              <a:ext uri="{FF2B5EF4-FFF2-40B4-BE49-F238E27FC236}">
                <a16:creationId xmlns:a16="http://schemas.microsoft.com/office/drawing/2014/main" id="{B86FFE06-6B6E-4F94-93F6-25BA324874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C4BD17-5A25-4F83-AD24-B82B209A6B34}"/>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5461145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DFC67-84B3-4327-BB7C-A1B55BBAA2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7955D3-F62D-4920-85CB-75744D4883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CC910C-5FCA-46FC-9F82-06B729A3EB5B}"/>
              </a:ext>
            </a:extLst>
          </p:cNvPr>
          <p:cNvSpPr>
            <a:spLocks noGrp="1"/>
          </p:cNvSpPr>
          <p:nvPr>
            <p:ph type="dt" sz="half" idx="10"/>
          </p:nvPr>
        </p:nvSpPr>
        <p:spPr/>
        <p:txBody>
          <a:bodyPr/>
          <a:lstStyle/>
          <a:p>
            <a:fld id="{D0257077-1F7A-4633-9ABA-ADEE683FC471}" type="datetimeFigureOut">
              <a:rPr lang="en-US" smtClean="0"/>
              <a:t>10/2/2024</a:t>
            </a:fld>
            <a:endParaRPr lang="en-US"/>
          </a:p>
        </p:txBody>
      </p:sp>
      <p:sp>
        <p:nvSpPr>
          <p:cNvPr id="5" name="Footer Placeholder 4">
            <a:extLst>
              <a:ext uri="{FF2B5EF4-FFF2-40B4-BE49-F238E27FC236}">
                <a16:creationId xmlns:a16="http://schemas.microsoft.com/office/drawing/2014/main" id="{C987B079-0320-4A10-9A52-5D588469AD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485F4C-D8AC-44F9-9350-1724C54772BA}"/>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7729695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8A39E9-78BD-4BA1-8D51-A01C191442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8EA059-9CF6-4003-A866-C4A90458F7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81F53C-1F79-4368-81E8-8B4CE9CEF589}"/>
              </a:ext>
            </a:extLst>
          </p:cNvPr>
          <p:cNvSpPr>
            <a:spLocks noGrp="1"/>
          </p:cNvSpPr>
          <p:nvPr>
            <p:ph type="dt" sz="half" idx="10"/>
          </p:nvPr>
        </p:nvSpPr>
        <p:spPr/>
        <p:txBody>
          <a:bodyPr/>
          <a:lstStyle/>
          <a:p>
            <a:fld id="{D0257077-1F7A-4633-9ABA-ADEE683FC471}" type="datetimeFigureOut">
              <a:rPr lang="en-US" smtClean="0"/>
              <a:t>10/2/2024</a:t>
            </a:fld>
            <a:endParaRPr lang="en-US"/>
          </a:p>
        </p:txBody>
      </p:sp>
      <p:sp>
        <p:nvSpPr>
          <p:cNvPr id="5" name="Footer Placeholder 4">
            <a:extLst>
              <a:ext uri="{FF2B5EF4-FFF2-40B4-BE49-F238E27FC236}">
                <a16:creationId xmlns:a16="http://schemas.microsoft.com/office/drawing/2014/main" id="{726B3C3F-D861-42F8-82FD-87C59733C1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7F2B43-C37E-4D5B-B83D-820A6313394F}"/>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640749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92CE6-ED32-492A-8CA3-33A1C10AE71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C4A0FDE-DED7-4C77-ACA2-BE0509CCBF33}"/>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10/2/2024</a:t>
            </a:fld>
            <a:endParaRPr lang="en-US"/>
          </a:p>
        </p:txBody>
      </p:sp>
      <p:sp>
        <p:nvSpPr>
          <p:cNvPr id="4" name="Footer Placeholder 3">
            <a:extLst>
              <a:ext uri="{FF2B5EF4-FFF2-40B4-BE49-F238E27FC236}">
                <a16:creationId xmlns:a16="http://schemas.microsoft.com/office/drawing/2014/main" id="{6AEC0D7C-328F-4EE5-A85B-2D66978E1B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9D96653-CC86-4B04-BCE2-4675F0DAD037}"/>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832401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E95379-EF5F-425A-99EB-03D9F0C745A7}"/>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10/2/2024</a:t>
            </a:fld>
            <a:endParaRPr lang="en-US"/>
          </a:p>
        </p:txBody>
      </p:sp>
      <p:sp>
        <p:nvSpPr>
          <p:cNvPr id="3" name="Footer Placeholder 2">
            <a:extLst>
              <a:ext uri="{FF2B5EF4-FFF2-40B4-BE49-F238E27FC236}">
                <a16:creationId xmlns:a16="http://schemas.microsoft.com/office/drawing/2014/main" id="{9CAFBCAD-1657-4C85-9E04-9525B60DD15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FF0BC1C-2F68-4D25-9289-9743246A162B}"/>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276776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BE044-1E13-452E-A93A-D7B9B248C72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C1746D-01CF-4E4A-8071-757960860DE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473717-C312-4632-A83F-E1DB8819601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F3DE1F-7B5C-483F-B643-E22FE53709EB}"/>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10/2/2024</a:t>
            </a:fld>
            <a:endParaRPr lang="en-US"/>
          </a:p>
        </p:txBody>
      </p:sp>
      <p:sp>
        <p:nvSpPr>
          <p:cNvPr id="6" name="Footer Placeholder 5">
            <a:extLst>
              <a:ext uri="{FF2B5EF4-FFF2-40B4-BE49-F238E27FC236}">
                <a16:creationId xmlns:a16="http://schemas.microsoft.com/office/drawing/2014/main" id="{28230F64-4C9B-4EB6-B682-AD877DD1F4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253A5CD-6CAE-438B-8C11-401D3C9A6DC3}"/>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474130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32284-41F6-42F1-BB3B-CAFC41185F9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9FBB13-7133-4551-8F06-F582883F2C8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35FC26-5FD8-4720-9863-E5E15FA533C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395C09-3375-4ED2-9D8E-E12A73FB237C}"/>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10/2/2024</a:t>
            </a:fld>
            <a:endParaRPr lang="en-US"/>
          </a:p>
        </p:txBody>
      </p:sp>
      <p:sp>
        <p:nvSpPr>
          <p:cNvPr id="6" name="Footer Placeholder 5">
            <a:extLst>
              <a:ext uri="{FF2B5EF4-FFF2-40B4-BE49-F238E27FC236}">
                <a16:creationId xmlns:a16="http://schemas.microsoft.com/office/drawing/2014/main" id="{B86FFE06-6B6E-4F94-93F6-25BA324874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CC4BD17-5A25-4F83-AD24-B82B209A6B34}"/>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2700774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2000" r="-22000" b="-2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77826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2000" r="-22000" b="-27000"/>
          </a:stretch>
        </a:blipFill>
        <a:effectLst/>
      </p:bgPr>
    </p:bg>
    <p:spTree>
      <p:nvGrpSpPr>
        <p:cNvPr id="1" name=""/>
        <p:cNvGrpSpPr/>
        <p:nvPr/>
      </p:nvGrpSpPr>
      <p:grpSpPr>
        <a:xfrm>
          <a:off x="0" y="0"/>
          <a:ext cx="0" cy="0"/>
          <a:chOff x="0" y="0"/>
          <a:chExt cx="0" cy="0"/>
        </a:xfrm>
      </p:grpSpPr>
      <p:pic>
        <p:nvPicPr>
          <p:cNvPr id="3" name="Picture 2" descr="A pink background with white leaves and black text&#10;&#10;Description automatically generated">
            <a:extLst>
              <a:ext uri="{FF2B5EF4-FFF2-40B4-BE49-F238E27FC236}">
                <a16:creationId xmlns:a16="http://schemas.microsoft.com/office/drawing/2014/main" id="{28CFBB27-BE8B-80EB-543D-AD15B702FD13}"/>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847851" y="438150"/>
            <a:ext cx="1552575" cy="1552575"/>
          </a:xfrm>
          <a:prstGeom prst="rect">
            <a:avLst/>
          </a:prstGeom>
        </p:spPr>
      </p:pic>
    </p:spTree>
    <p:extLst>
      <p:ext uri="{BB962C8B-B14F-4D97-AF65-F5344CB8AC3E}">
        <p14:creationId xmlns:p14="http://schemas.microsoft.com/office/powerpoint/2010/main" val="16240235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148867573"/>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15:clr>
            <a:srgbClr val="EA4335"/>
          </p15:clr>
        </p15:guide>
        <p15:guide id="3" pos="5760">
          <p15:clr>
            <a:srgbClr val="EA4335"/>
          </p15:clr>
        </p15:guide>
        <p15:guide id="4" pos="449">
          <p15:clr>
            <a:srgbClr val="EA4335"/>
          </p15:clr>
        </p15:guide>
        <p15:guide id="5" pos="5311">
          <p15:clr>
            <a:srgbClr val="EA4335"/>
          </p15:clr>
        </p15:guide>
        <p15:guide id="6" orient="horz" pos="1620">
          <p15:clr>
            <a:srgbClr val="EA4335"/>
          </p15:clr>
        </p15:guide>
        <p15:guide id="7" orient="horz">
          <p15:clr>
            <a:srgbClr val="EA4335"/>
          </p15:clr>
        </p15:guide>
        <p15:guide id="8" orient="horz" pos="3240">
          <p15:clr>
            <a:srgbClr val="EA4335"/>
          </p15:clr>
        </p15:guide>
        <p15:guide id="9" orient="horz" pos="2903">
          <p15:clr>
            <a:srgbClr val="EA4335"/>
          </p15:clr>
        </p15:guide>
        <p15:guide id="10" orient="horz" pos="340">
          <p15:clr>
            <a:srgbClr val="EA4335"/>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2000" r="-22000" b="-27000"/>
          </a:stretch>
        </a:blipFill>
        <a:effectLst/>
      </p:bgPr>
    </p:bg>
    <p:spTree>
      <p:nvGrpSpPr>
        <p:cNvPr id="1" name=""/>
        <p:cNvGrpSpPr/>
        <p:nvPr/>
      </p:nvGrpSpPr>
      <p:grpSpPr>
        <a:xfrm>
          <a:off x="0" y="0"/>
          <a:ext cx="0" cy="0"/>
          <a:chOff x="0" y="0"/>
          <a:chExt cx="0" cy="0"/>
        </a:xfrm>
      </p:grpSpPr>
      <p:sp>
        <p:nvSpPr>
          <p:cNvPr id="22" name="9Slide.vn - 2019">
            <a:extLst>
              <a:ext uri="{FF2B5EF4-FFF2-40B4-BE49-F238E27FC236}">
                <a16:creationId xmlns:a16="http://schemas.microsoft.com/office/drawing/2014/main" id="{CD7249C4-1FC6-4C3B-8AB2-B4A6ED205019}"/>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1B8C2E25-CA24-4754-BE3F-1BDD06CF2F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2991CC-DE0C-4332-9138-74259986B1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907481-B1F4-42F0-AF8E-9419E5AB49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257077-1F7A-4633-9ABA-ADEE683FC471}" type="datetimeFigureOut">
              <a:rPr lang="en-US" smtClean="0"/>
              <a:t>10/2/2024</a:t>
            </a:fld>
            <a:endParaRPr lang="en-US"/>
          </a:p>
        </p:txBody>
      </p:sp>
      <p:sp>
        <p:nvSpPr>
          <p:cNvPr id="5" name="Footer Placeholder 4">
            <a:extLst>
              <a:ext uri="{FF2B5EF4-FFF2-40B4-BE49-F238E27FC236}">
                <a16:creationId xmlns:a16="http://schemas.microsoft.com/office/drawing/2014/main" id="{6C94D084-2AA9-4027-A974-3F1EABF195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8C0EBF-8BCA-4EEB-907A-02956CDEBF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6850C-1225-421F-AEC2-14C099AC34C8}" type="slidenum">
              <a:rPr lang="en-US" smtClean="0"/>
              <a:t>‹#›</a:t>
            </a:fld>
            <a:endParaRPr lang="en-US"/>
          </a:p>
        </p:txBody>
      </p:sp>
    </p:spTree>
    <p:extLst>
      <p:ext uri="{BB962C8B-B14F-4D97-AF65-F5344CB8AC3E}">
        <p14:creationId xmlns:p14="http://schemas.microsoft.com/office/powerpoint/2010/main" val="214499350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2000" r="-22000" b="-27000"/>
          </a:stretch>
        </a:blipFill>
        <a:effectLst/>
      </p:bgPr>
    </p:bg>
    <p:spTree>
      <p:nvGrpSpPr>
        <p:cNvPr id="1" name=""/>
        <p:cNvGrpSpPr/>
        <p:nvPr/>
      </p:nvGrpSpPr>
      <p:grpSpPr>
        <a:xfrm>
          <a:off x="0" y="0"/>
          <a:ext cx="0" cy="0"/>
          <a:chOff x="0" y="0"/>
          <a:chExt cx="0" cy="0"/>
        </a:xfrm>
      </p:grpSpPr>
      <p:sp>
        <p:nvSpPr>
          <p:cNvPr id="11" name="9Slide.vn - 2019">
            <a:extLst>
              <a:ext uri="{FF2B5EF4-FFF2-40B4-BE49-F238E27FC236}">
                <a16:creationId xmlns:a16="http://schemas.microsoft.com/office/drawing/2014/main" id="{0E1DDFED-4E97-408D-A889-F76607EDD419}"/>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1B8C2E25-CA24-4754-BE3F-1BDD06CF2F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2991CC-DE0C-4332-9138-74259986B1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907481-B1F4-42F0-AF8E-9419E5AB49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257077-1F7A-4633-9ABA-ADEE683FC471}" type="datetimeFigureOut">
              <a:rPr lang="en-US" smtClean="0"/>
              <a:t>10/2/2024</a:t>
            </a:fld>
            <a:endParaRPr lang="en-US"/>
          </a:p>
        </p:txBody>
      </p:sp>
      <p:sp>
        <p:nvSpPr>
          <p:cNvPr id="5" name="Footer Placeholder 4">
            <a:extLst>
              <a:ext uri="{FF2B5EF4-FFF2-40B4-BE49-F238E27FC236}">
                <a16:creationId xmlns:a16="http://schemas.microsoft.com/office/drawing/2014/main" id="{6C94D084-2AA9-4027-A974-3F1EABF195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8C0EBF-8BCA-4EEB-907A-02956CDEBF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6850C-1225-421F-AEC2-14C099AC34C8}" type="slidenum">
              <a:rPr lang="en-US" smtClean="0"/>
              <a:t>‹#›</a:t>
            </a:fld>
            <a:endParaRPr lang="en-US"/>
          </a:p>
        </p:txBody>
      </p:sp>
    </p:spTree>
    <p:extLst>
      <p:ext uri="{BB962C8B-B14F-4D97-AF65-F5344CB8AC3E}">
        <p14:creationId xmlns:p14="http://schemas.microsoft.com/office/powerpoint/2010/main" val="123964589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52.xml"/><Relationship Id="rId6" Type="http://schemas.openxmlformats.org/officeDocument/2006/relationships/image" Target="../media/image25.png"/><Relationship Id="rId5" Type="http://schemas.openxmlformats.org/officeDocument/2006/relationships/image" Target="../media/image18.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4">
            <a:extLst>
              <a:ext uri="{FF2B5EF4-FFF2-40B4-BE49-F238E27FC236}">
                <a16:creationId xmlns:a16="http://schemas.microsoft.com/office/drawing/2014/main" id="{AF704737-9A26-4D43-937A-BC7EF3B15B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56" r="5556" b="17268"/>
          <a:stretch/>
        </p:blipFill>
        <p:spPr>
          <a:xfrm>
            <a:off x="0" y="-39914"/>
            <a:ext cx="12192000" cy="6897914"/>
          </a:xfrm>
          <a:prstGeom prst="rect">
            <a:avLst/>
          </a:prstGeom>
        </p:spPr>
      </p:pic>
      <p:sp>
        <p:nvSpPr>
          <p:cNvPr id="6" name="TextBox 5">
            <a:extLst>
              <a:ext uri="{FF2B5EF4-FFF2-40B4-BE49-F238E27FC236}">
                <a16:creationId xmlns:a16="http://schemas.microsoft.com/office/drawing/2014/main" id="{18100CEE-005B-49DC-9825-819B1C844EF7}"/>
              </a:ext>
            </a:extLst>
          </p:cNvPr>
          <p:cNvSpPr txBox="1"/>
          <p:nvPr/>
        </p:nvSpPr>
        <p:spPr>
          <a:xfrm>
            <a:off x="1878031" y="72983"/>
            <a:ext cx="8435938"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w="0"/>
                <a:solidFill>
                  <a:prstClr val="black"/>
                </a:solidFill>
                <a:effectLst/>
                <a:uLnTx/>
                <a:uFillTx/>
                <a:ea typeface="+mn-ea"/>
                <a:cs typeface="+mn-cs"/>
              </a:rPr>
              <a:t>Thứ</a:t>
            </a:r>
            <a:r>
              <a:rPr kumimoji="0" lang="en-US" sz="3500" b="1" i="0" u="none" strike="noStrike" kern="1200" cap="none" spc="0" normalizeH="0" baseline="0" noProof="0" dirty="0">
                <a:ln w="0"/>
                <a:solidFill>
                  <a:prstClr val="black"/>
                </a:solidFill>
                <a:effectLst/>
                <a:uLnTx/>
                <a:uFillTx/>
                <a:ea typeface="+mn-ea"/>
                <a:cs typeface="+mn-cs"/>
              </a:rPr>
              <a:t> …….. </a:t>
            </a:r>
            <a:r>
              <a:rPr kumimoji="0" lang="en-US" sz="3500" b="1" i="0" u="none" strike="noStrike" kern="1200" cap="none" spc="0" normalizeH="0" baseline="0" noProof="0" dirty="0" err="1">
                <a:ln w="0"/>
                <a:solidFill>
                  <a:prstClr val="black"/>
                </a:solidFill>
                <a:effectLst/>
                <a:uLnTx/>
                <a:uFillTx/>
                <a:ea typeface="+mn-ea"/>
                <a:cs typeface="+mn-cs"/>
              </a:rPr>
              <a:t>ngày</a:t>
            </a:r>
            <a:r>
              <a:rPr kumimoji="0" lang="en-US" sz="3500" b="1" i="0" u="none" strike="noStrike" kern="1200" cap="none" spc="0" normalizeH="0" baseline="0" noProof="0" dirty="0">
                <a:ln w="0"/>
                <a:solidFill>
                  <a:prstClr val="black"/>
                </a:solidFill>
                <a:effectLst/>
                <a:uLnTx/>
                <a:uFillTx/>
                <a:ea typeface="+mn-ea"/>
                <a:cs typeface="+mn-cs"/>
              </a:rPr>
              <a:t> ....... </a:t>
            </a:r>
            <a:r>
              <a:rPr kumimoji="0" lang="en-US" sz="3500" b="1" i="0" u="none" strike="noStrike" kern="1200" cap="none" spc="0" normalizeH="0" baseline="0" noProof="0" dirty="0" err="1">
                <a:ln w="0"/>
                <a:solidFill>
                  <a:prstClr val="black"/>
                </a:solidFill>
                <a:effectLst/>
                <a:uLnTx/>
                <a:uFillTx/>
                <a:ea typeface="+mn-ea"/>
                <a:cs typeface="+mn-cs"/>
              </a:rPr>
              <a:t>tháng</a:t>
            </a:r>
            <a:r>
              <a:rPr kumimoji="0" lang="en-US" sz="3500" b="1" i="0" u="none" strike="noStrike" kern="1200" cap="none" spc="0" normalizeH="0" baseline="0" noProof="0" dirty="0">
                <a:ln w="0"/>
                <a:solidFill>
                  <a:prstClr val="black"/>
                </a:solidFill>
                <a:effectLst/>
                <a:uLnTx/>
                <a:uFillTx/>
                <a:ea typeface="+mn-ea"/>
                <a:cs typeface="+mn-cs"/>
              </a:rPr>
              <a:t>….</a:t>
            </a:r>
            <a:r>
              <a:rPr kumimoji="0" lang="en-US" sz="3500" b="1" i="0" u="none" strike="noStrike" kern="1200" cap="none" spc="0" normalizeH="0" baseline="0" noProof="0" dirty="0" err="1">
                <a:ln w="0"/>
                <a:solidFill>
                  <a:prstClr val="black"/>
                </a:solidFill>
                <a:effectLst/>
                <a:uLnTx/>
                <a:uFillTx/>
                <a:ea typeface="+mn-ea"/>
                <a:cs typeface="+mn-cs"/>
              </a:rPr>
              <a:t>năm</a:t>
            </a:r>
            <a:r>
              <a:rPr kumimoji="0" lang="en-US" sz="3500" b="1" i="0" u="none" strike="noStrike" kern="1200" cap="none" spc="0" normalizeH="0" baseline="0" noProof="0" dirty="0">
                <a:ln w="0"/>
                <a:solidFill>
                  <a:prstClr val="black"/>
                </a:solidFill>
                <a:effectLst/>
                <a:uLnTx/>
                <a:uFillTx/>
                <a:ea typeface="+mn-ea"/>
                <a:cs typeface="+mn-cs"/>
              </a:rPr>
              <a:t>.....</a:t>
            </a:r>
            <a:endParaRPr kumimoji="0" lang="en-US" sz="3500" b="1" i="0" u="none" strike="noStrike" kern="1200" cap="none" spc="0" normalizeH="0" baseline="0" noProof="0" dirty="0">
              <a:ln>
                <a:noFill/>
              </a:ln>
              <a:solidFill>
                <a:prstClr val="black"/>
              </a:solidFill>
              <a:effectLst/>
              <a:uLnTx/>
              <a:uFillTx/>
              <a:ea typeface="+mn-ea"/>
              <a:cs typeface="+mn-cs"/>
            </a:endParaRPr>
          </a:p>
        </p:txBody>
      </p:sp>
      <p:pic>
        <p:nvPicPr>
          <p:cNvPr id="2" name="Picture 1">
            <a:extLst>
              <a:ext uri="{FF2B5EF4-FFF2-40B4-BE49-F238E27FC236}">
                <a16:creationId xmlns:a16="http://schemas.microsoft.com/office/drawing/2014/main" id="{64797985-4AA5-2B49-522C-E58E6F1AAF73}"/>
              </a:ext>
            </a:extLst>
          </p:cNvPr>
          <p:cNvPicPr>
            <a:picLocks noChangeAspect="1"/>
          </p:cNvPicPr>
          <p:nvPr/>
        </p:nvPicPr>
        <p:blipFill>
          <a:blip r:embed="rId4"/>
          <a:stretch>
            <a:fillRect/>
          </a:stretch>
        </p:blipFill>
        <p:spPr>
          <a:xfrm>
            <a:off x="3050030" y="1000859"/>
            <a:ext cx="5901439" cy="646232"/>
          </a:xfrm>
          <a:prstGeom prst="rect">
            <a:avLst/>
          </a:prstGeom>
        </p:spPr>
      </p:pic>
      <p:pic>
        <p:nvPicPr>
          <p:cNvPr id="3" name="Picture 2">
            <a:extLst>
              <a:ext uri="{FF2B5EF4-FFF2-40B4-BE49-F238E27FC236}">
                <a16:creationId xmlns:a16="http://schemas.microsoft.com/office/drawing/2014/main" id="{78490BFF-F790-CE3C-A737-48FAE33D1459}"/>
              </a:ext>
            </a:extLst>
          </p:cNvPr>
          <p:cNvPicPr>
            <a:picLocks noChangeAspect="1"/>
          </p:cNvPicPr>
          <p:nvPr/>
        </p:nvPicPr>
        <p:blipFill>
          <a:blip r:embed="rId5"/>
          <a:stretch>
            <a:fillRect/>
          </a:stretch>
        </p:blipFill>
        <p:spPr>
          <a:xfrm>
            <a:off x="1177249" y="1841601"/>
            <a:ext cx="9742252" cy="3517697"/>
          </a:xfrm>
          <a:prstGeom prst="rect">
            <a:avLst/>
          </a:prstGeom>
        </p:spPr>
      </p:pic>
      <p:pic>
        <p:nvPicPr>
          <p:cNvPr id="7" name="Picture 6">
            <a:extLst>
              <a:ext uri="{FF2B5EF4-FFF2-40B4-BE49-F238E27FC236}">
                <a16:creationId xmlns:a16="http://schemas.microsoft.com/office/drawing/2014/main" id="{E9D620C4-7F31-2892-D347-58A8D2D7D3D9}"/>
              </a:ext>
            </a:extLst>
          </p:cNvPr>
          <p:cNvPicPr>
            <a:picLocks noChangeAspect="1"/>
          </p:cNvPicPr>
          <p:nvPr/>
        </p:nvPicPr>
        <p:blipFill>
          <a:blip r:embed="rId6"/>
          <a:stretch>
            <a:fillRect/>
          </a:stretch>
        </p:blipFill>
        <p:spPr>
          <a:xfrm>
            <a:off x="137053" y="4553512"/>
            <a:ext cx="2469094" cy="2304488"/>
          </a:xfrm>
          <a:prstGeom prst="rect">
            <a:avLst/>
          </a:prstGeom>
        </p:spPr>
      </p:pic>
    </p:spTree>
    <p:extLst>
      <p:ext uri="{BB962C8B-B14F-4D97-AF65-F5344CB8AC3E}">
        <p14:creationId xmlns:p14="http://schemas.microsoft.com/office/powerpoint/2010/main" val="3294835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AE8FC3-3D21-524E-A7CE-7CF6D6FF3102}"/>
              </a:ext>
            </a:extLst>
          </p:cNvPr>
          <p:cNvPicPr>
            <a:picLocks noChangeAspect="1"/>
          </p:cNvPicPr>
          <p:nvPr/>
        </p:nvPicPr>
        <p:blipFill>
          <a:blip r:embed="rId2"/>
          <a:stretch>
            <a:fillRect/>
          </a:stretch>
        </p:blipFill>
        <p:spPr>
          <a:xfrm>
            <a:off x="6372844" y="109143"/>
            <a:ext cx="6238256" cy="6748857"/>
          </a:xfrm>
          <a:prstGeom prst="rect">
            <a:avLst/>
          </a:prstGeom>
        </p:spPr>
      </p:pic>
      <p:pic>
        <p:nvPicPr>
          <p:cNvPr id="10" name="Picture 9">
            <a:extLst>
              <a:ext uri="{FF2B5EF4-FFF2-40B4-BE49-F238E27FC236}">
                <a16:creationId xmlns:a16="http://schemas.microsoft.com/office/drawing/2014/main" id="{5515AF67-0045-A92E-1F97-689317B65753}"/>
              </a:ext>
            </a:extLst>
          </p:cNvPr>
          <p:cNvPicPr>
            <a:picLocks noChangeAspect="1"/>
          </p:cNvPicPr>
          <p:nvPr/>
        </p:nvPicPr>
        <p:blipFill>
          <a:blip r:embed="rId3"/>
          <a:stretch>
            <a:fillRect/>
          </a:stretch>
        </p:blipFill>
        <p:spPr>
          <a:xfrm>
            <a:off x="0" y="990600"/>
            <a:ext cx="6288193" cy="4953000"/>
          </a:xfrm>
          <a:prstGeom prst="rect">
            <a:avLst/>
          </a:prstGeom>
        </p:spPr>
      </p:pic>
      <p:sp>
        <p:nvSpPr>
          <p:cNvPr id="15" name="Hình chữ nhật 11">
            <a:extLst>
              <a:ext uri="{FF2B5EF4-FFF2-40B4-BE49-F238E27FC236}">
                <a16:creationId xmlns:a16="http://schemas.microsoft.com/office/drawing/2014/main" id="{12A94384-CDBB-A500-2B25-4DFE816B976B}"/>
              </a:ext>
            </a:extLst>
          </p:cNvPr>
          <p:cNvSpPr/>
          <p:nvPr/>
        </p:nvSpPr>
        <p:spPr>
          <a:xfrm>
            <a:off x="76200" y="3829052"/>
            <a:ext cx="6229349" cy="257173"/>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38B762E2-1F71-DFEC-F88A-05877ABBAD0D}"/>
              </a:ext>
            </a:extLst>
          </p:cNvPr>
          <p:cNvSpPr/>
          <p:nvPr/>
        </p:nvSpPr>
        <p:spPr>
          <a:xfrm>
            <a:off x="7448549" y="895349"/>
            <a:ext cx="4219575" cy="4543425"/>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C7553620-4DC1-0DD0-D0A9-F833F2432DA8}"/>
              </a:ext>
            </a:extLst>
          </p:cNvPr>
          <p:cNvGrpSpPr/>
          <p:nvPr/>
        </p:nvGrpSpPr>
        <p:grpSpPr>
          <a:xfrm>
            <a:off x="8686800" y="438150"/>
            <a:ext cx="1676400" cy="885825"/>
            <a:chOff x="1600200" y="561975"/>
            <a:chExt cx="1676400" cy="885825"/>
          </a:xfrm>
        </p:grpSpPr>
        <p:sp>
          <p:nvSpPr>
            <p:cNvPr id="19" name="Cloud 18">
              <a:extLst>
                <a:ext uri="{FF2B5EF4-FFF2-40B4-BE49-F238E27FC236}">
                  <a16:creationId xmlns:a16="http://schemas.microsoft.com/office/drawing/2014/main" id="{19DF22EF-9DB2-F70C-5F33-97E2AD66CCD4}"/>
                </a:ext>
              </a:extLst>
            </p:cNvPr>
            <p:cNvSpPr/>
            <p:nvPr/>
          </p:nvSpPr>
          <p:spPr>
            <a:xfrm>
              <a:off x="1600200" y="561975"/>
              <a:ext cx="1676400" cy="88582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9B7D050B-2DE1-6AA8-B117-DC547261D11D}"/>
                </a:ext>
              </a:extLst>
            </p:cNvPr>
            <p:cNvSpPr txBox="1"/>
            <p:nvPr/>
          </p:nvSpPr>
          <p:spPr>
            <a:xfrm>
              <a:off x="1857375" y="771525"/>
              <a:ext cx="14192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lumMod val="10000"/>
                    </a:prstClr>
                  </a:solidFill>
                  <a:effectLst/>
                  <a:uLnTx/>
                  <a:uFillTx/>
                  <a:latin typeface="Calibri" panose="020F0502020204030204" pitchFamily="34" charset="0"/>
                  <a:ea typeface="+mn-ea"/>
                  <a:cs typeface="Calibri" panose="020F0502020204030204" pitchFamily="34" charset="0"/>
                </a:rPr>
                <a:t>Sự</a:t>
              </a:r>
              <a:r>
                <a:rPr kumimoji="0" lang="en-US" sz="2400" b="1" i="0" u="none" strike="noStrike" kern="1200" cap="none" spc="0" normalizeH="0" baseline="0" noProof="0" dirty="0">
                  <a:ln>
                    <a:noFill/>
                  </a:ln>
                  <a:solidFill>
                    <a:prstClr val="white">
                      <a:lumMod val="10000"/>
                    </a:prstClr>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white">
                      <a:lumMod val="10000"/>
                    </a:prstClr>
                  </a:solidFill>
                  <a:effectLst/>
                  <a:uLnTx/>
                  <a:uFillTx/>
                  <a:latin typeface="Calibri" panose="020F0502020204030204" pitchFamily="34" charset="0"/>
                  <a:ea typeface="+mn-ea"/>
                  <a:cs typeface="Calibri" panose="020F0502020204030204" pitchFamily="34" charset="0"/>
                </a:rPr>
                <a:t>việc</a:t>
              </a:r>
              <a:r>
                <a:rPr kumimoji="0" lang="en-US" sz="2400" b="1" i="0" u="none" strike="noStrike" kern="1200" cap="none" spc="0" normalizeH="0" baseline="0" noProof="0" dirty="0">
                  <a:ln>
                    <a:noFill/>
                  </a:ln>
                  <a:solidFill>
                    <a:prstClr val="white">
                      <a:lumMod val="10000"/>
                    </a:prstClr>
                  </a:solidFill>
                  <a:effectLst/>
                  <a:uLnTx/>
                  <a:uFillTx/>
                  <a:latin typeface="Calibri" panose="020F0502020204030204" pitchFamily="34" charset="0"/>
                  <a:ea typeface="+mn-ea"/>
                  <a:cs typeface="Calibri" panose="020F0502020204030204" pitchFamily="34" charset="0"/>
                </a:rPr>
                <a:t> 5</a:t>
              </a:r>
            </a:p>
          </p:txBody>
        </p:sp>
      </p:grpSp>
      <p:sp>
        <p:nvSpPr>
          <p:cNvPr id="2" name="TextBox 1">
            <a:extLst>
              <a:ext uri="{FF2B5EF4-FFF2-40B4-BE49-F238E27FC236}">
                <a16:creationId xmlns:a16="http://schemas.microsoft.com/office/drawing/2014/main" id="{7E27E00B-EAAA-6EB0-BD41-2ABCCA72900F}"/>
              </a:ext>
            </a:extLst>
          </p:cNvPr>
          <p:cNvSpPr txBox="1"/>
          <p:nvPr/>
        </p:nvSpPr>
        <p:spPr>
          <a:xfrm>
            <a:off x="7620000" y="1466850"/>
            <a:ext cx="3686175" cy="830997"/>
          </a:xfrm>
          <a:prstGeom prst="rect">
            <a:avLst/>
          </a:prstGeom>
          <a:noFill/>
        </p:spPr>
        <p:txBody>
          <a:bodyPr wrap="square" rtlCol="0">
            <a:spAutoFit/>
          </a:bodyPr>
          <a:lstStyle/>
          <a:p>
            <a:pPr lvl="0" algn="just"/>
            <a:r>
              <a:rPr lang="en-US" sz="2400" i="1" dirty="0" err="1">
                <a:solidFill>
                  <a:prstClr val="white">
                    <a:lumMod val="10000"/>
                  </a:prstClr>
                </a:solidFill>
              </a:rPr>
              <a:t>Bối</a:t>
            </a:r>
            <a:r>
              <a:rPr lang="en-US" sz="2400" i="1" dirty="0">
                <a:solidFill>
                  <a:prstClr val="white">
                    <a:lumMod val="10000"/>
                  </a:prstClr>
                </a:solidFill>
              </a:rPr>
              <a:t> </a:t>
            </a:r>
            <a:r>
              <a:rPr lang="en-US" sz="2400" i="1" dirty="0" err="1">
                <a:solidFill>
                  <a:prstClr val="white">
                    <a:lumMod val="10000"/>
                  </a:prstClr>
                </a:solidFill>
              </a:rPr>
              <a:t>cảnh</a:t>
            </a:r>
            <a:r>
              <a:rPr lang="en-US" sz="2400" i="1" dirty="0">
                <a:solidFill>
                  <a:prstClr val="white">
                    <a:lumMod val="10000"/>
                  </a:prstClr>
                </a:solidFill>
              </a:rPr>
              <a:t>: </a:t>
            </a:r>
            <a:r>
              <a:rPr lang="en-US" sz="2400" dirty="0">
                <a:solidFill>
                  <a:prstClr val="white">
                    <a:lumMod val="10000"/>
                  </a:prstClr>
                </a:solidFill>
              </a:rPr>
              <a:t>Khi </a:t>
            </a:r>
            <a:r>
              <a:rPr lang="en-US" sz="2400" dirty="0" err="1">
                <a:solidFill>
                  <a:prstClr val="white">
                    <a:lumMod val="10000"/>
                  </a:prstClr>
                </a:solidFill>
              </a:rPr>
              <a:t>Lọ</a:t>
            </a:r>
            <a:r>
              <a:rPr lang="en-US" sz="2400" dirty="0">
                <a:solidFill>
                  <a:prstClr val="white">
                    <a:lumMod val="10000"/>
                  </a:prstClr>
                </a:solidFill>
              </a:rPr>
              <a:t> </a:t>
            </a:r>
            <a:r>
              <a:rPr lang="en-US" sz="2400" dirty="0" err="1">
                <a:solidFill>
                  <a:prstClr val="white">
                    <a:lumMod val="10000"/>
                  </a:prstClr>
                </a:solidFill>
              </a:rPr>
              <a:t>Lem</a:t>
            </a:r>
            <a:r>
              <a:rPr lang="en-US" sz="2400" dirty="0">
                <a:solidFill>
                  <a:prstClr val="white">
                    <a:lumMod val="10000"/>
                  </a:prstClr>
                </a:solidFill>
              </a:rPr>
              <a:t> </a:t>
            </a:r>
            <a:r>
              <a:rPr lang="en-US" sz="2400" dirty="0" err="1">
                <a:solidFill>
                  <a:prstClr val="white">
                    <a:lumMod val="10000"/>
                  </a:prstClr>
                </a:solidFill>
              </a:rPr>
              <a:t>đi</a:t>
            </a:r>
            <a:r>
              <a:rPr lang="en-US" sz="2400" dirty="0">
                <a:solidFill>
                  <a:prstClr val="white">
                    <a:lumMod val="10000"/>
                  </a:prstClr>
                </a:solidFill>
              </a:rPr>
              <a:t> </a:t>
            </a:r>
            <a:r>
              <a:rPr lang="en-US" sz="2400" dirty="0" err="1">
                <a:solidFill>
                  <a:prstClr val="white">
                    <a:lumMod val="10000"/>
                  </a:prstClr>
                </a:solidFill>
              </a:rPr>
              <a:t>dự</a:t>
            </a:r>
            <a:r>
              <a:rPr lang="en-US" sz="2400" dirty="0">
                <a:solidFill>
                  <a:prstClr val="white">
                    <a:lumMod val="10000"/>
                  </a:prstClr>
                </a:solidFill>
              </a:rPr>
              <a:t> </a:t>
            </a:r>
            <a:r>
              <a:rPr lang="en-US" sz="2400" dirty="0" err="1">
                <a:solidFill>
                  <a:prstClr val="white">
                    <a:lumMod val="10000"/>
                  </a:prstClr>
                </a:solidFill>
              </a:rPr>
              <a:t>vũ</a:t>
            </a:r>
            <a:r>
              <a:rPr lang="en-US" sz="2400" dirty="0">
                <a:solidFill>
                  <a:prstClr val="white">
                    <a:lumMod val="10000"/>
                  </a:prstClr>
                </a:solidFill>
              </a:rPr>
              <a:t> </a:t>
            </a:r>
            <a:r>
              <a:rPr lang="en-US" sz="2400" dirty="0" err="1">
                <a:solidFill>
                  <a:prstClr val="white">
                    <a:lumMod val="10000"/>
                  </a:prstClr>
                </a:solidFill>
              </a:rPr>
              <a:t>hội</a:t>
            </a:r>
            <a:r>
              <a:rPr lang="en-US" sz="2400" dirty="0">
                <a:solidFill>
                  <a:prstClr val="white">
                    <a:lumMod val="10000"/>
                  </a:prstClr>
                </a:solidFill>
              </a:rPr>
              <a:t>.</a:t>
            </a:r>
          </a:p>
        </p:txBody>
      </p:sp>
      <p:sp>
        <p:nvSpPr>
          <p:cNvPr id="3" name="TextBox 2">
            <a:extLst>
              <a:ext uri="{FF2B5EF4-FFF2-40B4-BE49-F238E27FC236}">
                <a16:creationId xmlns:a16="http://schemas.microsoft.com/office/drawing/2014/main" id="{196338CE-7719-BEDD-55EC-4CACA1C4100A}"/>
              </a:ext>
            </a:extLst>
          </p:cNvPr>
          <p:cNvSpPr txBox="1"/>
          <p:nvPr/>
        </p:nvSpPr>
        <p:spPr>
          <a:xfrm>
            <a:off x="7610475" y="2381250"/>
            <a:ext cx="27813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Diễn</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biến</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a:t>
            </a:r>
          </a:p>
        </p:txBody>
      </p:sp>
      <p:sp>
        <p:nvSpPr>
          <p:cNvPr id="4" name="TextBox 3">
            <a:extLst>
              <a:ext uri="{FF2B5EF4-FFF2-40B4-BE49-F238E27FC236}">
                <a16:creationId xmlns:a16="http://schemas.microsoft.com/office/drawing/2014/main" id="{7CD2927F-0CC8-00CA-BBF8-4D836F7A1E8A}"/>
              </a:ext>
            </a:extLst>
          </p:cNvPr>
          <p:cNvSpPr txBox="1"/>
          <p:nvPr/>
        </p:nvSpPr>
        <p:spPr>
          <a:xfrm>
            <a:off x="7572375" y="2381250"/>
            <a:ext cx="3886200" cy="2308324"/>
          </a:xfrm>
          <a:prstGeom prst="rect">
            <a:avLst/>
          </a:prstGeom>
          <a:noFill/>
        </p:spPr>
        <p:txBody>
          <a:bodyPr wrap="square" rtlCol="0">
            <a:spAutoFit/>
          </a:bodyPr>
          <a:lstStyle/>
          <a:p>
            <a:pPr lvl="0" algn="just"/>
            <a:r>
              <a:rPr kumimoji="0" lang="en-US" sz="2400" b="1"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Diễn</a:t>
            </a:r>
            <a:r>
              <a:rPr kumimoji="0" lang="en-US" sz="2400" b="1"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1"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biến</a:t>
            </a:r>
            <a:r>
              <a:rPr kumimoji="0" lang="en-US" sz="2400" b="1"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lang="vi-VN" sz="2400" i="1" dirty="0">
                <a:solidFill>
                  <a:prstClr val="white">
                    <a:lumMod val="10000"/>
                  </a:prstClr>
                </a:solidFill>
                <a:latin typeface="Calibri" panose="020F0502020204030204"/>
              </a:rPr>
              <a:t>Hoàng tử chỉ khiêu vũ với một mình Lọ Lem vì Lọ Lem xinh đẹp.</a:t>
            </a:r>
          </a:p>
          <a:p>
            <a:pPr lvl="0" algn="just"/>
            <a:r>
              <a:rPr lang="vi-VN" sz="2400" i="1" dirty="0">
                <a:solidFill>
                  <a:prstClr val="white">
                    <a:lumMod val="10000"/>
                  </a:prstClr>
                </a:solidFill>
                <a:latin typeface="Calibri" panose="020F0502020204030204"/>
              </a:rPr>
              <a:t>+ Đến 12 giờ đêm, vì vội về, Lọ Lem đánh rơi một chiếc giày.</a:t>
            </a:r>
          </a:p>
        </p:txBody>
      </p:sp>
      <p:sp>
        <p:nvSpPr>
          <p:cNvPr id="6" name="Hình chữ nhật 11">
            <a:extLst>
              <a:ext uri="{FF2B5EF4-FFF2-40B4-BE49-F238E27FC236}">
                <a16:creationId xmlns:a16="http://schemas.microsoft.com/office/drawing/2014/main" id="{6D0A6022-B2ED-ACFC-018E-EC45ED445750}"/>
              </a:ext>
            </a:extLst>
          </p:cNvPr>
          <p:cNvSpPr/>
          <p:nvPr/>
        </p:nvSpPr>
        <p:spPr>
          <a:xfrm>
            <a:off x="85725" y="4133850"/>
            <a:ext cx="1724025" cy="314326"/>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8163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3"/>
                                        </p:tgtEl>
                                      </p:cBhvr>
                                    </p:animEffect>
                                    <p:set>
                                      <p:cBhvr>
                                        <p:cTn id="37" dur="1" fill="hold">
                                          <p:stCondLst>
                                            <p:cond delay="499"/>
                                          </p:stCondLst>
                                        </p:cTn>
                                        <p:tgtEl>
                                          <p:spTgt spid="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 grpId="0"/>
      <p:bldP spid="3" grpId="0"/>
      <p:bldP spid="3" grpId="1"/>
      <p:bldP spid="4"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AE8FC3-3D21-524E-A7CE-7CF6D6FF3102}"/>
              </a:ext>
            </a:extLst>
          </p:cNvPr>
          <p:cNvPicPr>
            <a:picLocks noChangeAspect="1"/>
          </p:cNvPicPr>
          <p:nvPr/>
        </p:nvPicPr>
        <p:blipFill>
          <a:blip r:embed="rId2"/>
          <a:stretch>
            <a:fillRect/>
          </a:stretch>
        </p:blipFill>
        <p:spPr>
          <a:xfrm>
            <a:off x="6372844" y="109143"/>
            <a:ext cx="6238256" cy="6748857"/>
          </a:xfrm>
          <a:prstGeom prst="rect">
            <a:avLst/>
          </a:prstGeom>
        </p:spPr>
      </p:pic>
      <p:pic>
        <p:nvPicPr>
          <p:cNvPr id="10" name="Picture 9">
            <a:extLst>
              <a:ext uri="{FF2B5EF4-FFF2-40B4-BE49-F238E27FC236}">
                <a16:creationId xmlns:a16="http://schemas.microsoft.com/office/drawing/2014/main" id="{5515AF67-0045-A92E-1F97-689317B65753}"/>
              </a:ext>
            </a:extLst>
          </p:cNvPr>
          <p:cNvPicPr>
            <a:picLocks noChangeAspect="1"/>
          </p:cNvPicPr>
          <p:nvPr/>
        </p:nvPicPr>
        <p:blipFill>
          <a:blip r:embed="rId3"/>
          <a:stretch>
            <a:fillRect/>
          </a:stretch>
        </p:blipFill>
        <p:spPr>
          <a:xfrm>
            <a:off x="0" y="990600"/>
            <a:ext cx="6288193" cy="4953000"/>
          </a:xfrm>
          <a:prstGeom prst="rect">
            <a:avLst/>
          </a:prstGeom>
        </p:spPr>
      </p:pic>
      <p:sp>
        <p:nvSpPr>
          <p:cNvPr id="15" name="Hình chữ nhật 11">
            <a:extLst>
              <a:ext uri="{FF2B5EF4-FFF2-40B4-BE49-F238E27FC236}">
                <a16:creationId xmlns:a16="http://schemas.microsoft.com/office/drawing/2014/main" id="{12A94384-CDBB-A500-2B25-4DFE816B976B}"/>
              </a:ext>
            </a:extLst>
          </p:cNvPr>
          <p:cNvSpPr/>
          <p:nvPr/>
        </p:nvSpPr>
        <p:spPr>
          <a:xfrm>
            <a:off x="1800225" y="4133852"/>
            <a:ext cx="4429125" cy="361948"/>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38B762E2-1F71-DFEC-F88A-05877ABBAD0D}"/>
              </a:ext>
            </a:extLst>
          </p:cNvPr>
          <p:cNvSpPr/>
          <p:nvPr/>
        </p:nvSpPr>
        <p:spPr>
          <a:xfrm>
            <a:off x="7448549" y="895349"/>
            <a:ext cx="4219575" cy="4543425"/>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C7553620-4DC1-0DD0-D0A9-F833F2432DA8}"/>
              </a:ext>
            </a:extLst>
          </p:cNvPr>
          <p:cNvGrpSpPr/>
          <p:nvPr/>
        </p:nvGrpSpPr>
        <p:grpSpPr>
          <a:xfrm>
            <a:off x="8686800" y="438150"/>
            <a:ext cx="1676400" cy="885825"/>
            <a:chOff x="1600200" y="561975"/>
            <a:chExt cx="1676400" cy="885825"/>
          </a:xfrm>
        </p:grpSpPr>
        <p:sp>
          <p:nvSpPr>
            <p:cNvPr id="19" name="Cloud 18">
              <a:extLst>
                <a:ext uri="{FF2B5EF4-FFF2-40B4-BE49-F238E27FC236}">
                  <a16:creationId xmlns:a16="http://schemas.microsoft.com/office/drawing/2014/main" id="{19DF22EF-9DB2-F70C-5F33-97E2AD66CCD4}"/>
                </a:ext>
              </a:extLst>
            </p:cNvPr>
            <p:cNvSpPr/>
            <p:nvPr/>
          </p:nvSpPr>
          <p:spPr>
            <a:xfrm>
              <a:off x="1600200" y="561975"/>
              <a:ext cx="1676400" cy="88582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9B7D050B-2DE1-6AA8-B117-DC547261D11D}"/>
                </a:ext>
              </a:extLst>
            </p:cNvPr>
            <p:cNvSpPr txBox="1"/>
            <p:nvPr/>
          </p:nvSpPr>
          <p:spPr>
            <a:xfrm>
              <a:off x="1857375" y="771525"/>
              <a:ext cx="14192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lumMod val="10000"/>
                    </a:prstClr>
                  </a:solidFill>
                  <a:effectLst/>
                  <a:uLnTx/>
                  <a:uFillTx/>
                  <a:latin typeface="Calibri" panose="020F0502020204030204" pitchFamily="34" charset="0"/>
                  <a:ea typeface="+mn-ea"/>
                  <a:cs typeface="Calibri" panose="020F0502020204030204" pitchFamily="34" charset="0"/>
                </a:rPr>
                <a:t>Sự</a:t>
              </a:r>
              <a:r>
                <a:rPr kumimoji="0" lang="en-US" sz="2400" b="1" i="0" u="none" strike="noStrike" kern="1200" cap="none" spc="0" normalizeH="0" baseline="0" noProof="0" dirty="0">
                  <a:ln>
                    <a:noFill/>
                  </a:ln>
                  <a:solidFill>
                    <a:prstClr val="white">
                      <a:lumMod val="10000"/>
                    </a:prstClr>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white">
                      <a:lumMod val="10000"/>
                    </a:prstClr>
                  </a:solidFill>
                  <a:effectLst/>
                  <a:uLnTx/>
                  <a:uFillTx/>
                  <a:latin typeface="Calibri" panose="020F0502020204030204" pitchFamily="34" charset="0"/>
                  <a:ea typeface="+mn-ea"/>
                  <a:cs typeface="Calibri" panose="020F0502020204030204" pitchFamily="34" charset="0"/>
                </a:rPr>
                <a:t>việc</a:t>
              </a:r>
              <a:r>
                <a:rPr kumimoji="0" lang="en-US" sz="2400" b="1" i="0" u="none" strike="noStrike" kern="1200" cap="none" spc="0" normalizeH="0" baseline="0" noProof="0" dirty="0">
                  <a:ln>
                    <a:noFill/>
                  </a:ln>
                  <a:solidFill>
                    <a:prstClr val="white">
                      <a:lumMod val="10000"/>
                    </a:prstClr>
                  </a:solidFill>
                  <a:effectLst/>
                  <a:uLnTx/>
                  <a:uFillTx/>
                  <a:latin typeface="Calibri" panose="020F0502020204030204" pitchFamily="34" charset="0"/>
                  <a:ea typeface="+mn-ea"/>
                  <a:cs typeface="Calibri" panose="020F0502020204030204" pitchFamily="34" charset="0"/>
                </a:rPr>
                <a:t> 6</a:t>
              </a:r>
            </a:p>
          </p:txBody>
        </p:sp>
      </p:grpSp>
      <p:sp>
        <p:nvSpPr>
          <p:cNvPr id="2" name="TextBox 1">
            <a:extLst>
              <a:ext uri="{FF2B5EF4-FFF2-40B4-BE49-F238E27FC236}">
                <a16:creationId xmlns:a16="http://schemas.microsoft.com/office/drawing/2014/main" id="{7E27E00B-EAAA-6EB0-BD41-2ABCCA72900F}"/>
              </a:ext>
            </a:extLst>
          </p:cNvPr>
          <p:cNvSpPr txBox="1"/>
          <p:nvPr/>
        </p:nvSpPr>
        <p:spPr>
          <a:xfrm>
            <a:off x="7543800" y="1466850"/>
            <a:ext cx="4210050" cy="830997"/>
          </a:xfrm>
          <a:prstGeom prst="rect">
            <a:avLst/>
          </a:prstGeom>
          <a:noFill/>
        </p:spPr>
        <p:txBody>
          <a:bodyPr wrap="square" rtlCol="0">
            <a:spAutoFit/>
          </a:bodyPr>
          <a:lstStyle/>
          <a:p>
            <a:pPr lvl="0" algn="just"/>
            <a:r>
              <a:rPr lang="vi-VN" sz="2400" i="1">
                <a:solidFill>
                  <a:prstClr val="white">
                    <a:lumMod val="10000"/>
                  </a:prstClr>
                </a:solidFill>
                <a:latin typeface="Calibri" panose="020F0502020204030204"/>
              </a:rPr>
              <a:t>Bối cảnh: Khi hoàng tử sai người đi tìm chủ nhân chiếc giày.</a:t>
            </a:r>
            <a:endParaRPr lang="vi-VN" sz="2400" i="1" dirty="0" err="1">
              <a:solidFill>
                <a:prstClr val="white">
                  <a:lumMod val="10000"/>
                </a:prstClr>
              </a:solidFill>
              <a:latin typeface="Calibri" panose="020F0502020204030204"/>
            </a:endParaRPr>
          </a:p>
        </p:txBody>
      </p:sp>
      <p:sp>
        <p:nvSpPr>
          <p:cNvPr id="3" name="TextBox 2">
            <a:extLst>
              <a:ext uri="{FF2B5EF4-FFF2-40B4-BE49-F238E27FC236}">
                <a16:creationId xmlns:a16="http://schemas.microsoft.com/office/drawing/2014/main" id="{196338CE-7719-BEDD-55EC-4CACA1C4100A}"/>
              </a:ext>
            </a:extLst>
          </p:cNvPr>
          <p:cNvSpPr txBox="1"/>
          <p:nvPr/>
        </p:nvSpPr>
        <p:spPr>
          <a:xfrm>
            <a:off x="7610475" y="2381250"/>
            <a:ext cx="27813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Diễn</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biến</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a:t>
            </a:r>
          </a:p>
        </p:txBody>
      </p:sp>
      <p:sp>
        <p:nvSpPr>
          <p:cNvPr id="4" name="TextBox 3">
            <a:extLst>
              <a:ext uri="{FF2B5EF4-FFF2-40B4-BE49-F238E27FC236}">
                <a16:creationId xmlns:a16="http://schemas.microsoft.com/office/drawing/2014/main" id="{7CD2927F-0CC8-00CA-BBF8-4D836F7A1E8A}"/>
              </a:ext>
            </a:extLst>
          </p:cNvPr>
          <p:cNvSpPr txBox="1"/>
          <p:nvPr/>
        </p:nvSpPr>
        <p:spPr>
          <a:xfrm>
            <a:off x="7572375" y="2381250"/>
            <a:ext cx="3886200" cy="2677656"/>
          </a:xfrm>
          <a:prstGeom prst="rect">
            <a:avLst/>
          </a:prstGeom>
          <a:noFill/>
        </p:spPr>
        <p:txBody>
          <a:bodyPr wrap="square" rtlCol="0">
            <a:spAutoFit/>
          </a:bodyPr>
          <a:lstStyle/>
          <a:p>
            <a:pPr lvl="0" algn="just"/>
            <a:r>
              <a:rPr kumimoji="0" lang="en-US" sz="2400" b="1"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Diễn</a:t>
            </a:r>
            <a:r>
              <a:rPr kumimoji="0" lang="en-US" sz="2400" b="1"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1"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biến</a:t>
            </a:r>
            <a:r>
              <a:rPr kumimoji="0" lang="en-US" sz="2400" b="1"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lang="vi-VN" sz="2400" i="1" dirty="0">
                <a:solidFill>
                  <a:prstClr val="white">
                    <a:lumMod val="10000"/>
                  </a:prstClr>
                </a:solidFill>
                <a:latin typeface="Calibri" panose="020F0502020204030204"/>
              </a:rPr>
              <a:t>Hai cô chị con của người mẹ kế thử giày nhưng không vừa.</a:t>
            </a:r>
          </a:p>
          <a:p>
            <a:pPr lvl="0" algn="just"/>
            <a:r>
              <a:rPr lang="vi-VN" sz="2400" i="1" dirty="0">
                <a:solidFill>
                  <a:prstClr val="white">
                    <a:lumMod val="10000"/>
                  </a:prstClr>
                </a:solidFill>
                <a:latin typeface="Calibri" panose="020F0502020204030204"/>
              </a:rPr>
              <a:t>+ Lọ Lem thử thì vừa như in.</a:t>
            </a:r>
          </a:p>
          <a:p>
            <a:pPr lvl="0" algn="just"/>
            <a:r>
              <a:rPr lang="vi-VN" sz="2400" i="1" dirty="0">
                <a:solidFill>
                  <a:prstClr val="white">
                    <a:lumMod val="10000"/>
                  </a:prstClr>
                </a:solidFill>
                <a:latin typeface="Calibri" panose="020F0502020204030204"/>
              </a:rPr>
              <a:t>+ Hoàng tử đón Lọ Lem về cung,</a:t>
            </a:r>
            <a:r>
              <a:rPr lang="en-US" sz="2400" i="1" dirty="0">
                <a:solidFill>
                  <a:prstClr val="white">
                    <a:lumMod val="10000"/>
                  </a:prstClr>
                </a:solidFill>
                <a:latin typeface="Calibri" panose="020F0502020204030204"/>
              </a:rPr>
              <a:t> </a:t>
            </a:r>
            <a:r>
              <a:rPr lang="vi-VN" sz="2400" i="1" dirty="0">
                <a:solidFill>
                  <a:prstClr val="white">
                    <a:lumMod val="10000"/>
                  </a:prstClr>
                </a:solidFill>
                <a:latin typeface="Calibri" panose="020F0502020204030204"/>
              </a:rPr>
              <a:t>sống hạnh phúc suốt đời.</a:t>
            </a:r>
          </a:p>
        </p:txBody>
      </p:sp>
      <p:sp>
        <p:nvSpPr>
          <p:cNvPr id="6" name="Hình chữ nhật 11">
            <a:extLst>
              <a:ext uri="{FF2B5EF4-FFF2-40B4-BE49-F238E27FC236}">
                <a16:creationId xmlns:a16="http://schemas.microsoft.com/office/drawing/2014/main" id="{6D0A6022-B2ED-ACFC-018E-EC45ED445750}"/>
              </a:ext>
            </a:extLst>
          </p:cNvPr>
          <p:cNvSpPr/>
          <p:nvPr/>
        </p:nvSpPr>
        <p:spPr>
          <a:xfrm>
            <a:off x="76200" y="4467225"/>
            <a:ext cx="6124575" cy="323850"/>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Hình chữ nhật 11">
            <a:extLst>
              <a:ext uri="{FF2B5EF4-FFF2-40B4-BE49-F238E27FC236}">
                <a16:creationId xmlns:a16="http://schemas.microsoft.com/office/drawing/2014/main" id="{3A9EDF98-30BD-4121-74CF-90FE235EC6E5}"/>
              </a:ext>
            </a:extLst>
          </p:cNvPr>
          <p:cNvSpPr/>
          <p:nvPr/>
        </p:nvSpPr>
        <p:spPr>
          <a:xfrm>
            <a:off x="0" y="4762500"/>
            <a:ext cx="3571875" cy="257175"/>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8037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3"/>
                                        </p:tgtEl>
                                      </p:cBhvr>
                                    </p:animEffect>
                                    <p:set>
                                      <p:cBhvr>
                                        <p:cTn id="40" dur="1" fill="hold">
                                          <p:stCondLst>
                                            <p:cond delay="499"/>
                                          </p:stCondLst>
                                        </p:cTn>
                                        <p:tgtEl>
                                          <p:spTgt spid="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 grpId="0"/>
      <p:bldP spid="3" grpId="0"/>
      <p:bldP spid="3" grpId="1"/>
      <p:bldP spid="4" grpId="0"/>
      <p:bldP spid="6"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AE8FC3-3D21-524E-A7CE-7CF6D6FF3102}"/>
              </a:ext>
            </a:extLst>
          </p:cNvPr>
          <p:cNvPicPr>
            <a:picLocks noChangeAspect="1"/>
          </p:cNvPicPr>
          <p:nvPr/>
        </p:nvPicPr>
        <p:blipFill>
          <a:blip r:embed="rId3"/>
          <a:stretch>
            <a:fillRect/>
          </a:stretch>
        </p:blipFill>
        <p:spPr>
          <a:xfrm>
            <a:off x="6372844" y="109143"/>
            <a:ext cx="6238256" cy="6748857"/>
          </a:xfrm>
          <a:prstGeom prst="rect">
            <a:avLst/>
          </a:prstGeom>
        </p:spPr>
      </p:pic>
      <p:pic>
        <p:nvPicPr>
          <p:cNvPr id="10" name="Picture 9">
            <a:extLst>
              <a:ext uri="{FF2B5EF4-FFF2-40B4-BE49-F238E27FC236}">
                <a16:creationId xmlns:a16="http://schemas.microsoft.com/office/drawing/2014/main" id="{5515AF67-0045-A92E-1F97-689317B65753}"/>
              </a:ext>
            </a:extLst>
          </p:cNvPr>
          <p:cNvPicPr>
            <a:picLocks noChangeAspect="1"/>
          </p:cNvPicPr>
          <p:nvPr/>
        </p:nvPicPr>
        <p:blipFill>
          <a:blip r:embed="rId4"/>
          <a:stretch>
            <a:fillRect/>
          </a:stretch>
        </p:blipFill>
        <p:spPr>
          <a:xfrm>
            <a:off x="0" y="990600"/>
            <a:ext cx="6288193" cy="4953000"/>
          </a:xfrm>
          <a:prstGeom prst="rect">
            <a:avLst/>
          </a:prstGeom>
        </p:spPr>
      </p:pic>
      <p:sp>
        <p:nvSpPr>
          <p:cNvPr id="12" name="TextBox 11">
            <a:extLst>
              <a:ext uri="{FF2B5EF4-FFF2-40B4-BE49-F238E27FC236}">
                <a16:creationId xmlns:a16="http://schemas.microsoft.com/office/drawing/2014/main" id="{BF3A1046-F115-C47A-9523-7655132770C7}"/>
              </a:ext>
            </a:extLst>
          </p:cNvPr>
          <p:cNvSpPr txBox="1"/>
          <p:nvPr/>
        </p:nvSpPr>
        <p:spPr>
          <a:xfrm>
            <a:off x="7077076" y="571500"/>
            <a:ext cx="4581524" cy="1200329"/>
          </a:xfrm>
          <a:prstGeom prst="rect">
            <a:avLst/>
          </a:prstGeom>
          <a:noFill/>
        </p:spPr>
        <p:txBody>
          <a:bodyPr wrap="square" rtlCol="0">
            <a:spAutoFit/>
          </a:bodyPr>
          <a:lstStyle/>
          <a:p>
            <a:pPr lvl="0" algn="just"/>
            <a:r>
              <a:rPr lang="vi-VN" sz="2400" b="1" dirty="0">
                <a:solidFill>
                  <a:srgbClr val="FF0000"/>
                </a:solidFill>
                <a:latin typeface="Tahoma" panose="020B0604030504040204" pitchFamily="34" charset="0"/>
                <a:ea typeface="Tahoma" panose="020B0604030504040204" pitchFamily="34" charset="0"/>
                <a:cs typeface="Tahoma" panose="020B0604030504040204" pitchFamily="34" charset="0"/>
              </a:rPr>
              <a:t>c. Trong bài văn, câu chuyện được kể lại theo sự việc diễn ra trong câu chuyện.</a:t>
            </a:r>
            <a:endParaRPr kumimoji="0" lang="en-US" sz="2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5" name="Picture 14">
            <a:extLst>
              <a:ext uri="{FF2B5EF4-FFF2-40B4-BE49-F238E27FC236}">
                <a16:creationId xmlns:a16="http://schemas.microsoft.com/office/drawing/2014/main" id="{23F25F01-FC9B-5932-751C-BD9814E85F11}"/>
              </a:ext>
            </a:extLst>
          </p:cNvPr>
          <p:cNvPicPr>
            <a:picLocks noChangeAspect="1"/>
          </p:cNvPicPr>
          <p:nvPr/>
        </p:nvPicPr>
        <p:blipFill>
          <a:blip r:embed="rId5"/>
          <a:stretch>
            <a:fillRect/>
          </a:stretch>
        </p:blipFill>
        <p:spPr>
          <a:xfrm>
            <a:off x="7146925" y="1964372"/>
            <a:ext cx="2038350" cy="1438275"/>
          </a:xfrm>
          <a:prstGeom prst="rect">
            <a:avLst/>
          </a:prstGeom>
        </p:spPr>
      </p:pic>
      <p:pic>
        <p:nvPicPr>
          <p:cNvPr id="17" name="Picture 16">
            <a:extLst>
              <a:ext uri="{FF2B5EF4-FFF2-40B4-BE49-F238E27FC236}">
                <a16:creationId xmlns:a16="http://schemas.microsoft.com/office/drawing/2014/main" id="{C0155150-0418-2E78-327F-9ED432C41D93}"/>
              </a:ext>
            </a:extLst>
          </p:cNvPr>
          <p:cNvPicPr>
            <a:picLocks noChangeAspect="1"/>
          </p:cNvPicPr>
          <p:nvPr/>
        </p:nvPicPr>
        <p:blipFill>
          <a:blip r:embed="rId6"/>
          <a:stretch>
            <a:fillRect/>
          </a:stretch>
        </p:blipFill>
        <p:spPr>
          <a:xfrm>
            <a:off x="8376602" y="3418205"/>
            <a:ext cx="2428875" cy="1504950"/>
          </a:xfrm>
          <a:prstGeom prst="rect">
            <a:avLst/>
          </a:prstGeom>
        </p:spPr>
      </p:pic>
      <p:pic>
        <p:nvPicPr>
          <p:cNvPr id="19" name="Picture 18">
            <a:extLst>
              <a:ext uri="{FF2B5EF4-FFF2-40B4-BE49-F238E27FC236}">
                <a16:creationId xmlns:a16="http://schemas.microsoft.com/office/drawing/2014/main" id="{35014A55-5118-823A-8CF5-A060B7350E68}"/>
              </a:ext>
            </a:extLst>
          </p:cNvPr>
          <p:cNvPicPr>
            <a:picLocks noChangeAspect="1"/>
          </p:cNvPicPr>
          <p:nvPr/>
        </p:nvPicPr>
        <p:blipFill>
          <a:blip r:embed="rId7"/>
          <a:stretch>
            <a:fillRect/>
          </a:stretch>
        </p:blipFill>
        <p:spPr>
          <a:xfrm>
            <a:off x="9456102" y="4946967"/>
            <a:ext cx="1895475" cy="1495425"/>
          </a:xfrm>
          <a:prstGeom prst="rect">
            <a:avLst/>
          </a:prstGeom>
        </p:spPr>
      </p:pic>
      <p:pic>
        <p:nvPicPr>
          <p:cNvPr id="21" name="Picture 20" descr="A green tick mark on a black background&#10;&#10;Description automatically generated">
            <a:extLst>
              <a:ext uri="{FF2B5EF4-FFF2-40B4-BE49-F238E27FC236}">
                <a16:creationId xmlns:a16="http://schemas.microsoft.com/office/drawing/2014/main" id="{86C9C5EB-5A29-99C8-793D-223E96D807F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48133" y="1585098"/>
            <a:ext cx="1184818" cy="1003161"/>
          </a:xfrm>
          <a:prstGeom prst="rect">
            <a:avLst/>
          </a:prstGeom>
        </p:spPr>
      </p:pic>
      <p:sp>
        <p:nvSpPr>
          <p:cNvPr id="22" name="Hình chữ nhật 11">
            <a:extLst>
              <a:ext uri="{FF2B5EF4-FFF2-40B4-BE49-F238E27FC236}">
                <a16:creationId xmlns:a16="http://schemas.microsoft.com/office/drawing/2014/main" id="{F42D50D2-B404-FE34-7ADB-606359FB2F56}"/>
              </a:ext>
            </a:extLst>
          </p:cNvPr>
          <p:cNvSpPr/>
          <p:nvPr/>
        </p:nvSpPr>
        <p:spPr>
          <a:xfrm>
            <a:off x="0" y="1647825"/>
            <a:ext cx="6248400" cy="3419475"/>
          </a:xfrm>
          <a:prstGeom prst="rect">
            <a:avLst/>
          </a:prstGeom>
          <a:solidFill>
            <a:srgbClr val="FF00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0774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AE8FC3-3D21-524E-A7CE-7CF6D6FF3102}"/>
              </a:ext>
            </a:extLst>
          </p:cNvPr>
          <p:cNvPicPr>
            <a:picLocks noChangeAspect="1"/>
          </p:cNvPicPr>
          <p:nvPr/>
        </p:nvPicPr>
        <p:blipFill>
          <a:blip r:embed="rId2"/>
          <a:stretch>
            <a:fillRect/>
          </a:stretch>
        </p:blipFill>
        <p:spPr>
          <a:xfrm>
            <a:off x="6372844" y="109143"/>
            <a:ext cx="6238256" cy="6748857"/>
          </a:xfrm>
          <a:prstGeom prst="rect">
            <a:avLst/>
          </a:prstGeom>
        </p:spPr>
      </p:pic>
      <p:pic>
        <p:nvPicPr>
          <p:cNvPr id="10" name="Picture 9">
            <a:extLst>
              <a:ext uri="{FF2B5EF4-FFF2-40B4-BE49-F238E27FC236}">
                <a16:creationId xmlns:a16="http://schemas.microsoft.com/office/drawing/2014/main" id="{5515AF67-0045-A92E-1F97-689317B65753}"/>
              </a:ext>
            </a:extLst>
          </p:cNvPr>
          <p:cNvPicPr>
            <a:picLocks noChangeAspect="1"/>
          </p:cNvPicPr>
          <p:nvPr/>
        </p:nvPicPr>
        <p:blipFill>
          <a:blip r:embed="rId3"/>
          <a:stretch>
            <a:fillRect/>
          </a:stretch>
        </p:blipFill>
        <p:spPr>
          <a:xfrm>
            <a:off x="0" y="990600"/>
            <a:ext cx="6288193" cy="4953000"/>
          </a:xfrm>
          <a:prstGeom prst="rect">
            <a:avLst/>
          </a:prstGeom>
        </p:spPr>
      </p:pic>
      <p:sp>
        <p:nvSpPr>
          <p:cNvPr id="12" name="TextBox 11">
            <a:extLst>
              <a:ext uri="{FF2B5EF4-FFF2-40B4-BE49-F238E27FC236}">
                <a16:creationId xmlns:a16="http://schemas.microsoft.com/office/drawing/2014/main" id="{BF3A1046-F115-C47A-9523-7655132770C7}"/>
              </a:ext>
            </a:extLst>
          </p:cNvPr>
          <p:cNvSpPr txBox="1"/>
          <p:nvPr/>
        </p:nvSpPr>
        <p:spPr>
          <a:xfrm>
            <a:off x="7077076" y="571500"/>
            <a:ext cx="4581524" cy="1323439"/>
          </a:xfrm>
          <a:prstGeom prst="rect">
            <a:avLst/>
          </a:prstGeom>
          <a:noFill/>
        </p:spPr>
        <p:txBody>
          <a:bodyPr wrap="square" rtlCol="0">
            <a:spAutoFit/>
          </a:bodyPr>
          <a:lstStyle/>
          <a:p>
            <a:pPr lvl="0" algn="just"/>
            <a:r>
              <a:rPr lang="vi-VN" sz="2000" b="1" dirty="0">
                <a:solidFill>
                  <a:srgbClr val="FF0000"/>
                </a:solidFill>
                <a:latin typeface="Tahoma" panose="020B0604030504040204" pitchFamily="34" charset="0"/>
                <a:ea typeface="Tahoma" panose="020B0604030504040204" pitchFamily="34" charset="0"/>
                <a:cs typeface="Tahoma" panose="020B0604030504040204" pitchFamily="34" charset="0"/>
              </a:rPr>
              <a:t>d. Những từ ngữ in đậm trong bài văn có tác dụng dẫn dắt, đánh dấu các sự việc theo trình tự diễn ra trong câu chuyện </a:t>
            </a:r>
            <a:endParaRPr kumimoji="0" lang="en-US" sz="20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Hình chữ nhật 11">
            <a:extLst>
              <a:ext uri="{FF2B5EF4-FFF2-40B4-BE49-F238E27FC236}">
                <a16:creationId xmlns:a16="http://schemas.microsoft.com/office/drawing/2014/main" id="{5F98994A-0B68-73C8-ECC9-CF6B39327BFD}"/>
              </a:ext>
            </a:extLst>
          </p:cNvPr>
          <p:cNvSpPr/>
          <p:nvPr/>
        </p:nvSpPr>
        <p:spPr>
          <a:xfrm>
            <a:off x="152400" y="1657350"/>
            <a:ext cx="1038225" cy="314325"/>
          </a:xfrm>
          <a:prstGeom prst="rect">
            <a:avLst/>
          </a:prstGeom>
          <a:solidFill>
            <a:srgbClr val="FF00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Hình chữ nhật 11">
            <a:extLst>
              <a:ext uri="{FF2B5EF4-FFF2-40B4-BE49-F238E27FC236}">
                <a16:creationId xmlns:a16="http://schemas.microsoft.com/office/drawing/2014/main" id="{8A6B505D-ADB0-D00F-AB17-3C615833625F}"/>
              </a:ext>
            </a:extLst>
          </p:cNvPr>
          <p:cNvSpPr/>
          <p:nvPr/>
        </p:nvSpPr>
        <p:spPr>
          <a:xfrm>
            <a:off x="666750" y="2266950"/>
            <a:ext cx="1038225" cy="314325"/>
          </a:xfrm>
          <a:prstGeom prst="rect">
            <a:avLst/>
          </a:prstGeom>
          <a:solidFill>
            <a:srgbClr val="FF00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Hình chữ nhật 11">
            <a:extLst>
              <a:ext uri="{FF2B5EF4-FFF2-40B4-BE49-F238E27FC236}">
                <a16:creationId xmlns:a16="http://schemas.microsoft.com/office/drawing/2014/main" id="{80DA870F-7D46-260A-945B-63BE94591B7C}"/>
              </a:ext>
            </a:extLst>
          </p:cNvPr>
          <p:cNvSpPr/>
          <p:nvPr/>
        </p:nvSpPr>
        <p:spPr>
          <a:xfrm>
            <a:off x="2362200" y="2867025"/>
            <a:ext cx="561975" cy="333375"/>
          </a:xfrm>
          <a:prstGeom prst="rect">
            <a:avLst/>
          </a:prstGeom>
          <a:solidFill>
            <a:srgbClr val="FF00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Hình chữ nhật 11">
            <a:extLst>
              <a:ext uri="{FF2B5EF4-FFF2-40B4-BE49-F238E27FC236}">
                <a16:creationId xmlns:a16="http://schemas.microsoft.com/office/drawing/2014/main" id="{CAB40A36-D050-A7A7-8824-13867F7C44C6}"/>
              </a:ext>
            </a:extLst>
          </p:cNvPr>
          <p:cNvSpPr/>
          <p:nvPr/>
        </p:nvSpPr>
        <p:spPr>
          <a:xfrm>
            <a:off x="476250" y="4695825"/>
            <a:ext cx="447675" cy="361950"/>
          </a:xfrm>
          <a:prstGeom prst="rect">
            <a:avLst/>
          </a:prstGeom>
          <a:solidFill>
            <a:srgbClr val="FF00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65B4FB4-D790-141D-C56A-F0253EB2E8CF}"/>
              </a:ext>
            </a:extLst>
          </p:cNvPr>
          <p:cNvSpPr txBox="1"/>
          <p:nvPr/>
        </p:nvSpPr>
        <p:spPr>
          <a:xfrm>
            <a:off x="6984311" y="1989069"/>
            <a:ext cx="4476750" cy="1200329"/>
          </a:xfrm>
          <a:prstGeom prst="rect">
            <a:avLst/>
          </a:prstGeom>
          <a:noFill/>
        </p:spPr>
        <p:txBody>
          <a:bodyPr wrap="square" rtlCol="0">
            <a:spAutoFit/>
          </a:bodyPr>
          <a:lstStyle/>
          <a:p>
            <a:pPr marL="342900" indent="-342900" algn="just">
              <a:buFont typeface="Wingdings" panose="05000000000000000000" pitchFamily="2" charset="2"/>
              <a:buChar char="q"/>
            </a:pPr>
            <a:r>
              <a:rPr lang="vi-VN" sz="2400" b="1" i="1" dirty="0">
                <a:latin typeface="Calibri" panose="020F0502020204030204" pitchFamily="34" charset="0"/>
                <a:ea typeface="Calibri" panose="020F0502020204030204" pitchFamily="34" charset="0"/>
                <a:cs typeface="Times New Roman" panose="02020603050405020304" pitchFamily="18" charset="0"/>
              </a:rPr>
              <a:t>Chuyện kể rằng: dẫn dắt, đánh dấu sự việc xảy ra ở đầu câu chuyện.</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038FDA87-16F1-FD43-E05C-1036B3BE8AA7}"/>
              </a:ext>
            </a:extLst>
          </p:cNvPr>
          <p:cNvSpPr txBox="1"/>
          <p:nvPr/>
        </p:nvSpPr>
        <p:spPr>
          <a:xfrm>
            <a:off x="6993836" y="3284469"/>
            <a:ext cx="4476750" cy="1200329"/>
          </a:xfrm>
          <a:prstGeom prst="rect">
            <a:avLst/>
          </a:prstGeom>
          <a:noFill/>
        </p:spPr>
        <p:txBody>
          <a:bodyPr wrap="square" rtlCol="0">
            <a:spAutoFit/>
          </a:bodyPr>
          <a:lstStyle/>
          <a:p>
            <a:pPr marL="342900" indent="-342900" algn="just">
              <a:buFont typeface="Wingdings" panose="05000000000000000000" pitchFamily="2" charset="2"/>
              <a:buChar char="q"/>
            </a:pPr>
            <a:r>
              <a:rPr lang="vi-VN" sz="2400" b="1" i="1" dirty="0">
                <a:latin typeface="Calibri" panose="020F0502020204030204" pitchFamily="34" charset="0"/>
                <a:ea typeface="Calibri" panose="020F0502020204030204" pitchFamily="34" charset="0"/>
                <a:cs typeface="Times New Roman" panose="02020603050405020304" pitchFamily="18" charset="0"/>
              </a:rPr>
              <a:t>Không lâu sau, thể rồi dẫn dắt, đánh dấu các sự việc xảy ra tiếp theo.</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79E13074-7841-ED34-8254-1DAAB4F0CB0D}"/>
              </a:ext>
            </a:extLst>
          </p:cNvPr>
          <p:cNvSpPr txBox="1"/>
          <p:nvPr/>
        </p:nvSpPr>
        <p:spPr>
          <a:xfrm>
            <a:off x="7012886" y="4465569"/>
            <a:ext cx="4476750" cy="1569660"/>
          </a:xfrm>
          <a:prstGeom prst="rect">
            <a:avLst/>
          </a:prstGeom>
          <a:noFill/>
        </p:spPr>
        <p:txBody>
          <a:bodyPr wrap="square" rtlCol="0">
            <a:spAutoFit/>
          </a:bodyPr>
          <a:lstStyle/>
          <a:p>
            <a:pPr marL="342900" indent="-342900" algn="just">
              <a:buFont typeface="Wingdings" panose="05000000000000000000" pitchFamily="2" charset="2"/>
              <a:buChar char="q"/>
            </a:pPr>
            <a:r>
              <a:rPr lang="vi-VN" sz="2400" b="1" i="1" dirty="0">
                <a:latin typeface="Calibri" panose="020F0502020204030204" pitchFamily="34" charset="0"/>
                <a:ea typeface="Calibri" panose="020F0502020204030204" pitchFamily="34" charset="0"/>
                <a:cs typeface="Times New Roman" panose="02020603050405020304" pitchFamily="18" charset="0"/>
              </a:rPr>
              <a:t>Từ đó (hoặc cuối cùng: dẫn dắt, đánh dấu sự việc xảy ra ở cuối câu chuyện, là kết quả của câu chuyện).</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7494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wipe(down)">
                                      <p:cBhvr>
                                        <p:cTn id="30" dur="500"/>
                                        <p:tgtEl>
                                          <p:spTgt spid="1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3">
                                            <p:txEl>
                                              <p:pRg st="0" end="0"/>
                                            </p:txEl>
                                          </p:spTgt>
                                        </p:tgtEl>
                                        <p:attrNameLst>
                                          <p:attrName>style.visibility</p:attrName>
                                        </p:attrNameLst>
                                      </p:cBhvr>
                                      <p:to>
                                        <p:strVal val="visible"/>
                                      </p:to>
                                    </p:set>
                                    <p:animEffect transition="in" filter="wipe(down)">
                                      <p:cBhvr>
                                        <p:cTn id="40"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25">
            <a:extLst>
              <a:ext uri="{FF2B5EF4-FFF2-40B4-BE49-F238E27FC236}">
                <a16:creationId xmlns:a16="http://schemas.microsoft.com/office/drawing/2014/main" id="{5CBDC8A0-75A1-4184-B620-1FCC317CE4A7}"/>
              </a:ext>
            </a:extLst>
          </p:cNvPr>
          <p:cNvSpPr/>
          <p:nvPr/>
        </p:nvSpPr>
        <p:spPr>
          <a:xfrm>
            <a:off x="868678" y="408185"/>
            <a:ext cx="9611753" cy="1631630"/>
          </a:xfrm>
          <a:custGeom>
            <a:avLst/>
            <a:gdLst>
              <a:gd name="connsiteX0" fmla="*/ 0 w 9611753"/>
              <a:gd name="connsiteY0" fmla="*/ 418432 h 1631630"/>
              <a:gd name="connsiteX1" fmla="*/ 418432 w 9611753"/>
              <a:gd name="connsiteY1" fmla="*/ 0 h 1631630"/>
              <a:gd name="connsiteX2" fmla="*/ 9193321 w 9611753"/>
              <a:gd name="connsiteY2" fmla="*/ 0 h 1631630"/>
              <a:gd name="connsiteX3" fmla="*/ 9611753 w 9611753"/>
              <a:gd name="connsiteY3" fmla="*/ 418432 h 1631630"/>
              <a:gd name="connsiteX4" fmla="*/ 9611753 w 9611753"/>
              <a:gd name="connsiteY4" fmla="*/ 1213198 h 1631630"/>
              <a:gd name="connsiteX5" fmla="*/ 9193321 w 9611753"/>
              <a:gd name="connsiteY5" fmla="*/ 1631630 h 1631630"/>
              <a:gd name="connsiteX6" fmla="*/ 418432 w 9611753"/>
              <a:gd name="connsiteY6" fmla="*/ 1631630 h 1631630"/>
              <a:gd name="connsiteX7" fmla="*/ 0 w 9611753"/>
              <a:gd name="connsiteY7" fmla="*/ 1213198 h 1631630"/>
              <a:gd name="connsiteX8" fmla="*/ 0 w 9611753"/>
              <a:gd name="connsiteY8" fmla="*/ 418432 h 163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11753" h="1631630" fill="none" extrusionOk="0">
                <a:moveTo>
                  <a:pt x="0" y="418432"/>
                </a:moveTo>
                <a:cubicBezTo>
                  <a:pt x="704" y="206406"/>
                  <a:pt x="208253" y="35102"/>
                  <a:pt x="418432" y="0"/>
                </a:cubicBezTo>
                <a:cubicBezTo>
                  <a:pt x="3073675" y="72427"/>
                  <a:pt x="6835161" y="61419"/>
                  <a:pt x="9193321" y="0"/>
                </a:cubicBezTo>
                <a:cubicBezTo>
                  <a:pt x="9420856" y="-24501"/>
                  <a:pt x="9584083" y="178969"/>
                  <a:pt x="9611753" y="418432"/>
                </a:cubicBezTo>
                <a:cubicBezTo>
                  <a:pt x="9670866" y="684376"/>
                  <a:pt x="9541802" y="860565"/>
                  <a:pt x="9611753" y="1213198"/>
                </a:cubicBezTo>
                <a:cubicBezTo>
                  <a:pt x="9618553" y="1409778"/>
                  <a:pt x="9400345" y="1604647"/>
                  <a:pt x="9193321" y="1631630"/>
                </a:cubicBezTo>
                <a:cubicBezTo>
                  <a:pt x="5300937" y="1661457"/>
                  <a:pt x="4167402" y="1552324"/>
                  <a:pt x="418432" y="1631630"/>
                </a:cubicBezTo>
                <a:cubicBezTo>
                  <a:pt x="232240" y="1626554"/>
                  <a:pt x="-37269" y="1451662"/>
                  <a:pt x="0" y="1213198"/>
                </a:cubicBezTo>
                <a:cubicBezTo>
                  <a:pt x="66399" y="954412"/>
                  <a:pt x="15092" y="808866"/>
                  <a:pt x="0" y="418432"/>
                </a:cubicBezTo>
                <a:close/>
              </a:path>
              <a:path w="9611753" h="1631630" stroke="0" extrusionOk="0">
                <a:moveTo>
                  <a:pt x="0" y="418432"/>
                </a:moveTo>
                <a:cubicBezTo>
                  <a:pt x="2688" y="188071"/>
                  <a:pt x="201224" y="28930"/>
                  <a:pt x="418432" y="0"/>
                </a:cubicBezTo>
                <a:cubicBezTo>
                  <a:pt x="1928070" y="123000"/>
                  <a:pt x="5925738" y="-96860"/>
                  <a:pt x="9193321" y="0"/>
                </a:cubicBezTo>
                <a:cubicBezTo>
                  <a:pt x="9394784" y="-22583"/>
                  <a:pt x="9616906" y="176950"/>
                  <a:pt x="9611753" y="418432"/>
                </a:cubicBezTo>
                <a:cubicBezTo>
                  <a:pt x="9629592" y="777452"/>
                  <a:pt x="9640917" y="1028944"/>
                  <a:pt x="9611753" y="1213198"/>
                </a:cubicBezTo>
                <a:cubicBezTo>
                  <a:pt x="9602821" y="1447528"/>
                  <a:pt x="9413028" y="1629766"/>
                  <a:pt x="9193321" y="1631630"/>
                </a:cubicBezTo>
                <a:cubicBezTo>
                  <a:pt x="5396344" y="1470923"/>
                  <a:pt x="2178533" y="1671297"/>
                  <a:pt x="418432" y="1631630"/>
                </a:cubicBezTo>
                <a:cubicBezTo>
                  <a:pt x="184010" y="1630958"/>
                  <a:pt x="-28097" y="1431563"/>
                  <a:pt x="0" y="1213198"/>
                </a:cubicBezTo>
                <a:cubicBezTo>
                  <a:pt x="19492" y="833348"/>
                  <a:pt x="14325" y="738798"/>
                  <a:pt x="0" y="418432"/>
                </a:cubicBezTo>
                <a:close/>
              </a:path>
            </a:pathLst>
          </a:custGeom>
          <a:solidFill>
            <a:srgbClr val="FFFFFF">
              <a:alpha val="83000"/>
            </a:srgbClr>
          </a:solidFill>
          <a:ln w="38100">
            <a:solidFill>
              <a:srgbClr val="002060"/>
            </a:solidFill>
            <a:extLst>
              <a:ext uri="{C807C97D-BFC1-408E-A445-0C87EB9F89A2}">
                <ask:lineSketchStyleProps xmlns:ask="http://schemas.microsoft.com/office/drawing/2018/sketchyshapes" sd="852854689">
                  <a:prstGeom prst="roundRect">
                    <a:avLst>
                      <a:gd name="adj" fmla="val 2564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defRPr/>
            </a:pPr>
            <a:r>
              <a:rPr lang="vi-VN" altLang="en-US" sz="4800" b="1" kern="0" dirty="0">
                <a:solidFill>
                  <a:srgbClr val="212529"/>
                </a:solidFill>
                <a:latin typeface="Calibri" panose="020F0502020204030204" pitchFamily="34" charset="0"/>
                <a:cs typeface="Calibri" panose="020F0502020204030204" pitchFamily="34" charset="0"/>
                <a:sym typeface="Arial"/>
              </a:rPr>
              <a:t>2</a:t>
            </a:r>
            <a:r>
              <a:rPr lang="en-US" altLang="en-US" sz="4800" b="1" kern="0" dirty="0">
                <a:solidFill>
                  <a:srgbClr val="212529"/>
                </a:solidFill>
                <a:latin typeface="Calibri" panose="020F0502020204030204" pitchFamily="34" charset="0"/>
                <a:cs typeface="Calibri" panose="020F0502020204030204" pitchFamily="34" charset="0"/>
                <a:sym typeface="Arial"/>
              </a:rPr>
              <a:t>.</a:t>
            </a:r>
            <a:r>
              <a:rPr lang="vi-VN" altLang="en-US" sz="4800" b="1" kern="0" dirty="0">
                <a:solidFill>
                  <a:srgbClr val="212529"/>
                </a:solidFill>
                <a:latin typeface="Calibri" panose="020F0502020204030204" pitchFamily="34" charset="0"/>
                <a:cs typeface="Calibri" panose="020F0502020204030204" pitchFamily="34" charset="0"/>
                <a:sym typeface="Arial"/>
              </a:rPr>
              <a:t> Trao đổi về những điểm cần lưu ý khi viết bài văn kể lại 1 câu chuyện.</a:t>
            </a:r>
            <a:endParaRPr kumimoji="0" lang="en-US" altLang="en-US" sz="4800" b="1" i="0" u="none" strike="noStrike" kern="0" cap="none" spc="0" normalizeH="0" baseline="0" noProof="0" dirty="0">
              <a:ln>
                <a:noFill/>
              </a:ln>
              <a:solidFill>
                <a:srgbClr val="A0B2E4"/>
              </a:solidFill>
              <a:effectLst/>
              <a:uLnTx/>
              <a:uFillTx/>
              <a:latin typeface="Calibri" panose="020F0502020204030204" pitchFamily="34" charset="0"/>
              <a:ea typeface="+mn-ea"/>
              <a:cs typeface="Calibri" panose="020F0502020204030204" pitchFamily="34" charset="0"/>
              <a:sym typeface="Arial"/>
            </a:endParaRPr>
          </a:p>
        </p:txBody>
      </p:sp>
      <p:pic>
        <p:nvPicPr>
          <p:cNvPr id="4" name="Picture 3">
            <a:extLst>
              <a:ext uri="{FF2B5EF4-FFF2-40B4-BE49-F238E27FC236}">
                <a16:creationId xmlns:a16="http://schemas.microsoft.com/office/drawing/2014/main" id="{EDFA0E6D-F5A2-4EED-A66C-027BDF78F618}"/>
              </a:ext>
            </a:extLst>
          </p:cNvPr>
          <p:cNvPicPr>
            <a:picLocks noChangeAspect="1"/>
          </p:cNvPicPr>
          <p:nvPr/>
        </p:nvPicPr>
        <p:blipFill>
          <a:blip r:embed="rId2"/>
          <a:stretch>
            <a:fillRect/>
          </a:stretch>
        </p:blipFill>
        <p:spPr>
          <a:xfrm>
            <a:off x="8598254" y="2433484"/>
            <a:ext cx="3092356" cy="4492401"/>
          </a:xfrm>
          <a:prstGeom prst="rect">
            <a:avLst/>
          </a:prstGeom>
        </p:spPr>
      </p:pic>
      <p:sp>
        <p:nvSpPr>
          <p:cNvPr id="5" name="Rectangle: Rounded Corners 4">
            <a:extLst>
              <a:ext uri="{FF2B5EF4-FFF2-40B4-BE49-F238E27FC236}">
                <a16:creationId xmlns:a16="http://schemas.microsoft.com/office/drawing/2014/main" id="{6502F1A1-A623-78C2-5488-9F66FEB1308B}"/>
              </a:ext>
            </a:extLst>
          </p:cNvPr>
          <p:cNvSpPr/>
          <p:nvPr/>
        </p:nvSpPr>
        <p:spPr>
          <a:xfrm>
            <a:off x="1233457" y="2667840"/>
            <a:ext cx="6300818" cy="2992583"/>
          </a:xfrm>
          <a:custGeom>
            <a:avLst/>
            <a:gdLst>
              <a:gd name="connsiteX0" fmla="*/ 0 w 6300818"/>
              <a:gd name="connsiteY0" fmla="*/ 498774 h 2992583"/>
              <a:gd name="connsiteX1" fmla="*/ 498774 w 6300818"/>
              <a:gd name="connsiteY1" fmla="*/ 0 h 2992583"/>
              <a:gd name="connsiteX2" fmla="*/ 5802044 w 6300818"/>
              <a:gd name="connsiteY2" fmla="*/ 0 h 2992583"/>
              <a:gd name="connsiteX3" fmla="*/ 6300818 w 6300818"/>
              <a:gd name="connsiteY3" fmla="*/ 498774 h 2992583"/>
              <a:gd name="connsiteX4" fmla="*/ 6300818 w 6300818"/>
              <a:gd name="connsiteY4" fmla="*/ 2493809 h 2992583"/>
              <a:gd name="connsiteX5" fmla="*/ 5802044 w 6300818"/>
              <a:gd name="connsiteY5" fmla="*/ 2992583 h 2992583"/>
              <a:gd name="connsiteX6" fmla="*/ 498774 w 6300818"/>
              <a:gd name="connsiteY6" fmla="*/ 2992583 h 2992583"/>
              <a:gd name="connsiteX7" fmla="*/ 0 w 6300818"/>
              <a:gd name="connsiteY7" fmla="*/ 2493809 h 2992583"/>
              <a:gd name="connsiteX8" fmla="*/ 0 w 6300818"/>
              <a:gd name="connsiteY8" fmla="*/ 498774 h 2992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0818" h="2992583" fill="none" extrusionOk="0">
                <a:moveTo>
                  <a:pt x="0" y="498774"/>
                </a:moveTo>
                <a:cubicBezTo>
                  <a:pt x="-38758" y="254865"/>
                  <a:pt x="263289" y="-1739"/>
                  <a:pt x="498774" y="0"/>
                </a:cubicBezTo>
                <a:cubicBezTo>
                  <a:pt x="3150197" y="93185"/>
                  <a:pt x="5073562" y="134387"/>
                  <a:pt x="5802044" y="0"/>
                </a:cubicBezTo>
                <a:cubicBezTo>
                  <a:pt x="6090350" y="18023"/>
                  <a:pt x="6307341" y="232468"/>
                  <a:pt x="6300818" y="498774"/>
                </a:cubicBezTo>
                <a:cubicBezTo>
                  <a:pt x="6321169" y="924553"/>
                  <a:pt x="6322001" y="2167073"/>
                  <a:pt x="6300818" y="2493809"/>
                </a:cubicBezTo>
                <a:cubicBezTo>
                  <a:pt x="6350026" y="2786962"/>
                  <a:pt x="6077349" y="2987415"/>
                  <a:pt x="5802044" y="2992583"/>
                </a:cubicBezTo>
                <a:cubicBezTo>
                  <a:pt x="4439845" y="2983212"/>
                  <a:pt x="2777468" y="2911870"/>
                  <a:pt x="498774" y="2992583"/>
                </a:cubicBezTo>
                <a:cubicBezTo>
                  <a:pt x="226652" y="3043084"/>
                  <a:pt x="5070" y="2755636"/>
                  <a:pt x="0" y="2493809"/>
                </a:cubicBezTo>
                <a:cubicBezTo>
                  <a:pt x="9760" y="1757679"/>
                  <a:pt x="-39141" y="1268711"/>
                  <a:pt x="0" y="498774"/>
                </a:cubicBezTo>
                <a:close/>
              </a:path>
              <a:path w="6300818" h="2992583" stroke="0" extrusionOk="0">
                <a:moveTo>
                  <a:pt x="0" y="498774"/>
                </a:moveTo>
                <a:cubicBezTo>
                  <a:pt x="-23960" y="228434"/>
                  <a:pt x="238075" y="24700"/>
                  <a:pt x="498774" y="0"/>
                </a:cubicBezTo>
                <a:cubicBezTo>
                  <a:pt x="1939995" y="-24606"/>
                  <a:pt x="3585138" y="-61291"/>
                  <a:pt x="5802044" y="0"/>
                </a:cubicBezTo>
                <a:cubicBezTo>
                  <a:pt x="6093574" y="19979"/>
                  <a:pt x="6317651" y="266666"/>
                  <a:pt x="6300818" y="498774"/>
                </a:cubicBezTo>
                <a:cubicBezTo>
                  <a:pt x="6258604" y="993532"/>
                  <a:pt x="6374452" y="2260594"/>
                  <a:pt x="6300818" y="2493809"/>
                </a:cubicBezTo>
                <a:cubicBezTo>
                  <a:pt x="6272347" y="2743529"/>
                  <a:pt x="6069741" y="2994055"/>
                  <a:pt x="5802044" y="2992583"/>
                </a:cubicBezTo>
                <a:cubicBezTo>
                  <a:pt x="3356385" y="2936046"/>
                  <a:pt x="1628067" y="3101779"/>
                  <a:pt x="498774" y="2992583"/>
                </a:cubicBezTo>
                <a:cubicBezTo>
                  <a:pt x="186085" y="3014270"/>
                  <a:pt x="10544" y="2770705"/>
                  <a:pt x="0" y="2493809"/>
                </a:cubicBezTo>
                <a:cubicBezTo>
                  <a:pt x="-108149" y="2057424"/>
                  <a:pt x="-129202" y="1363327"/>
                  <a:pt x="0" y="498774"/>
                </a:cubicBezTo>
                <a:close/>
              </a:path>
            </a:pathLst>
          </a:custGeom>
          <a:solidFill>
            <a:srgbClr val="CCFFFF"/>
          </a:solidFill>
          <a:ln>
            <a:solidFill>
              <a:srgbClr val="002060"/>
            </a:solidFill>
            <a:extLst>
              <a:ext uri="{C807C97D-BFC1-408E-A445-0C87EB9F89A2}">
                <ask:lineSketchStyleProps xmlns:ask="http://schemas.microsoft.com/office/drawing/2018/sketchyshapes" sd="2090415512">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Arial" panose="020B0604020202020204" pitchFamily="34" charset="0"/>
              <a:buChar char="•"/>
            </a:pPr>
            <a:r>
              <a:rPr lang="vi-VN" sz="3200" i="1" dirty="0">
                <a:solidFill>
                  <a:schemeClr val="bg1">
                    <a:lumMod val="10000"/>
                  </a:schemeClr>
                </a:solidFill>
              </a:rPr>
              <a:t>Bố cục của bài văn </a:t>
            </a:r>
            <a:endParaRPr lang="en-US" sz="3200" i="1" dirty="0">
              <a:solidFill>
                <a:schemeClr val="bg1">
                  <a:lumMod val="10000"/>
                </a:schemeClr>
              </a:solidFill>
            </a:endParaRPr>
          </a:p>
          <a:p>
            <a:pPr marL="457200" indent="-457200" algn="just">
              <a:buFont typeface="Arial" panose="020B0604020202020204" pitchFamily="34" charset="0"/>
              <a:buChar char="•"/>
            </a:pPr>
            <a:r>
              <a:rPr lang="vi-VN" sz="3200" i="1" dirty="0">
                <a:solidFill>
                  <a:schemeClr val="bg1">
                    <a:lumMod val="10000"/>
                  </a:schemeClr>
                </a:solidFill>
              </a:rPr>
              <a:t>Trình tự của các sự việc theo thời gian.</a:t>
            </a:r>
            <a:endParaRPr lang="en-US" sz="2400" dirty="0">
              <a:solidFill>
                <a:schemeClr val="bg1">
                  <a:lumMod val="10000"/>
                </a:schemeClr>
              </a:solidFill>
            </a:endParaRPr>
          </a:p>
          <a:p>
            <a:pPr marL="457200" indent="-457200" algn="just">
              <a:buFont typeface="Arial" panose="020B0604020202020204" pitchFamily="34" charset="0"/>
              <a:buChar char="•"/>
            </a:pPr>
            <a:r>
              <a:rPr lang="vi-VN" sz="3200" i="1" dirty="0">
                <a:solidFill>
                  <a:schemeClr val="bg1">
                    <a:lumMod val="10000"/>
                  </a:schemeClr>
                </a:solidFill>
              </a:rPr>
              <a:t>Từ ngữ dẫn dắt và kết nối các sự việc</a:t>
            </a:r>
            <a:endParaRPr lang="en-US" sz="2400" dirty="0">
              <a:solidFill>
                <a:schemeClr val="bg1">
                  <a:lumMod val="10000"/>
                </a:schemeClr>
              </a:solidFill>
            </a:endParaRPr>
          </a:p>
        </p:txBody>
      </p:sp>
    </p:spTree>
    <p:extLst>
      <p:ext uri="{BB962C8B-B14F-4D97-AF65-F5344CB8AC3E}">
        <p14:creationId xmlns:p14="http://schemas.microsoft.com/office/powerpoint/2010/main" val="22107443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25">
            <a:extLst>
              <a:ext uri="{FF2B5EF4-FFF2-40B4-BE49-F238E27FC236}">
                <a16:creationId xmlns:a16="http://schemas.microsoft.com/office/drawing/2014/main" id="{8611029B-1434-4C79-AE1C-8C1C96D6B23D}"/>
              </a:ext>
            </a:extLst>
          </p:cNvPr>
          <p:cNvSpPr/>
          <p:nvPr/>
        </p:nvSpPr>
        <p:spPr>
          <a:xfrm>
            <a:off x="290438" y="96563"/>
            <a:ext cx="11563643" cy="6607723"/>
          </a:xfrm>
          <a:custGeom>
            <a:avLst/>
            <a:gdLst>
              <a:gd name="connsiteX0" fmla="*/ 0 w 11563643"/>
              <a:gd name="connsiteY0" fmla="*/ 1385045 h 6607723"/>
              <a:gd name="connsiteX1" fmla="*/ 1385045 w 11563643"/>
              <a:gd name="connsiteY1" fmla="*/ 0 h 6607723"/>
              <a:gd name="connsiteX2" fmla="*/ 10178598 w 11563643"/>
              <a:gd name="connsiteY2" fmla="*/ 0 h 6607723"/>
              <a:gd name="connsiteX3" fmla="*/ 11563643 w 11563643"/>
              <a:gd name="connsiteY3" fmla="*/ 1385045 h 6607723"/>
              <a:gd name="connsiteX4" fmla="*/ 11563643 w 11563643"/>
              <a:gd name="connsiteY4" fmla="*/ 5222678 h 6607723"/>
              <a:gd name="connsiteX5" fmla="*/ 10178598 w 11563643"/>
              <a:gd name="connsiteY5" fmla="*/ 6607723 h 6607723"/>
              <a:gd name="connsiteX6" fmla="*/ 1385045 w 11563643"/>
              <a:gd name="connsiteY6" fmla="*/ 6607723 h 6607723"/>
              <a:gd name="connsiteX7" fmla="*/ 0 w 11563643"/>
              <a:gd name="connsiteY7" fmla="*/ 5222678 h 6607723"/>
              <a:gd name="connsiteX8" fmla="*/ 0 w 11563643"/>
              <a:gd name="connsiteY8" fmla="*/ 1385045 h 660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3643" h="6607723" fill="none" extrusionOk="0">
                <a:moveTo>
                  <a:pt x="0" y="1385045"/>
                </a:moveTo>
                <a:cubicBezTo>
                  <a:pt x="4596" y="744522"/>
                  <a:pt x="677084" y="95628"/>
                  <a:pt x="1385045" y="0"/>
                </a:cubicBezTo>
                <a:cubicBezTo>
                  <a:pt x="3146282" y="72427"/>
                  <a:pt x="7976474" y="61419"/>
                  <a:pt x="10178598" y="0"/>
                </a:cubicBezTo>
                <a:cubicBezTo>
                  <a:pt x="10928302" y="-104874"/>
                  <a:pt x="11513241" y="604861"/>
                  <a:pt x="11563643" y="1385045"/>
                </a:cubicBezTo>
                <a:cubicBezTo>
                  <a:pt x="11664519" y="3168792"/>
                  <a:pt x="11456330" y="4510976"/>
                  <a:pt x="11563643" y="5222678"/>
                </a:cubicBezTo>
                <a:cubicBezTo>
                  <a:pt x="11592382" y="5841760"/>
                  <a:pt x="10846847" y="6499331"/>
                  <a:pt x="10178598" y="6607723"/>
                </a:cubicBezTo>
                <a:cubicBezTo>
                  <a:pt x="7461663" y="6637550"/>
                  <a:pt x="3410203" y="6528417"/>
                  <a:pt x="1385045" y="6607723"/>
                </a:cubicBezTo>
                <a:cubicBezTo>
                  <a:pt x="675826" y="6601424"/>
                  <a:pt x="-28123" y="5993178"/>
                  <a:pt x="0" y="5222678"/>
                </a:cubicBezTo>
                <a:cubicBezTo>
                  <a:pt x="50037" y="3885775"/>
                  <a:pt x="770" y="3040644"/>
                  <a:pt x="0" y="1385045"/>
                </a:cubicBezTo>
                <a:close/>
              </a:path>
              <a:path w="11563643" h="6607723" stroke="0" extrusionOk="0">
                <a:moveTo>
                  <a:pt x="0" y="1385045"/>
                </a:moveTo>
                <a:cubicBezTo>
                  <a:pt x="35243" y="629712"/>
                  <a:pt x="678106" y="120841"/>
                  <a:pt x="1385045" y="0"/>
                </a:cubicBezTo>
                <a:cubicBezTo>
                  <a:pt x="2821893" y="123000"/>
                  <a:pt x="6694896" y="-96860"/>
                  <a:pt x="10178598" y="0"/>
                </a:cubicBezTo>
                <a:cubicBezTo>
                  <a:pt x="10854220" y="-68072"/>
                  <a:pt x="11593492" y="559930"/>
                  <a:pt x="11563643" y="1385045"/>
                </a:cubicBezTo>
                <a:cubicBezTo>
                  <a:pt x="11566816" y="1932477"/>
                  <a:pt x="11657910" y="4006490"/>
                  <a:pt x="11563643" y="5222678"/>
                </a:cubicBezTo>
                <a:cubicBezTo>
                  <a:pt x="11461266" y="6024706"/>
                  <a:pt x="10920746" y="6603993"/>
                  <a:pt x="10178598" y="6607723"/>
                </a:cubicBezTo>
                <a:cubicBezTo>
                  <a:pt x="6311440" y="6447016"/>
                  <a:pt x="3296324" y="6647390"/>
                  <a:pt x="1385045" y="6607723"/>
                </a:cubicBezTo>
                <a:cubicBezTo>
                  <a:pt x="475092" y="6578434"/>
                  <a:pt x="-24799" y="5976382"/>
                  <a:pt x="0" y="5222678"/>
                </a:cubicBezTo>
                <a:cubicBezTo>
                  <a:pt x="32216" y="4493595"/>
                  <a:pt x="57206" y="2040543"/>
                  <a:pt x="0" y="1385045"/>
                </a:cubicBezTo>
                <a:close/>
              </a:path>
            </a:pathLst>
          </a:custGeom>
          <a:solidFill>
            <a:srgbClr val="FFFFFF">
              <a:alpha val="83000"/>
            </a:srgbClr>
          </a:solidFill>
          <a:ln w="38100">
            <a:solidFill>
              <a:srgbClr val="002060"/>
            </a:solidFill>
            <a:extLst>
              <a:ext uri="{C807C97D-BFC1-408E-A445-0C87EB9F89A2}">
                <ask:lineSketchStyleProps xmlns:ask="http://schemas.microsoft.com/office/drawing/2018/sketchyshapes" sd="852854689">
                  <a:prstGeom prst="roundRect">
                    <a:avLst>
                      <a:gd name="adj" fmla="val 2096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altLang="en-US" sz="4800" b="1" i="0" u="none" strike="noStrike" kern="0" cap="none" spc="0" normalizeH="0" baseline="0" noProof="0" dirty="0">
              <a:ln>
                <a:noFill/>
              </a:ln>
              <a:solidFill>
                <a:srgbClr val="212529"/>
              </a:solidFill>
              <a:effectLst/>
              <a:uLnTx/>
              <a:uFillTx/>
              <a:latin typeface="Calibri" panose="020F0502020204030204" pitchFamily="34" charset="0"/>
              <a:ea typeface="+mn-ea"/>
              <a:cs typeface="Calibri" panose="020F0502020204030204" pitchFamily="34" charset="0"/>
              <a:sym typeface="Arial"/>
            </a:endParaRPr>
          </a:p>
        </p:txBody>
      </p:sp>
      <p:sp>
        <p:nvSpPr>
          <p:cNvPr id="2" name="Rectangle: Rounded Corners 1">
            <a:extLst>
              <a:ext uri="{FF2B5EF4-FFF2-40B4-BE49-F238E27FC236}">
                <a16:creationId xmlns:a16="http://schemas.microsoft.com/office/drawing/2014/main" id="{5B491EA1-C406-FCD9-451B-493693044DC7}"/>
              </a:ext>
            </a:extLst>
          </p:cNvPr>
          <p:cNvSpPr/>
          <p:nvPr/>
        </p:nvSpPr>
        <p:spPr>
          <a:xfrm>
            <a:off x="4321450" y="626084"/>
            <a:ext cx="3329609" cy="1408543"/>
          </a:xfrm>
          <a:prstGeom prst="roundRect">
            <a:avLst/>
          </a:prstGeom>
          <a:solidFill>
            <a:schemeClr val="accent2">
              <a:lumMod val="20000"/>
              <a:lumOff val="80000"/>
            </a:schemeClr>
          </a:solidFill>
          <a:ln w="28575">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err="1">
                <a:solidFill>
                  <a:prstClr val="black"/>
                </a:solidFill>
              </a:rPr>
              <a:t>Bố</a:t>
            </a:r>
            <a:r>
              <a:rPr lang="en-US" sz="3600" b="1" dirty="0">
                <a:solidFill>
                  <a:prstClr val="black"/>
                </a:solidFill>
              </a:rPr>
              <a:t> </a:t>
            </a:r>
            <a:r>
              <a:rPr lang="en-US" sz="3600" b="1" dirty="0" err="1">
                <a:solidFill>
                  <a:prstClr val="black"/>
                </a:solidFill>
              </a:rPr>
              <a:t>cục</a:t>
            </a:r>
            <a:r>
              <a:rPr lang="en-US" sz="3600" b="1" dirty="0">
                <a:solidFill>
                  <a:prstClr val="black"/>
                </a:solidFill>
              </a:rPr>
              <a:t> </a:t>
            </a:r>
            <a:r>
              <a:rPr lang="en-US" sz="3600" b="1" dirty="0" err="1">
                <a:solidFill>
                  <a:prstClr val="black"/>
                </a:solidFill>
              </a:rPr>
              <a:t>bài</a:t>
            </a:r>
            <a:r>
              <a:rPr lang="en-US" sz="3600" b="1" dirty="0">
                <a:solidFill>
                  <a:prstClr val="black"/>
                </a:solidFill>
              </a:rPr>
              <a:t> </a:t>
            </a:r>
            <a:r>
              <a:rPr lang="en-US" sz="3600" b="1" dirty="0" err="1">
                <a:solidFill>
                  <a:prstClr val="black"/>
                </a:solidFill>
              </a:rPr>
              <a:t>văn</a:t>
            </a:r>
            <a:endParaRPr lang="en-US" sz="3600" b="1" dirty="0">
              <a:solidFill>
                <a:prstClr val="black"/>
              </a:solidFill>
            </a:endParaRPr>
          </a:p>
        </p:txBody>
      </p:sp>
      <p:pic>
        <p:nvPicPr>
          <p:cNvPr id="3" name="Picture 2" descr="A red arrow pointing to the right&#10;&#10;Description automatically generated with low confidence">
            <a:extLst>
              <a:ext uri="{FF2B5EF4-FFF2-40B4-BE49-F238E27FC236}">
                <a16:creationId xmlns:a16="http://schemas.microsoft.com/office/drawing/2014/main" id="{68B59E14-84CD-D09C-DC22-16623FC9C6FB}"/>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8868037">
            <a:off x="1485062" y="1898419"/>
            <a:ext cx="3248970" cy="1348495"/>
          </a:xfrm>
          <a:prstGeom prst="rect">
            <a:avLst/>
          </a:prstGeom>
        </p:spPr>
      </p:pic>
      <p:sp>
        <p:nvSpPr>
          <p:cNvPr id="4" name="Rectangle: Rounded Corners 3">
            <a:extLst>
              <a:ext uri="{FF2B5EF4-FFF2-40B4-BE49-F238E27FC236}">
                <a16:creationId xmlns:a16="http://schemas.microsoft.com/office/drawing/2014/main" id="{C62EBB71-486C-BB17-7E80-1BBB51BD89E9}"/>
              </a:ext>
            </a:extLst>
          </p:cNvPr>
          <p:cNvSpPr/>
          <p:nvPr/>
        </p:nvSpPr>
        <p:spPr>
          <a:xfrm>
            <a:off x="695325" y="3324224"/>
            <a:ext cx="3138695" cy="1304926"/>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400" b="1" dirty="0" err="1">
                <a:solidFill>
                  <a:srgbClr val="002060"/>
                </a:solidFill>
                <a:cs typeface="Baloo" panose="03080902040302020200" pitchFamily="66" charset="0"/>
              </a:rPr>
              <a:t>Mở</a:t>
            </a:r>
            <a:r>
              <a:rPr lang="en-US" sz="4400" b="1" dirty="0">
                <a:solidFill>
                  <a:srgbClr val="002060"/>
                </a:solidFill>
                <a:cs typeface="Baloo" panose="03080902040302020200" pitchFamily="66" charset="0"/>
              </a:rPr>
              <a:t> </a:t>
            </a:r>
            <a:r>
              <a:rPr lang="en-US" sz="4400" b="1" dirty="0" err="1">
                <a:solidFill>
                  <a:srgbClr val="002060"/>
                </a:solidFill>
                <a:cs typeface="Baloo" panose="03080902040302020200" pitchFamily="66" charset="0"/>
              </a:rPr>
              <a:t>bài</a:t>
            </a:r>
            <a:endParaRPr kumimoji="0" lang="en-US" sz="4400" b="1" i="0" u="none" strike="noStrike" kern="1200" cap="none" spc="0" normalizeH="0" baseline="0" noProof="0" dirty="0">
              <a:ln>
                <a:noFill/>
              </a:ln>
              <a:solidFill>
                <a:srgbClr val="002060"/>
              </a:solidFill>
              <a:effectLst/>
              <a:uLnTx/>
              <a:uFillTx/>
              <a:latin typeface="Calibri" panose="020F0502020204030204"/>
              <a:cs typeface="Baloo" panose="03080902040302020200" pitchFamily="66" charset="0"/>
            </a:endParaRPr>
          </a:p>
        </p:txBody>
      </p:sp>
      <p:pic>
        <p:nvPicPr>
          <p:cNvPr id="5" name="Picture 4" descr="A red arrow pointing to the right&#10;&#10;Description automatically generated with low confidence">
            <a:extLst>
              <a:ext uri="{FF2B5EF4-FFF2-40B4-BE49-F238E27FC236}">
                <a16:creationId xmlns:a16="http://schemas.microsoft.com/office/drawing/2014/main" id="{C7F44F77-D3B5-C159-79EC-30B56FFF2B94}"/>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5330179" y="2103016"/>
            <a:ext cx="1724232" cy="1348495"/>
          </a:xfrm>
          <a:prstGeom prst="rect">
            <a:avLst/>
          </a:prstGeom>
        </p:spPr>
      </p:pic>
      <p:sp>
        <p:nvSpPr>
          <p:cNvPr id="6" name="Rectangle: Rounded Corners 5">
            <a:extLst>
              <a:ext uri="{FF2B5EF4-FFF2-40B4-BE49-F238E27FC236}">
                <a16:creationId xmlns:a16="http://schemas.microsoft.com/office/drawing/2014/main" id="{0E5C9FBE-60C3-4BE7-ABCC-39673D8801CD}"/>
              </a:ext>
            </a:extLst>
          </p:cNvPr>
          <p:cNvSpPr/>
          <p:nvPr/>
        </p:nvSpPr>
        <p:spPr>
          <a:xfrm>
            <a:off x="4572000" y="3552825"/>
            <a:ext cx="3190876" cy="1272624"/>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400" b="1" dirty="0" err="1">
                <a:solidFill>
                  <a:srgbClr val="002060"/>
                </a:solidFill>
                <a:latin typeface="Calibri" panose="020F0502020204030204"/>
                <a:cs typeface="Baloo" panose="03080902040302020200" pitchFamily="66" charset="0"/>
              </a:rPr>
              <a:t>Thân</a:t>
            </a:r>
            <a:r>
              <a:rPr lang="en-US" sz="4400" b="1" dirty="0">
                <a:solidFill>
                  <a:srgbClr val="002060"/>
                </a:solidFill>
                <a:latin typeface="Calibri" panose="020F0502020204030204"/>
                <a:cs typeface="Baloo" panose="03080902040302020200" pitchFamily="66" charset="0"/>
              </a:rPr>
              <a:t> </a:t>
            </a:r>
            <a:r>
              <a:rPr lang="en-US" sz="4400" b="1" dirty="0" err="1">
                <a:solidFill>
                  <a:srgbClr val="002060"/>
                </a:solidFill>
                <a:latin typeface="Calibri" panose="020F0502020204030204"/>
                <a:cs typeface="Baloo" panose="03080902040302020200" pitchFamily="66" charset="0"/>
              </a:rPr>
              <a:t>bài</a:t>
            </a:r>
            <a:endParaRPr kumimoji="0" lang="en-US" sz="4400" b="1" i="0" u="none" strike="noStrike" kern="1200" cap="none" spc="0" normalizeH="0" baseline="0" noProof="0" dirty="0">
              <a:ln>
                <a:noFill/>
              </a:ln>
              <a:solidFill>
                <a:srgbClr val="002060"/>
              </a:solidFill>
              <a:effectLst/>
              <a:uLnTx/>
              <a:uFillTx/>
              <a:latin typeface="Calibri" panose="020F0502020204030204"/>
              <a:cs typeface="Baloo" panose="03080902040302020200" pitchFamily="66" charset="0"/>
            </a:endParaRPr>
          </a:p>
        </p:txBody>
      </p:sp>
      <p:pic>
        <p:nvPicPr>
          <p:cNvPr id="7" name="Picture 6" descr="A red arrow pointing to the right&#10;&#10;Description automatically generated with low confidence">
            <a:extLst>
              <a:ext uri="{FF2B5EF4-FFF2-40B4-BE49-F238E27FC236}">
                <a16:creationId xmlns:a16="http://schemas.microsoft.com/office/drawing/2014/main" id="{2A554B80-2F2E-CDF8-0670-AC958C487C28}"/>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2399917">
            <a:off x="7250611" y="1982389"/>
            <a:ext cx="2895193" cy="1348495"/>
          </a:xfrm>
          <a:prstGeom prst="rect">
            <a:avLst/>
          </a:prstGeom>
        </p:spPr>
      </p:pic>
      <p:sp>
        <p:nvSpPr>
          <p:cNvPr id="10" name="Rectangle: Rounded Corners 9">
            <a:extLst>
              <a:ext uri="{FF2B5EF4-FFF2-40B4-BE49-F238E27FC236}">
                <a16:creationId xmlns:a16="http://schemas.microsoft.com/office/drawing/2014/main" id="{F94BF9C4-D4AB-64C8-E620-FDD6B1ADF402}"/>
              </a:ext>
            </a:extLst>
          </p:cNvPr>
          <p:cNvSpPr/>
          <p:nvPr/>
        </p:nvSpPr>
        <p:spPr>
          <a:xfrm>
            <a:off x="8429625" y="3549926"/>
            <a:ext cx="2847975" cy="1272624"/>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400" b="1" dirty="0" err="1">
                <a:solidFill>
                  <a:srgbClr val="002060"/>
                </a:solidFill>
                <a:latin typeface="Calibri" panose="020F0502020204030204"/>
                <a:cs typeface="Baloo" panose="03080902040302020200" pitchFamily="66" charset="0"/>
              </a:rPr>
              <a:t>Kết</a:t>
            </a:r>
            <a:r>
              <a:rPr lang="en-US" sz="4400" b="1" dirty="0">
                <a:solidFill>
                  <a:srgbClr val="002060"/>
                </a:solidFill>
                <a:latin typeface="Calibri" panose="020F0502020204030204"/>
                <a:cs typeface="Baloo" panose="03080902040302020200" pitchFamily="66" charset="0"/>
              </a:rPr>
              <a:t> </a:t>
            </a:r>
            <a:r>
              <a:rPr lang="en-US" sz="4400" b="1" dirty="0" err="1">
                <a:solidFill>
                  <a:srgbClr val="002060"/>
                </a:solidFill>
                <a:latin typeface="Calibri" panose="020F0502020204030204"/>
                <a:cs typeface="Baloo" panose="03080902040302020200" pitchFamily="66" charset="0"/>
              </a:rPr>
              <a:t>bài</a:t>
            </a:r>
            <a:endParaRPr kumimoji="0" lang="en-US" sz="4400" b="1" i="0" u="none" strike="noStrike" kern="1200" cap="none" spc="0" normalizeH="0" baseline="0" noProof="0" dirty="0">
              <a:ln>
                <a:noFill/>
              </a:ln>
              <a:solidFill>
                <a:srgbClr val="002060"/>
              </a:solidFill>
              <a:effectLst/>
              <a:uLnTx/>
              <a:uFillTx/>
              <a:latin typeface="Calibri" panose="020F0502020204030204"/>
              <a:cs typeface="Baloo" panose="03080902040302020200" pitchFamily="66" charset="0"/>
            </a:endParaRPr>
          </a:p>
        </p:txBody>
      </p:sp>
    </p:spTree>
    <p:extLst>
      <p:ext uri="{BB962C8B-B14F-4D97-AF65-F5344CB8AC3E}">
        <p14:creationId xmlns:p14="http://schemas.microsoft.com/office/powerpoint/2010/main" val="22262778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righ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righ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500"/>
                                        <p:tgtEl>
                                          <p:spTgt spid="7"/>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right)">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25">
            <a:extLst>
              <a:ext uri="{FF2B5EF4-FFF2-40B4-BE49-F238E27FC236}">
                <a16:creationId xmlns:a16="http://schemas.microsoft.com/office/drawing/2014/main" id="{8611029B-1434-4C79-AE1C-8C1C96D6B23D}"/>
              </a:ext>
            </a:extLst>
          </p:cNvPr>
          <p:cNvSpPr/>
          <p:nvPr/>
        </p:nvSpPr>
        <p:spPr>
          <a:xfrm>
            <a:off x="290438" y="96563"/>
            <a:ext cx="11563643" cy="6607723"/>
          </a:xfrm>
          <a:custGeom>
            <a:avLst/>
            <a:gdLst>
              <a:gd name="connsiteX0" fmla="*/ 0 w 11563643"/>
              <a:gd name="connsiteY0" fmla="*/ 1385045 h 6607723"/>
              <a:gd name="connsiteX1" fmla="*/ 1385045 w 11563643"/>
              <a:gd name="connsiteY1" fmla="*/ 0 h 6607723"/>
              <a:gd name="connsiteX2" fmla="*/ 10178598 w 11563643"/>
              <a:gd name="connsiteY2" fmla="*/ 0 h 6607723"/>
              <a:gd name="connsiteX3" fmla="*/ 11563643 w 11563643"/>
              <a:gd name="connsiteY3" fmla="*/ 1385045 h 6607723"/>
              <a:gd name="connsiteX4" fmla="*/ 11563643 w 11563643"/>
              <a:gd name="connsiteY4" fmla="*/ 5222678 h 6607723"/>
              <a:gd name="connsiteX5" fmla="*/ 10178598 w 11563643"/>
              <a:gd name="connsiteY5" fmla="*/ 6607723 h 6607723"/>
              <a:gd name="connsiteX6" fmla="*/ 1385045 w 11563643"/>
              <a:gd name="connsiteY6" fmla="*/ 6607723 h 6607723"/>
              <a:gd name="connsiteX7" fmla="*/ 0 w 11563643"/>
              <a:gd name="connsiteY7" fmla="*/ 5222678 h 6607723"/>
              <a:gd name="connsiteX8" fmla="*/ 0 w 11563643"/>
              <a:gd name="connsiteY8" fmla="*/ 1385045 h 660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3643" h="6607723" fill="none" extrusionOk="0">
                <a:moveTo>
                  <a:pt x="0" y="1385045"/>
                </a:moveTo>
                <a:cubicBezTo>
                  <a:pt x="4596" y="744522"/>
                  <a:pt x="677084" y="95628"/>
                  <a:pt x="1385045" y="0"/>
                </a:cubicBezTo>
                <a:cubicBezTo>
                  <a:pt x="3146282" y="72427"/>
                  <a:pt x="7976474" y="61419"/>
                  <a:pt x="10178598" y="0"/>
                </a:cubicBezTo>
                <a:cubicBezTo>
                  <a:pt x="10928302" y="-104874"/>
                  <a:pt x="11513241" y="604861"/>
                  <a:pt x="11563643" y="1385045"/>
                </a:cubicBezTo>
                <a:cubicBezTo>
                  <a:pt x="11664519" y="3168792"/>
                  <a:pt x="11456330" y="4510976"/>
                  <a:pt x="11563643" y="5222678"/>
                </a:cubicBezTo>
                <a:cubicBezTo>
                  <a:pt x="11592382" y="5841760"/>
                  <a:pt x="10846847" y="6499331"/>
                  <a:pt x="10178598" y="6607723"/>
                </a:cubicBezTo>
                <a:cubicBezTo>
                  <a:pt x="7461663" y="6637550"/>
                  <a:pt x="3410203" y="6528417"/>
                  <a:pt x="1385045" y="6607723"/>
                </a:cubicBezTo>
                <a:cubicBezTo>
                  <a:pt x="675826" y="6601424"/>
                  <a:pt x="-28123" y="5993178"/>
                  <a:pt x="0" y="5222678"/>
                </a:cubicBezTo>
                <a:cubicBezTo>
                  <a:pt x="50037" y="3885775"/>
                  <a:pt x="770" y="3040644"/>
                  <a:pt x="0" y="1385045"/>
                </a:cubicBezTo>
                <a:close/>
              </a:path>
              <a:path w="11563643" h="6607723" stroke="0" extrusionOk="0">
                <a:moveTo>
                  <a:pt x="0" y="1385045"/>
                </a:moveTo>
                <a:cubicBezTo>
                  <a:pt x="35243" y="629712"/>
                  <a:pt x="678106" y="120841"/>
                  <a:pt x="1385045" y="0"/>
                </a:cubicBezTo>
                <a:cubicBezTo>
                  <a:pt x="2821893" y="123000"/>
                  <a:pt x="6694896" y="-96860"/>
                  <a:pt x="10178598" y="0"/>
                </a:cubicBezTo>
                <a:cubicBezTo>
                  <a:pt x="10854220" y="-68072"/>
                  <a:pt x="11593492" y="559930"/>
                  <a:pt x="11563643" y="1385045"/>
                </a:cubicBezTo>
                <a:cubicBezTo>
                  <a:pt x="11566816" y="1932477"/>
                  <a:pt x="11657910" y="4006490"/>
                  <a:pt x="11563643" y="5222678"/>
                </a:cubicBezTo>
                <a:cubicBezTo>
                  <a:pt x="11461266" y="6024706"/>
                  <a:pt x="10920746" y="6603993"/>
                  <a:pt x="10178598" y="6607723"/>
                </a:cubicBezTo>
                <a:cubicBezTo>
                  <a:pt x="6311440" y="6447016"/>
                  <a:pt x="3296324" y="6647390"/>
                  <a:pt x="1385045" y="6607723"/>
                </a:cubicBezTo>
                <a:cubicBezTo>
                  <a:pt x="475092" y="6578434"/>
                  <a:pt x="-24799" y="5976382"/>
                  <a:pt x="0" y="5222678"/>
                </a:cubicBezTo>
                <a:cubicBezTo>
                  <a:pt x="32216" y="4493595"/>
                  <a:pt x="57206" y="2040543"/>
                  <a:pt x="0" y="1385045"/>
                </a:cubicBezTo>
                <a:close/>
              </a:path>
            </a:pathLst>
          </a:custGeom>
          <a:solidFill>
            <a:srgbClr val="FFFFFF">
              <a:alpha val="83000"/>
            </a:srgbClr>
          </a:solidFill>
          <a:ln w="38100">
            <a:solidFill>
              <a:srgbClr val="002060"/>
            </a:solidFill>
            <a:extLst>
              <a:ext uri="{C807C97D-BFC1-408E-A445-0C87EB9F89A2}">
                <ask:lineSketchStyleProps xmlns:ask="http://schemas.microsoft.com/office/drawing/2018/sketchyshapes" sd="852854689">
                  <a:prstGeom prst="roundRect">
                    <a:avLst>
                      <a:gd name="adj" fmla="val 2096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altLang="en-US" sz="4800" b="1" i="0" u="none" strike="noStrike" kern="0" cap="none" spc="0" normalizeH="0" baseline="0" noProof="0" dirty="0">
              <a:ln>
                <a:noFill/>
              </a:ln>
              <a:solidFill>
                <a:srgbClr val="212529"/>
              </a:solidFill>
              <a:effectLst/>
              <a:uLnTx/>
              <a:uFillTx/>
              <a:latin typeface="Calibri" panose="020F0502020204030204" pitchFamily="34" charset="0"/>
              <a:cs typeface="Calibri" panose="020F0502020204030204" pitchFamily="34" charset="0"/>
              <a:sym typeface="Arial"/>
            </a:endParaRPr>
          </a:p>
        </p:txBody>
      </p:sp>
      <p:sp>
        <p:nvSpPr>
          <p:cNvPr id="2" name="Rectangle: Rounded Corners 1">
            <a:extLst>
              <a:ext uri="{FF2B5EF4-FFF2-40B4-BE49-F238E27FC236}">
                <a16:creationId xmlns:a16="http://schemas.microsoft.com/office/drawing/2014/main" id="{5B491EA1-C406-FCD9-451B-493693044DC7}"/>
              </a:ext>
            </a:extLst>
          </p:cNvPr>
          <p:cNvSpPr/>
          <p:nvPr/>
        </p:nvSpPr>
        <p:spPr>
          <a:xfrm>
            <a:off x="990600" y="502259"/>
            <a:ext cx="10067925" cy="1174141"/>
          </a:xfrm>
          <a:prstGeom prst="roundRect">
            <a:avLst/>
          </a:prstGeom>
          <a:solidFill>
            <a:schemeClr val="accent2">
              <a:lumMod val="20000"/>
              <a:lumOff val="80000"/>
            </a:schemeClr>
          </a:solidFill>
          <a:ln w="28575">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0" indent="-571500" algn="ctr">
              <a:buFont typeface="Arial" panose="020B0604020202020204" pitchFamily="34" charset="0"/>
              <a:buChar char="•"/>
            </a:pPr>
            <a:r>
              <a:rPr lang="en-US" sz="4400" b="1" dirty="0" err="1">
                <a:solidFill>
                  <a:prstClr val="black"/>
                </a:solidFill>
                <a:latin typeface="Calibri" panose="020F0502020204030204" pitchFamily="34" charset="0"/>
                <a:cs typeface="Calibri" panose="020F0502020204030204" pitchFamily="34" charset="0"/>
              </a:rPr>
              <a:t>Trình</a:t>
            </a:r>
            <a:r>
              <a:rPr lang="en-US" sz="4400" b="1" dirty="0">
                <a:solidFill>
                  <a:prstClr val="black"/>
                </a:solidFill>
                <a:latin typeface="Calibri" panose="020F0502020204030204" pitchFamily="34" charset="0"/>
                <a:cs typeface="Calibri" panose="020F0502020204030204" pitchFamily="34" charset="0"/>
              </a:rPr>
              <a:t> </a:t>
            </a:r>
            <a:r>
              <a:rPr lang="en-US" sz="4400" b="1" dirty="0" err="1">
                <a:solidFill>
                  <a:prstClr val="black"/>
                </a:solidFill>
                <a:latin typeface="Calibri" panose="020F0502020204030204" pitchFamily="34" charset="0"/>
                <a:cs typeface="Calibri" panose="020F0502020204030204" pitchFamily="34" charset="0"/>
              </a:rPr>
              <a:t>tự</a:t>
            </a:r>
            <a:r>
              <a:rPr lang="en-US" sz="4400" b="1" dirty="0">
                <a:solidFill>
                  <a:prstClr val="black"/>
                </a:solidFill>
                <a:latin typeface="Calibri" panose="020F0502020204030204" pitchFamily="34" charset="0"/>
                <a:cs typeface="Calibri" panose="020F0502020204030204" pitchFamily="34" charset="0"/>
              </a:rPr>
              <a:t> </a:t>
            </a:r>
            <a:r>
              <a:rPr lang="en-US" sz="4400" b="1" dirty="0" err="1">
                <a:solidFill>
                  <a:prstClr val="black"/>
                </a:solidFill>
                <a:latin typeface="Calibri" panose="020F0502020204030204" pitchFamily="34" charset="0"/>
                <a:cs typeface="Calibri" panose="020F0502020204030204" pitchFamily="34" charset="0"/>
              </a:rPr>
              <a:t>của</a:t>
            </a:r>
            <a:r>
              <a:rPr lang="en-US" sz="4400" b="1" dirty="0">
                <a:solidFill>
                  <a:prstClr val="black"/>
                </a:solidFill>
                <a:latin typeface="Calibri" panose="020F0502020204030204" pitchFamily="34" charset="0"/>
                <a:cs typeface="Calibri" panose="020F0502020204030204" pitchFamily="34" charset="0"/>
              </a:rPr>
              <a:t> </a:t>
            </a:r>
            <a:r>
              <a:rPr lang="en-US" sz="4400" b="1" dirty="0" err="1">
                <a:solidFill>
                  <a:prstClr val="black"/>
                </a:solidFill>
                <a:latin typeface="Calibri" panose="020F0502020204030204" pitchFamily="34" charset="0"/>
                <a:cs typeface="Calibri" panose="020F0502020204030204" pitchFamily="34" charset="0"/>
              </a:rPr>
              <a:t>các</a:t>
            </a:r>
            <a:r>
              <a:rPr lang="en-US" sz="4400" b="1" dirty="0">
                <a:solidFill>
                  <a:prstClr val="black"/>
                </a:solidFill>
                <a:latin typeface="Calibri" panose="020F0502020204030204" pitchFamily="34" charset="0"/>
                <a:cs typeface="Calibri" panose="020F0502020204030204" pitchFamily="34" charset="0"/>
              </a:rPr>
              <a:t> </a:t>
            </a:r>
            <a:r>
              <a:rPr lang="en-US" sz="4400" b="1" dirty="0" err="1">
                <a:solidFill>
                  <a:prstClr val="black"/>
                </a:solidFill>
                <a:latin typeface="Calibri" panose="020F0502020204030204" pitchFamily="34" charset="0"/>
                <a:cs typeface="Calibri" panose="020F0502020204030204" pitchFamily="34" charset="0"/>
              </a:rPr>
              <a:t>sự</a:t>
            </a:r>
            <a:r>
              <a:rPr lang="en-US" sz="4400" b="1" dirty="0">
                <a:solidFill>
                  <a:prstClr val="black"/>
                </a:solidFill>
                <a:latin typeface="Calibri" panose="020F0502020204030204" pitchFamily="34" charset="0"/>
                <a:cs typeface="Calibri" panose="020F0502020204030204" pitchFamily="34" charset="0"/>
              </a:rPr>
              <a:t> </a:t>
            </a:r>
            <a:r>
              <a:rPr lang="en-US" sz="4400" b="1" dirty="0" err="1">
                <a:solidFill>
                  <a:prstClr val="black"/>
                </a:solidFill>
                <a:latin typeface="Calibri" panose="020F0502020204030204" pitchFamily="34" charset="0"/>
                <a:cs typeface="Calibri" panose="020F0502020204030204" pitchFamily="34" charset="0"/>
              </a:rPr>
              <a:t>việc</a:t>
            </a:r>
            <a:r>
              <a:rPr lang="en-US" sz="4400" b="1" dirty="0">
                <a:solidFill>
                  <a:prstClr val="black"/>
                </a:solidFill>
                <a:latin typeface="Calibri" panose="020F0502020204030204" pitchFamily="34" charset="0"/>
                <a:cs typeface="Calibri" panose="020F0502020204030204" pitchFamily="34" charset="0"/>
              </a:rPr>
              <a:t> </a:t>
            </a:r>
            <a:r>
              <a:rPr lang="en-US" sz="4400" b="1" dirty="0" err="1">
                <a:solidFill>
                  <a:prstClr val="black"/>
                </a:solidFill>
                <a:latin typeface="Calibri" panose="020F0502020204030204" pitchFamily="34" charset="0"/>
                <a:cs typeface="Calibri" panose="020F0502020204030204" pitchFamily="34" charset="0"/>
              </a:rPr>
              <a:t>theo</a:t>
            </a:r>
            <a:r>
              <a:rPr lang="en-US" sz="4400" b="1" dirty="0">
                <a:solidFill>
                  <a:prstClr val="black"/>
                </a:solidFill>
                <a:latin typeface="Calibri" panose="020F0502020204030204" pitchFamily="34" charset="0"/>
                <a:cs typeface="Calibri" panose="020F0502020204030204" pitchFamily="34" charset="0"/>
              </a:rPr>
              <a:t> </a:t>
            </a:r>
            <a:r>
              <a:rPr lang="en-US" sz="4400" b="1" dirty="0" err="1">
                <a:solidFill>
                  <a:prstClr val="black"/>
                </a:solidFill>
                <a:latin typeface="Calibri" panose="020F0502020204030204" pitchFamily="34" charset="0"/>
                <a:cs typeface="Calibri" panose="020F0502020204030204" pitchFamily="34" charset="0"/>
              </a:rPr>
              <a:t>thời</a:t>
            </a:r>
            <a:r>
              <a:rPr lang="en-US" sz="4400" b="1" dirty="0">
                <a:solidFill>
                  <a:prstClr val="black"/>
                </a:solidFill>
                <a:latin typeface="Calibri" panose="020F0502020204030204" pitchFamily="34" charset="0"/>
                <a:cs typeface="Calibri" panose="020F0502020204030204" pitchFamily="34" charset="0"/>
              </a:rPr>
              <a:t> </a:t>
            </a:r>
            <a:r>
              <a:rPr lang="en-US" sz="4400" b="1" dirty="0" err="1">
                <a:solidFill>
                  <a:prstClr val="black"/>
                </a:solidFill>
                <a:latin typeface="Calibri" panose="020F0502020204030204" pitchFamily="34" charset="0"/>
                <a:cs typeface="Calibri" panose="020F0502020204030204" pitchFamily="34" charset="0"/>
              </a:rPr>
              <a:t>gian</a:t>
            </a:r>
            <a:r>
              <a:rPr lang="en-US" sz="4400" b="1" dirty="0">
                <a:solidFill>
                  <a:prstClr val="black"/>
                </a:solidFill>
                <a:latin typeface="Calibri" panose="020F0502020204030204" pitchFamily="34" charset="0"/>
                <a:cs typeface="Calibri" panose="020F0502020204030204" pitchFamily="34" charset="0"/>
              </a:rPr>
              <a:t>.</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4C4F4A7A-FE6D-A342-E444-0E9E822578B9}"/>
              </a:ext>
            </a:extLst>
          </p:cNvPr>
          <p:cNvSpPr/>
          <p:nvPr/>
        </p:nvSpPr>
        <p:spPr>
          <a:xfrm>
            <a:off x="895350" y="2178659"/>
            <a:ext cx="10067925" cy="2860066"/>
          </a:xfrm>
          <a:prstGeom prst="roundRect">
            <a:avLst/>
          </a:prstGeom>
          <a:solidFill>
            <a:schemeClr val="accent2">
              <a:lumMod val="20000"/>
              <a:lumOff val="80000"/>
            </a:schemeClr>
          </a:solidFill>
          <a:ln w="28575">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0" indent="-571500" algn="just">
              <a:buFont typeface="Arial" panose="020B0604020202020204" pitchFamily="34" charset="0"/>
              <a:buChar char="•"/>
            </a:pPr>
            <a:r>
              <a:rPr lang="vi-VN" sz="4000" b="1" dirty="0">
                <a:solidFill>
                  <a:prstClr val="black"/>
                </a:solidFill>
                <a:latin typeface="Calibri" panose="020F0502020204030204" pitchFamily="34" charset="0"/>
                <a:cs typeface="Calibri" panose="020F0502020204030204" pitchFamily="34" charset="0"/>
              </a:rPr>
              <a:t>Từ ngữ dẫn dắt và kết nối các sự việc: </a:t>
            </a:r>
            <a:r>
              <a:rPr lang="vi-VN" sz="4000" dirty="0">
                <a:solidFill>
                  <a:prstClr val="black"/>
                </a:solidFill>
                <a:latin typeface="Calibri" panose="020F0502020204030204" pitchFamily="34" charset="0"/>
                <a:cs typeface="Calibri" panose="020F0502020204030204" pitchFamily="34" charset="0"/>
              </a:rPr>
              <a:t>Cần có những từ ngữ dẫn dắt, kết nối các sự việc trong câu chuyện, để câu chuyện được kể một cách logic, mạch lạc.</a:t>
            </a:r>
            <a:endParaRPr kumimoji="0" lang="en-US" sz="400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6241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25">
            <a:extLst>
              <a:ext uri="{FF2B5EF4-FFF2-40B4-BE49-F238E27FC236}">
                <a16:creationId xmlns:a16="http://schemas.microsoft.com/office/drawing/2014/main" id="{8611029B-1434-4C79-AE1C-8C1C96D6B23D}"/>
              </a:ext>
            </a:extLst>
          </p:cNvPr>
          <p:cNvSpPr/>
          <p:nvPr/>
        </p:nvSpPr>
        <p:spPr>
          <a:xfrm>
            <a:off x="290438" y="96563"/>
            <a:ext cx="11563643" cy="6607723"/>
          </a:xfrm>
          <a:custGeom>
            <a:avLst/>
            <a:gdLst>
              <a:gd name="connsiteX0" fmla="*/ 0 w 11563643"/>
              <a:gd name="connsiteY0" fmla="*/ 1385045 h 6607723"/>
              <a:gd name="connsiteX1" fmla="*/ 1385045 w 11563643"/>
              <a:gd name="connsiteY1" fmla="*/ 0 h 6607723"/>
              <a:gd name="connsiteX2" fmla="*/ 10178598 w 11563643"/>
              <a:gd name="connsiteY2" fmla="*/ 0 h 6607723"/>
              <a:gd name="connsiteX3" fmla="*/ 11563643 w 11563643"/>
              <a:gd name="connsiteY3" fmla="*/ 1385045 h 6607723"/>
              <a:gd name="connsiteX4" fmla="*/ 11563643 w 11563643"/>
              <a:gd name="connsiteY4" fmla="*/ 5222678 h 6607723"/>
              <a:gd name="connsiteX5" fmla="*/ 10178598 w 11563643"/>
              <a:gd name="connsiteY5" fmla="*/ 6607723 h 6607723"/>
              <a:gd name="connsiteX6" fmla="*/ 1385045 w 11563643"/>
              <a:gd name="connsiteY6" fmla="*/ 6607723 h 6607723"/>
              <a:gd name="connsiteX7" fmla="*/ 0 w 11563643"/>
              <a:gd name="connsiteY7" fmla="*/ 5222678 h 6607723"/>
              <a:gd name="connsiteX8" fmla="*/ 0 w 11563643"/>
              <a:gd name="connsiteY8" fmla="*/ 1385045 h 660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3643" h="6607723" fill="none" extrusionOk="0">
                <a:moveTo>
                  <a:pt x="0" y="1385045"/>
                </a:moveTo>
                <a:cubicBezTo>
                  <a:pt x="4596" y="744522"/>
                  <a:pt x="677084" y="95628"/>
                  <a:pt x="1385045" y="0"/>
                </a:cubicBezTo>
                <a:cubicBezTo>
                  <a:pt x="3146282" y="72427"/>
                  <a:pt x="7976474" y="61419"/>
                  <a:pt x="10178598" y="0"/>
                </a:cubicBezTo>
                <a:cubicBezTo>
                  <a:pt x="10928302" y="-104874"/>
                  <a:pt x="11513241" y="604861"/>
                  <a:pt x="11563643" y="1385045"/>
                </a:cubicBezTo>
                <a:cubicBezTo>
                  <a:pt x="11664519" y="3168792"/>
                  <a:pt x="11456330" y="4510976"/>
                  <a:pt x="11563643" y="5222678"/>
                </a:cubicBezTo>
                <a:cubicBezTo>
                  <a:pt x="11592382" y="5841760"/>
                  <a:pt x="10846847" y="6499331"/>
                  <a:pt x="10178598" y="6607723"/>
                </a:cubicBezTo>
                <a:cubicBezTo>
                  <a:pt x="7461663" y="6637550"/>
                  <a:pt x="3410203" y="6528417"/>
                  <a:pt x="1385045" y="6607723"/>
                </a:cubicBezTo>
                <a:cubicBezTo>
                  <a:pt x="675826" y="6601424"/>
                  <a:pt x="-28123" y="5993178"/>
                  <a:pt x="0" y="5222678"/>
                </a:cubicBezTo>
                <a:cubicBezTo>
                  <a:pt x="50037" y="3885775"/>
                  <a:pt x="770" y="3040644"/>
                  <a:pt x="0" y="1385045"/>
                </a:cubicBezTo>
                <a:close/>
              </a:path>
              <a:path w="11563643" h="6607723" stroke="0" extrusionOk="0">
                <a:moveTo>
                  <a:pt x="0" y="1385045"/>
                </a:moveTo>
                <a:cubicBezTo>
                  <a:pt x="35243" y="629712"/>
                  <a:pt x="678106" y="120841"/>
                  <a:pt x="1385045" y="0"/>
                </a:cubicBezTo>
                <a:cubicBezTo>
                  <a:pt x="2821893" y="123000"/>
                  <a:pt x="6694896" y="-96860"/>
                  <a:pt x="10178598" y="0"/>
                </a:cubicBezTo>
                <a:cubicBezTo>
                  <a:pt x="10854220" y="-68072"/>
                  <a:pt x="11593492" y="559930"/>
                  <a:pt x="11563643" y="1385045"/>
                </a:cubicBezTo>
                <a:cubicBezTo>
                  <a:pt x="11566816" y="1932477"/>
                  <a:pt x="11657910" y="4006490"/>
                  <a:pt x="11563643" y="5222678"/>
                </a:cubicBezTo>
                <a:cubicBezTo>
                  <a:pt x="11461266" y="6024706"/>
                  <a:pt x="10920746" y="6603993"/>
                  <a:pt x="10178598" y="6607723"/>
                </a:cubicBezTo>
                <a:cubicBezTo>
                  <a:pt x="6311440" y="6447016"/>
                  <a:pt x="3296324" y="6647390"/>
                  <a:pt x="1385045" y="6607723"/>
                </a:cubicBezTo>
                <a:cubicBezTo>
                  <a:pt x="475092" y="6578434"/>
                  <a:pt x="-24799" y="5976382"/>
                  <a:pt x="0" y="5222678"/>
                </a:cubicBezTo>
                <a:cubicBezTo>
                  <a:pt x="32216" y="4493595"/>
                  <a:pt x="57206" y="2040543"/>
                  <a:pt x="0" y="1385045"/>
                </a:cubicBezTo>
                <a:close/>
              </a:path>
            </a:pathLst>
          </a:custGeom>
          <a:solidFill>
            <a:srgbClr val="FFFFFF">
              <a:alpha val="83000"/>
            </a:srgbClr>
          </a:solidFill>
          <a:ln w="38100">
            <a:solidFill>
              <a:srgbClr val="002060"/>
            </a:solidFill>
            <a:extLst>
              <a:ext uri="{C807C97D-BFC1-408E-A445-0C87EB9F89A2}">
                <ask:lineSketchStyleProps xmlns:ask="http://schemas.microsoft.com/office/drawing/2018/sketchyshapes" sd="852854689">
                  <a:prstGeom prst="roundRect">
                    <a:avLst>
                      <a:gd name="adj" fmla="val 2096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altLang="en-US" sz="4800" b="1" i="0" u="none" strike="noStrike" kern="0" cap="none" spc="0" normalizeH="0" baseline="0" noProof="0" dirty="0">
              <a:ln>
                <a:noFill/>
              </a:ln>
              <a:solidFill>
                <a:srgbClr val="212529"/>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pic>
        <p:nvPicPr>
          <p:cNvPr id="4" name="Picture 3">
            <a:extLst>
              <a:ext uri="{FF2B5EF4-FFF2-40B4-BE49-F238E27FC236}">
                <a16:creationId xmlns:a16="http://schemas.microsoft.com/office/drawing/2014/main" id="{0D0CF22B-F61C-358E-F528-D713AFD65B46}"/>
              </a:ext>
            </a:extLst>
          </p:cNvPr>
          <p:cNvPicPr>
            <a:picLocks noChangeAspect="1"/>
          </p:cNvPicPr>
          <p:nvPr/>
        </p:nvPicPr>
        <p:blipFill>
          <a:blip r:embed="rId2"/>
          <a:stretch>
            <a:fillRect/>
          </a:stretch>
        </p:blipFill>
        <p:spPr>
          <a:xfrm>
            <a:off x="5188692" y="168355"/>
            <a:ext cx="3395766" cy="1072989"/>
          </a:xfrm>
          <a:prstGeom prst="rect">
            <a:avLst/>
          </a:prstGeom>
        </p:spPr>
      </p:pic>
      <p:sp>
        <p:nvSpPr>
          <p:cNvPr id="5" name="Rectangle: Rounded Corners 4">
            <a:extLst>
              <a:ext uri="{FF2B5EF4-FFF2-40B4-BE49-F238E27FC236}">
                <a16:creationId xmlns:a16="http://schemas.microsoft.com/office/drawing/2014/main" id="{B9FF8FE1-1318-4A1F-699F-CA384D435CD9}"/>
              </a:ext>
            </a:extLst>
          </p:cNvPr>
          <p:cNvSpPr/>
          <p:nvPr/>
        </p:nvSpPr>
        <p:spPr>
          <a:xfrm>
            <a:off x="4569100" y="1330934"/>
            <a:ext cx="3329609" cy="1408543"/>
          </a:xfrm>
          <a:prstGeom prst="roundRect">
            <a:avLst/>
          </a:prstGeom>
          <a:solidFill>
            <a:schemeClr val="accent2">
              <a:lumMod val="20000"/>
              <a:lumOff val="80000"/>
            </a:schemeClr>
          </a:solidFill>
          <a:ln w="28575">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err="1">
                <a:solidFill>
                  <a:prstClr val="black"/>
                </a:solidFill>
                <a:latin typeface="Cambria" panose="02040503050406030204" pitchFamily="18" charset="0"/>
                <a:ea typeface="Cambria" panose="02040503050406030204" pitchFamily="18" charset="0"/>
              </a:rPr>
              <a:t>Bố</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cục</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bài</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văn</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kể</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lại</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một</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câu</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chuyện</a:t>
            </a:r>
            <a:endParaRPr lang="en-US" sz="2800" b="1" dirty="0">
              <a:solidFill>
                <a:prstClr val="black"/>
              </a:solidFill>
              <a:latin typeface="Cambria" panose="02040503050406030204" pitchFamily="18" charset="0"/>
              <a:ea typeface="Cambria" panose="02040503050406030204" pitchFamily="18" charset="0"/>
            </a:endParaRPr>
          </a:p>
        </p:txBody>
      </p:sp>
      <p:pic>
        <p:nvPicPr>
          <p:cNvPr id="6" name="Picture 5" descr="A red arrow pointing to the right&#10;&#10;Description automatically generated with low confidence">
            <a:extLst>
              <a:ext uri="{FF2B5EF4-FFF2-40B4-BE49-F238E27FC236}">
                <a16:creationId xmlns:a16="http://schemas.microsoft.com/office/drawing/2014/main" id="{3903F92B-C785-6DC2-1D33-C0C99ECE2FAB}"/>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8868037">
            <a:off x="2728039" y="2315987"/>
            <a:ext cx="2170725" cy="1348495"/>
          </a:xfrm>
          <a:prstGeom prst="rect">
            <a:avLst/>
          </a:prstGeom>
        </p:spPr>
      </p:pic>
      <p:sp>
        <p:nvSpPr>
          <p:cNvPr id="7" name="Rectangle: Rounded Corners 6">
            <a:extLst>
              <a:ext uri="{FF2B5EF4-FFF2-40B4-BE49-F238E27FC236}">
                <a16:creationId xmlns:a16="http://schemas.microsoft.com/office/drawing/2014/main" id="{EA707A2C-E880-3DE0-1425-1F47F5F792CD}"/>
              </a:ext>
            </a:extLst>
          </p:cNvPr>
          <p:cNvSpPr/>
          <p:nvPr/>
        </p:nvSpPr>
        <p:spPr>
          <a:xfrm>
            <a:off x="876300" y="3609974"/>
            <a:ext cx="3138695" cy="2924176"/>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2400" b="1" i="1" dirty="0" err="1">
                <a:solidFill>
                  <a:srgbClr val="002060"/>
                </a:solidFill>
                <a:latin typeface="Cambria" panose="02040503050406030204" pitchFamily="18" charset="0"/>
                <a:ea typeface="Cambria" panose="02040503050406030204" pitchFamily="18" charset="0"/>
                <a:cs typeface="Baloo" panose="03080902040302020200" pitchFamily="66" charset="0"/>
              </a:rPr>
              <a:t>Mở</a:t>
            </a:r>
            <a:r>
              <a:rPr lang="en-US" sz="2400" b="1" i="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i="1" dirty="0" err="1">
                <a:solidFill>
                  <a:srgbClr val="002060"/>
                </a:solidFill>
                <a:latin typeface="Cambria" panose="02040503050406030204" pitchFamily="18" charset="0"/>
                <a:ea typeface="Cambria" panose="02040503050406030204" pitchFamily="18" charset="0"/>
                <a:cs typeface="Baloo" panose="03080902040302020200" pitchFamily="66" charset="0"/>
              </a:rPr>
              <a:t>bài</a:t>
            </a:r>
            <a:r>
              <a:rPr lang="en-US" sz="2400" b="1" i="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G</a:t>
            </a:r>
            <a:r>
              <a:rPr lang="vi-VN" sz="2400" b="1" dirty="0">
                <a:solidFill>
                  <a:srgbClr val="002060"/>
                </a:solidFill>
                <a:latin typeface="Cambria" panose="02040503050406030204" pitchFamily="18" charset="0"/>
                <a:ea typeface="Cambria" panose="02040503050406030204" pitchFamily="18" charset="0"/>
                <a:cs typeface="Baloo" panose="03080902040302020200" pitchFamily="66" charset="0"/>
              </a:rPr>
              <a:t>iới thiệu về câu chuyện (tên câu chuyện, lí do biết câu chuyện hoặc ấn tượng về câu chuyện,...).</a:t>
            </a:r>
          </a:p>
        </p:txBody>
      </p:sp>
      <p:pic>
        <p:nvPicPr>
          <p:cNvPr id="10" name="Picture 9" descr="A red arrow pointing to the right&#10;&#10;Description automatically generated with low confidence">
            <a:extLst>
              <a:ext uri="{FF2B5EF4-FFF2-40B4-BE49-F238E27FC236}">
                <a16:creationId xmlns:a16="http://schemas.microsoft.com/office/drawing/2014/main" id="{F3C8961A-8C02-6E9E-CAB5-E18A01EC56B1}"/>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5897330" y="2488365"/>
            <a:ext cx="1085230" cy="1348495"/>
          </a:xfrm>
          <a:prstGeom prst="rect">
            <a:avLst/>
          </a:prstGeom>
        </p:spPr>
      </p:pic>
      <p:sp>
        <p:nvSpPr>
          <p:cNvPr id="11" name="Rectangle: Rounded Corners 10">
            <a:extLst>
              <a:ext uri="{FF2B5EF4-FFF2-40B4-BE49-F238E27FC236}">
                <a16:creationId xmlns:a16="http://schemas.microsoft.com/office/drawing/2014/main" id="{2F256FC2-80B6-2708-E908-C2460F19D868}"/>
              </a:ext>
            </a:extLst>
          </p:cNvPr>
          <p:cNvSpPr/>
          <p:nvPr/>
        </p:nvSpPr>
        <p:spPr>
          <a:xfrm>
            <a:off x="4686300" y="3695700"/>
            <a:ext cx="3190876" cy="2667000"/>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2400" b="1" i="1" dirty="0" err="1">
                <a:solidFill>
                  <a:srgbClr val="002060"/>
                </a:solidFill>
                <a:latin typeface="Cambria" panose="02040503050406030204" pitchFamily="18" charset="0"/>
                <a:ea typeface="Cambria" panose="02040503050406030204" pitchFamily="18" charset="0"/>
                <a:cs typeface="Baloo" panose="03080902040302020200" pitchFamily="66" charset="0"/>
              </a:rPr>
              <a:t>Thân</a:t>
            </a:r>
            <a:r>
              <a:rPr lang="en-US" sz="2400" b="1" i="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i="1" dirty="0" err="1">
                <a:solidFill>
                  <a:srgbClr val="002060"/>
                </a:solidFill>
                <a:latin typeface="Cambria" panose="02040503050406030204" pitchFamily="18" charset="0"/>
                <a:ea typeface="Cambria" panose="02040503050406030204" pitchFamily="18" charset="0"/>
                <a:cs typeface="Baloo" panose="03080902040302020200" pitchFamily="66" charset="0"/>
              </a:rPr>
              <a:t>bài</a:t>
            </a:r>
            <a:r>
              <a:rPr lang="en-US" sz="2400" b="1" i="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Kể</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lại</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câu</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chuyện</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theo</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trình</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tự</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diễn</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ra</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các</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sự</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việc</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chú</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ý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sử</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dụng</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từ</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ngữ</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kết</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nối</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các</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sự</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việc</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a:t>
            </a:r>
          </a:p>
        </p:txBody>
      </p:sp>
      <p:pic>
        <p:nvPicPr>
          <p:cNvPr id="12" name="Picture 11" descr="A red arrow pointing to the right&#10;&#10;Description automatically generated with low confidence">
            <a:extLst>
              <a:ext uri="{FF2B5EF4-FFF2-40B4-BE49-F238E27FC236}">
                <a16:creationId xmlns:a16="http://schemas.microsoft.com/office/drawing/2014/main" id="{AAA21941-DF89-EA02-74A9-19B8820325CC}"/>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2084706">
            <a:off x="7636882" y="2250676"/>
            <a:ext cx="2197370" cy="1348495"/>
          </a:xfrm>
          <a:prstGeom prst="rect">
            <a:avLst/>
          </a:prstGeom>
        </p:spPr>
      </p:pic>
      <p:sp>
        <p:nvSpPr>
          <p:cNvPr id="13" name="Rectangle: Rounded Corners 12">
            <a:extLst>
              <a:ext uri="{FF2B5EF4-FFF2-40B4-BE49-F238E27FC236}">
                <a16:creationId xmlns:a16="http://schemas.microsoft.com/office/drawing/2014/main" id="{2928B22B-B5D0-EA8B-5D01-DCAB73FF902B}"/>
              </a:ext>
            </a:extLst>
          </p:cNvPr>
          <p:cNvSpPr/>
          <p:nvPr/>
        </p:nvSpPr>
        <p:spPr>
          <a:xfrm>
            <a:off x="8496300" y="3568975"/>
            <a:ext cx="3114675" cy="2822299"/>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2400" b="1" i="1" dirty="0" err="1">
                <a:solidFill>
                  <a:srgbClr val="002060"/>
                </a:solidFill>
                <a:latin typeface="Cambria" panose="02040503050406030204" pitchFamily="18" charset="0"/>
                <a:ea typeface="Cambria" panose="02040503050406030204" pitchFamily="18" charset="0"/>
                <a:cs typeface="Baloo" panose="03080902040302020200" pitchFamily="66" charset="0"/>
              </a:rPr>
              <a:t>Kết</a:t>
            </a:r>
            <a:r>
              <a:rPr lang="en-US" sz="2400" b="1" i="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i="1" dirty="0" err="1">
                <a:solidFill>
                  <a:srgbClr val="002060"/>
                </a:solidFill>
                <a:latin typeface="Cambria" panose="02040503050406030204" pitchFamily="18" charset="0"/>
                <a:ea typeface="Cambria" panose="02040503050406030204" pitchFamily="18" charset="0"/>
                <a:cs typeface="Baloo" panose="03080902040302020200" pitchFamily="66" charset="0"/>
              </a:rPr>
              <a:t>bài</a:t>
            </a:r>
            <a:r>
              <a:rPr lang="en-US" sz="2400" b="1" i="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Nêu</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suy</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nghĩ</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cảm</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xúc</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về</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câu</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chuyện</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mong</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muốn</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sau</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khi</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đọc</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câu</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chuyện</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hoặc</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bài</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học</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rút</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ra</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từ</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câu</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chuyện</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a:t>
            </a:r>
          </a:p>
        </p:txBody>
      </p:sp>
    </p:spTree>
    <p:extLst>
      <p:ext uri="{BB962C8B-B14F-4D97-AF65-F5344CB8AC3E}">
        <p14:creationId xmlns:p14="http://schemas.microsoft.com/office/powerpoint/2010/main" val="36454008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righ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right)">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1"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7C86466-7223-483B-AC38-7F7F68F38AE9}"/>
              </a:ext>
            </a:extLst>
          </p:cNvPr>
          <p:cNvSpPr/>
          <p:nvPr/>
        </p:nvSpPr>
        <p:spPr>
          <a:xfrm>
            <a:off x="4126523" y="815838"/>
            <a:ext cx="3831772" cy="3364277"/>
          </a:xfrm>
          <a:prstGeom prst="ellipse">
            <a:avLst/>
          </a:prstGeom>
          <a:solidFill>
            <a:srgbClr val="F9F4E0"/>
          </a:solidFill>
          <a:ln>
            <a:solidFill>
              <a:srgbClr val="F9F4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B3C3F0"/>
              </a:solidFill>
              <a:effectLst/>
              <a:uLnTx/>
              <a:uFillTx/>
              <a:latin typeface="Arial"/>
              <a:ea typeface="+mn-ea"/>
              <a:cs typeface="+mn-cs"/>
              <a:sym typeface="Arial"/>
            </a:endParaRPr>
          </a:p>
        </p:txBody>
      </p:sp>
      <p:sp>
        <p:nvSpPr>
          <p:cNvPr id="6" name="Rectangle: Rounded Corners 5">
            <a:extLst>
              <a:ext uri="{FF2B5EF4-FFF2-40B4-BE49-F238E27FC236}">
                <a16:creationId xmlns:a16="http://schemas.microsoft.com/office/drawing/2014/main" id="{9DA94D71-BAD4-4746-8B07-9874D932394F}"/>
              </a:ext>
            </a:extLst>
          </p:cNvPr>
          <p:cNvSpPr/>
          <p:nvPr/>
        </p:nvSpPr>
        <p:spPr>
          <a:xfrm>
            <a:off x="326572" y="1484726"/>
            <a:ext cx="11541968" cy="4421553"/>
          </a:xfrm>
          <a:custGeom>
            <a:avLst/>
            <a:gdLst>
              <a:gd name="connsiteX0" fmla="*/ 0 w 11541968"/>
              <a:gd name="connsiteY0" fmla="*/ 599253 h 4421553"/>
              <a:gd name="connsiteX1" fmla="*/ 599253 w 11541968"/>
              <a:gd name="connsiteY1" fmla="*/ 0 h 4421553"/>
              <a:gd name="connsiteX2" fmla="*/ 10942715 w 11541968"/>
              <a:gd name="connsiteY2" fmla="*/ 0 h 4421553"/>
              <a:gd name="connsiteX3" fmla="*/ 11541968 w 11541968"/>
              <a:gd name="connsiteY3" fmla="*/ 599253 h 4421553"/>
              <a:gd name="connsiteX4" fmla="*/ 11541968 w 11541968"/>
              <a:gd name="connsiteY4" fmla="*/ 3822300 h 4421553"/>
              <a:gd name="connsiteX5" fmla="*/ 10942715 w 11541968"/>
              <a:gd name="connsiteY5" fmla="*/ 4421553 h 4421553"/>
              <a:gd name="connsiteX6" fmla="*/ 599253 w 11541968"/>
              <a:gd name="connsiteY6" fmla="*/ 4421553 h 4421553"/>
              <a:gd name="connsiteX7" fmla="*/ 0 w 11541968"/>
              <a:gd name="connsiteY7" fmla="*/ 3822300 h 4421553"/>
              <a:gd name="connsiteX8" fmla="*/ 0 w 11541968"/>
              <a:gd name="connsiteY8" fmla="*/ 599253 h 44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968" h="4421553" fill="none" extrusionOk="0">
                <a:moveTo>
                  <a:pt x="0" y="599253"/>
                </a:moveTo>
                <a:cubicBezTo>
                  <a:pt x="1740" y="315385"/>
                  <a:pt x="294714" y="44339"/>
                  <a:pt x="599253" y="0"/>
                </a:cubicBezTo>
                <a:cubicBezTo>
                  <a:pt x="2592794" y="72427"/>
                  <a:pt x="7426792" y="61419"/>
                  <a:pt x="10942715" y="0"/>
                </a:cubicBezTo>
                <a:cubicBezTo>
                  <a:pt x="11266634" y="-48455"/>
                  <a:pt x="11487292" y="251757"/>
                  <a:pt x="11541968" y="599253"/>
                </a:cubicBezTo>
                <a:cubicBezTo>
                  <a:pt x="11642844" y="1011066"/>
                  <a:pt x="11434655" y="2412419"/>
                  <a:pt x="11541968" y="3822300"/>
                </a:cubicBezTo>
                <a:cubicBezTo>
                  <a:pt x="11543932" y="4143292"/>
                  <a:pt x="11255697" y="4401402"/>
                  <a:pt x="10942715" y="4421553"/>
                </a:cubicBezTo>
                <a:cubicBezTo>
                  <a:pt x="6122165" y="4451380"/>
                  <a:pt x="2004814" y="4342247"/>
                  <a:pt x="599253" y="4421553"/>
                </a:cubicBezTo>
                <a:cubicBezTo>
                  <a:pt x="330013" y="4414576"/>
                  <a:pt x="-32520" y="4159688"/>
                  <a:pt x="0" y="3822300"/>
                </a:cubicBezTo>
                <a:cubicBezTo>
                  <a:pt x="50037" y="2320250"/>
                  <a:pt x="770" y="1818915"/>
                  <a:pt x="0" y="599253"/>
                </a:cubicBezTo>
                <a:close/>
              </a:path>
              <a:path w="11541968" h="4421553" stroke="0" extrusionOk="0">
                <a:moveTo>
                  <a:pt x="0" y="599253"/>
                </a:moveTo>
                <a:cubicBezTo>
                  <a:pt x="32638" y="277191"/>
                  <a:pt x="282480" y="29555"/>
                  <a:pt x="599253" y="0"/>
                </a:cubicBezTo>
                <a:cubicBezTo>
                  <a:pt x="4266228" y="123000"/>
                  <a:pt x="6480235" y="-96860"/>
                  <a:pt x="10942715" y="0"/>
                </a:cubicBezTo>
                <a:cubicBezTo>
                  <a:pt x="11244616" y="-22145"/>
                  <a:pt x="11545721" y="260729"/>
                  <a:pt x="11541968" y="599253"/>
                </a:cubicBezTo>
                <a:cubicBezTo>
                  <a:pt x="11545141" y="2163788"/>
                  <a:pt x="11636235" y="2902557"/>
                  <a:pt x="11541968" y="3822300"/>
                </a:cubicBezTo>
                <a:cubicBezTo>
                  <a:pt x="11490393" y="4171943"/>
                  <a:pt x="11265288" y="4420181"/>
                  <a:pt x="10942715" y="4421553"/>
                </a:cubicBezTo>
                <a:cubicBezTo>
                  <a:pt x="7244165" y="4260846"/>
                  <a:pt x="2652638" y="4461220"/>
                  <a:pt x="599253" y="4421553"/>
                </a:cubicBezTo>
                <a:cubicBezTo>
                  <a:pt x="244033" y="4416653"/>
                  <a:pt x="-59273" y="4126406"/>
                  <a:pt x="0" y="3822300"/>
                </a:cubicBezTo>
                <a:cubicBezTo>
                  <a:pt x="32216" y="2225742"/>
                  <a:pt x="57206" y="1432606"/>
                  <a:pt x="0" y="599253"/>
                </a:cubicBezTo>
                <a:close/>
              </a:path>
            </a:pathLst>
          </a:custGeom>
          <a:solidFill>
            <a:srgbClr val="FFFFFF">
              <a:alpha val="76000"/>
            </a:srgbClr>
          </a:solidFill>
          <a:ln w="38100">
            <a:solidFill>
              <a:srgbClr val="002060"/>
            </a:solidFill>
            <a:prstDash val="dash"/>
            <a:extLst>
              <a:ext uri="{C807C97D-BFC1-408E-A445-0C87EB9F89A2}">
                <ask:lineSketchStyleProps xmlns:ask="http://schemas.microsoft.com/office/drawing/2018/sketchyshapes" sd="852854689">
                  <a:prstGeom prst="roundRect">
                    <a:avLst>
                      <a:gd name="adj" fmla="val 1355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189" marR="0" lvl="0" indent="0" algn="just" defTabSz="1219170" rtl="0" eaLnBrk="1" fontAlgn="auto" latinLnBrk="0" hangingPunct="1">
              <a:lnSpc>
                <a:spcPct val="100000"/>
              </a:lnSpc>
              <a:spcBef>
                <a:spcPts val="1200"/>
              </a:spcBef>
              <a:spcAft>
                <a:spcPts val="0"/>
              </a:spcAft>
              <a:buClr>
                <a:srgbClr val="000000"/>
              </a:buClr>
              <a:buSzTx/>
              <a:buFontTx/>
              <a:buNone/>
              <a:tabLst/>
              <a:defRPr/>
            </a:pPr>
            <a:endParaRPr kumimoji="0" lang="en-US" sz="2800" b="0" i="0" u="none" strike="noStrike" kern="0" cap="none" spc="0" normalizeH="0" baseline="0" noProof="0" dirty="0">
              <a:ln>
                <a:noFill/>
              </a:ln>
              <a:solidFill>
                <a:srgbClr val="A0B2E4"/>
              </a:solidFill>
              <a:effectLst/>
              <a:uLnTx/>
              <a:uFillTx/>
              <a:latin typeface="Arial"/>
              <a:ea typeface="+mn-ea"/>
              <a:cs typeface="+mn-cs"/>
              <a:sym typeface="Arial"/>
            </a:endParaRPr>
          </a:p>
        </p:txBody>
      </p:sp>
      <p:sp>
        <p:nvSpPr>
          <p:cNvPr id="7" name="TextBox 6">
            <a:extLst>
              <a:ext uri="{FF2B5EF4-FFF2-40B4-BE49-F238E27FC236}">
                <a16:creationId xmlns:a16="http://schemas.microsoft.com/office/drawing/2014/main" id="{2F73FE78-540E-4B57-8914-903DA79D5BA7}"/>
              </a:ext>
            </a:extLst>
          </p:cNvPr>
          <p:cNvSpPr txBox="1"/>
          <p:nvPr/>
        </p:nvSpPr>
        <p:spPr>
          <a:xfrm>
            <a:off x="1863364" y="1800716"/>
            <a:ext cx="9350029" cy="754694"/>
          </a:xfrm>
          <a:prstGeom prst="rect">
            <a:avLst/>
          </a:prstGeom>
          <a:noFill/>
        </p:spPr>
        <p:txBody>
          <a:bodyPr wrap="square" rtlCol="0">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GV ĐIỀN VÀO ĐÂY</a:t>
            </a:r>
          </a:p>
        </p:txBody>
      </p:sp>
      <p:pic>
        <p:nvPicPr>
          <p:cNvPr id="8" name="Picture 7">
            <a:extLst>
              <a:ext uri="{FF2B5EF4-FFF2-40B4-BE49-F238E27FC236}">
                <a16:creationId xmlns:a16="http://schemas.microsoft.com/office/drawing/2014/main" id="{E693F967-41EA-4C88-BF81-3122D7DFD149}"/>
              </a:ext>
            </a:extLst>
          </p:cNvPr>
          <p:cNvPicPr>
            <a:picLocks noChangeAspect="1"/>
          </p:cNvPicPr>
          <p:nvPr/>
        </p:nvPicPr>
        <p:blipFill>
          <a:blip r:embed="rId3"/>
          <a:stretch>
            <a:fillRect/>
          </a:stretch>
        </p:blipFill>
        <p:spPr>
          <a:xfrm rot="737208" flipH="1">
            <a:off x="671250" y="1718066"/>
            <a:ext cx="919996" cy="919996"/>
          </a:xfrm>
          <a:prstGeom prst="rect">
            <a:avLst/>
          </a:prstGeom>
        </p:spPr>
      </p:pic>
      <p:sp>
        <p:nvSpPr>
          <p:cNvPr id="9" name="TextBox 8">
            <a:extLst>
              <a:ext uri="{FF2B5EF4-FFF2-40B4-BE49-F238E27FC236}">
                <a16:creationId xmlns:a16="http://schemas.microsoft.com/office/drawing/2014/main" id="{0364FEB0-5698-4DD9-B951-38D76274AFFC}"/>
              </a:ext>
            </a:extLst>
          </p:cNvPr>
          <p:cNvSpPr txBox="1"/>
          <p:nvPr/>
        </p:nvSpPr>
        <p:spPr>
          <a:xfrm>
            <a:off x="1863364" y="2781728"/>
            <a:ext cx="9350029" cy="754694"/>
          </a:xfrm>
          <a:prstGeom prst="rect">
            <a:avLst/>
          </a:prstGeom>
          <a:noFill/>
        </p:spPr>
        <p:txBody>
          <a:bodyPr wrap="square" rtlCol="0">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GV ĐIỀN VÀO ĐÂY</a:t>
            </a:r>
          </a:p>
        </p:txBody>
      </p:sp>
      <p:pic>
        <p:nvPicPr>
          <p:cNvPr id="10" name="Picture 9">
            <a:extLst>
              <a:ext uri="{FF2B5EF4-FFF2-40B4-BE49-F238E27FC236}">
                <a16:creationId xmlns:a16="http://schemas.microsoft.com/office/drawing/2014/main" id="{74207D6D-E66B-4FC7-9208-0A861CE79C7E}"/>
              </a:ext>
            </a:extLst>
          </p:cNvPr>
          <p:cNvPicPr>
            <a:picLocks noChangeAspect="1"/>
          </p:cNvPicPr>
          <p:nvPr/>
        </p:nvPicPr>
        <p:blipFill>
          <a:blip r:embed="rId3"/>
          <a:stretch>
            <a:fillRect/>
          </a:stretch>
        </p:blipFill>
        <p:spPr>
          <a:xfrm rot="737208" flipH="1">
            <a:off x="671250" y="2699078"/>
            <a:ext cx="919996" cy="919996"/>
          </a:xfrm>
          <a:prstGeom prst="rect">
            <a:avLst/>
          </a:prstGeom>
        </p:spPr>
      </p:pic>
      <p:sp>
        <p:nvSpPr>
          <p:cNvPr id="11" name="TextBox 10">
            <a:extLst>
              <a:ext uri="{FF2B5EF4-FFF2-40B4-BE49-F238E27FC236}">
                <a16:creationId xmlns:a16="http://schemas.microsoft.com/office/drawing/2014/main" id="{295D75F1-E8DE-415F-949A-4666C06F9810}"/>
              </a:ext>
            </a:extLst>
          </p:cNvPr>
          <p:cNvSpPr txBox="1"/>
          <p:nvPr/>
        </p:nvSpPr>
        <p:spPr>
          <a:xfrm>
            <a:off x="1863364" y="3762740"/>
            <a:ext cx="9350029" cy="754694"/>
          </a:xfrm>
          <a:prstGeom prst="rect">
            <a:avLst/>
          </a:prstGeom>
          <a:noFill/>
        </p:spPr>
        <p:txBody>
          <a:bodyPr wrap="square" rtlCol="0">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GV ĐIỀN VÀO ĐÂY</a:t>
            </a:r>
          </a:p>
        </p:txBody>
      </p:sp>
      <p:pic>
        <p:nvPicPr>
          <p:cNvPr id="12" name="Picture 11">
            <a:extLst>
              <a:ext uri="{FF2B5EF4-FFF2-40B4-BE49-F238E27FC236}">
                <a16:creationId xmlns:a16="http://schemas.microsoft.com/office/drawing/2014/main" id="{D62CC125-2497-4254-A003-741992126144}"/>
              </a:ext>
            </a:extLst>
          </p:cNvPr>
          <p:cNvPicPr>
            <a:picLocks noChangeAspect="1"/>
          </p:cNvPicPr>
          <p:nvPr/>
        </p:nvPicPr>
        <p:blipFill>
          <a:blip r:embed="rId3"/>
          <a:stretch>
            <a:fillRect/>
          </a:stretch>
        </p:blipFill>
        <p:spPr>
          <a:xfrm rot="737208" flipH="1">
            <a:off x="671250" y="3680090"/>
            <a:ext cx="919996" cy="919996"/>
          </a:xfrm>
          <a:prstGeom prst="rect">
            <a:avLst/>
          </a:prstGeom>
        </p:spPr>
      </p:pic>
      <p:sp>
        <p:nvSpPr>
          <p:cNvPr id="13" name="TextBox 12">
            <a:extLst>
              <a:ext uri="{FF2B5EF4-FFF2-40B4-BE49-F238E27FC236}">
                <a16:creationId xmlns:a16="http://schemas.microsoft.com/office/drawing/2014/main" id="{D1FBF336-6718-4970-B9F5-C29B528DD66C}"/>
              </a:ext>
            </a:extLst>
          </p:cNvPr>
          <p:cNvSpPr txBox="1"/>
          <p:nvPr/>
        </p:nvSpPr>
        <p:spPr>
          <a:xfrm>
            <a:off x="1863364" y="4743752"/>
            <a:ext cx="9350029" cy="754694"/>
          </a:xfrm>
          <a:prstGeom prst="rect">
            <a:avLst/>
          </a:prstGeom>
          <a:noFill/>
        </p:spPr>
        <p:txBody>
          <a:bodyPr wrap="square" rtlCol="0">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GV ĐIỀN VÀO ĐÂY</a:t>
            </a:r>
          </a:p>
        </p:txBody>
      </p:sp>
      <p:pic>
        <p:nvPicPr>
          <p:cNvPr id="14" name="Picture 13">
            <a:extLst>
              <a:ext uri="{FF2B5EF4-FFF2-40B4-BE49-F238E27FC236}">
                <a16:creationId xmlns:a16="http://schemas.microsoft.com/office/drawing/2014/main" id="{013A7B70-84ED-40B8-852C-7768B5167AA8}"/>
              </a:ext>
            </a:extLst>
          </p:cNvPr>
          <p:cNvPicPr>
            <a:picLocks noChangeAspect="1"/>
          </p:cNvPicPr>
          <p:nvPr/>
        </p:nvPicPr>
        <p:blipFill>
          <a:blip r:embed="rId3"/>
          <a:stretch>
            <a:fillRect/>
          </a:stretch>
        </p:blipFill>
        <p:spPr>
          <a:xfrm rot="737208" flipH="1">
            <a:off x="671250" y="4661102"/>
            <a:ext cx="919996" cy="919996"/>
          </a:xfrm>
          <a:prstGeom prst="rect">
            <a:avLst/>
          </a:prstGeom>
        </p:spPr>
      </p:pic>
      <p:pic>
        <p:nvPicPr>
          <p:cNvPr id="15" name="Picture 14">
            <a:extLst>
              <a:ext uri="{FF2B5EF4-FFF2-40B4-BE49-F238E27FC236}">
                <a16:creationId xmlns:a16="http://schemas.microsoft.com/office/drawing/2014/main" id="{1119B41A-8BFA-050F-4E9B-43FC59A14835}"/>
              </a:ext>
            </a:extLst>
          </p:cNvPr>
          <p:cNvPicPr>
            <a:picLocks noChangeAspect="1"/>
          </p:cNvPicPr>
          <p:nvPr/>
        </p:nvPicPr>
        <p:blipFill>
          <a:blip r:embed="rId4"/>
          <a:stretch>
            <a:fillRect/>
          </a:stretch>
        </p:blipFill>
        <p:spPr>
          <a:xfrm>
            <a:off x="3313341" y="172157"/>
            <a:ext cx="4974767" cy="1255885"/>
          </a:xfrm>
          <a:prstGeom prst="rect">
            <a:avLst/>
          </a:prstGeom>
        </p:spPr>
      </p:pic>
    </p:spTree>
    <p:extLst>
      <p:ext uri="{BB962C8B-B14F-4D97-AF65-F5344CB8AC3E}">
        <p14:creationId xmlns:p14="http://schemas.microsoft.com/office/powerpoint/2010/main" val="20052076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left)">
                                      <p:cBhvr>
                                        <p:cTn id="17" dur="500"/>
                                        <p:tgtEl>
                                          <p:spTgt spid="7">
                                            <p:txEl>
                                              <p:pRg st="0" end="0"/>
                                            </p:txEl>
                                          </p:spTgt>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wipe(left)">
                                      <p:cBhvr>
                                        <p:cTn id="25" dur="500"/>
                                        <p:tgtEl>
                                          <p:spTgt spid="9">
                                            <p:txEl>
                                              <p:pRg st="0" end="0"/>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wipe(left)">
                                      <p:cBhvr>
                                        <p:cTn id="33" dur="500"/>
                                        <p:tgtEl>
                                          <p:spTgt spid="11">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animEffect transition="in" filter="wipe(left)">
                                      <p:cBhvr>
                                        <p:cTn id="41"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9" grpId="0" uiExpand="1" build="p"/>
      <p:bldP spid="11" grpId="0" uiExpand="1" build="p"/>
      <p:bldP spid="1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1C80A7DD-8A5C-4534-9069-BA4908AE6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911" y="735205"/>
            <a:ext cx="6554693" cy="6122795"/>
          </a:xfrm>
          <a:prstGeom prst="rect">
            <a:avLst/>
          </a:prstGeom>
        </p:spPr>
      </p:pic>
      <p:pic>
        <p:nvPicPr>
          <p:cNvPr id="6" name="Picture 5" descr="A picture containing text, vector graphics&#10;&#10;Description automatically generated">
            <a:extLst>
              <a:ext uri="{FF2B5EF4-FFF2-40B4-BE49-F238E27FC236}">
                <a16:creationId xmlns:a16="http://schemas.microsoft.com/office/drawing/2014/main" id="{5473CD2D-0646-4173-A8AB-F64EA35A9B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858" y="1564673"/>
            <a:ext cx="3478908" cy="3728653"/>
          </a:xfrm>
          <a:prstGeom prst="rect">
            <a:avLst/>
          </a:prstGeom>
        </p:spPr>
      </p:pic>
      <p:pic>
        <p:nvPicPr>
          <p:cNvPr id="10" name="Picture 9">
            <a:extLst>
              <a:ext uri="{FF2B5EF4-FFF2-40B4-BE49-F238E27FC236}">
                <a16:creationId xmlns:a16="http://schemas.microsoft.com/office/drawing/2014/main" id="{E9D03102-FB96-454E-8F67-E30CC20ECF17}"/>
              </a:ext>
            </a:extLst>
          </p:cNvPr>
          <p:cNvPicPr>
            <a:picLocks noChangeAspect="1"/>
          </p:cNvPicPr>
          <p:nvPr/>
        </p:nvPicPr>
        <p:blipFill>
          <a:blip r:embed="rId5"/>
          <a:stretch>
            <a:fillRect/>
          </a:stretch>
        </p:blipFill>
        <p:spPr>
          <a:xfrm>
            <a:off x="8598254" y="2433484"/>
            <a:ext cx="3092356" cy="4492401"/>
          </a:xfrm>
          <a:prstGeom prst="rect">
            <a:avLst/>
          </a:prstGeom>
        </p:spPr>
      </p:pic>
      <p:pic>
        <p:nvPicPr>
          <p:cNvPr id="2" name="Picture 1">
            <a:extLst>
              <a:ext uri="{FF2B5EF4-FFF2-40B4-BE49-F238E27FC236}">
                <a16:creationId xmlns:a16="http://schemas.microsoft.com/office/drawing/2014/main" id="{8DFECE3B-8BF7-ABBF-B369-A7BC5D4D0CB7}"/>
              </a:ext>
            </a:extLst>
          </p:cNvPr>
          <p:cNvPicPr>
            <a:picLocks noChangeAspect="1"/>
          </p:cNvPicPr>
          <p:nvPr/>
        </p:nvPicPr>
        <p:blipFill>
          <a:blip r:embed="rId6"/>
          <a:stretch>
            <a:fillRect/>
          </a:stretch>
        </p:blipFill>
        <p:spPr>
          <a:xfrm>
            <a:off x="1375151" y="2324741"/>
            <a:ext cx="5974598" cy="2780017"/>
          </a:xfrm>
          <a:prstGeom prst="rect">
            <a:avLst/>
          </a:prstGeom>
        </p:spPr>
      </p:pic>
    </p:spTree>
    <p:extLst>
      <p:ext uri="{BB962C8B-B14F-4D97-AF65-F5344CB8AC3E}">
        <p14:creationId xmlns:p14="http://schemas.microsoft.com/office/powerpoint/2010/main" val="34709037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Download finger , finger icon, left, right png and psd - finger pointing  icon png - Free PNG Images | TOPpng">
            <a:extLst>
              <a:ext uri="{FF2B5EF4-FFF2-40B4-BE49-F238E27FC236}">
                <a16:creationId xmlns:a16="http://schemas.microsoft.com/office/drawing/2014/main" id="{EBB5E624-6DE5-F9A4-A173-5B3D50D298FF}"/>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779" b="89872" l="476" r="99881"/>
                    </a14:imgEffect>
                  </a14:imgLayer>
                </a14:imgProps>
              </a:ext>
              <a:ext uri="{28A0092B-C50C-407E-A947-70E740481C1C}">
                <a14:useLocalDpi xmlns:a14="http://schemas.microsoft.com/office/drawing/2010/main" val="0"/>
              </a:ext>
            </a:extLst>
          </a:blip>
          <a:srcRect/>
          <a:stretch>
            <a:fillRect/>
          </a:stretch>
        </p:blipFill>
        <p:spPr bwMode="auto">
          <a:xfrm>
            <a:off x="3897540" y="1448664"/>
            <a:ext cx="787629" cy="805445"/>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19">
            <a:extLst>
              <a:ext uri="{FF2B5EF4-FFF2-40B4-BE49-F238E27FC236}">
                <a16:creationId xmlns:a16="http://schemas.microsoft.com/office/drawing/2014/main" id="{EB2CA2A6-D506-FD0E-525D-1CD0CCE0650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082" r="14173"/>
          <a:stretch/>
        </p:blipFill>
        <p:spPr>
          <a:xfrm>
            <a:off x="-308214" y="-250867"/>
            <a:ext cx="4525019" cy="7108867"/>
          </a:xfrm>
          <a:prstGeom prst="rect">
            <a:avLst/>
          </a:prstGeom>
        </p:spPr>
      </p:pic>
      <p:grpSp>
        <p:nvGrpSpPr>
          <p:cNvPr id="10" name="Group 9">
            <a:extLst>
              <a:ext uri="{FF2B5EF4-FFF2-40B4-BE49-F238E27FC236}">
                <a16:creationId xmlns:a16="http://schemas.microsoft.com/office/drawing/2014/main" id="{8CAA01EC-F9C4-A55D-FC84-5A4992AAAF93}"/>
              </a:ext>
            </a:extLst>
          </p:cNvPr>
          <p:cNvGrpSpPr/>
          <p:nvPr/>
        </p:nvGrpSpPr>
        <p:grpSpPr>
          <a:xfrm>
            <a:off x="4528626" y="685801"/>
            <a:ext cx="7660913" cy="2457450"/>
            <a:chOff x="74342" y="1538752"/>
            <a:chExt cx="9069658" cy="3323063"/>
          </a:xfrm>
        </p:grpSpPr>
        <p:sp>
          <p:nvSpPr>
            <p:cNvPr id="11" name="Rounded Rectangle 13">
              <a:extLst>
                <a:ext uri="{FF2B5EF4-FFF2-40B4-BE49-F238E27FC236}">
                  <a16:creationId xmlns:a16="http://schemas.microsoft.com/office/drawing/2014/main" id="{521ADF16-2736-4D40-27FB-B65AA0EA0352}"/>
                </a:ext>
              </a:extLst>
            </p:cNvPr>
            <p:cNvSpPr/>
            <p:nvPr/>
          </p:nvSpPr>
          <p:spPr>
            <a:xfrm>
              <a:off x="74342" y="1538752"/>
              <a:ext cx="9069658" cy="33230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14">
              <a:extLst>
                <a:ext uri="{FF2B5EF4-FFF2-40B4-BE49-F238E27FC236}">
                  <a16:creationId xmlns:a16="http://schemas.microsoft.com/office/drawing/2014/main" id="{E6CC7240-29C4-33AD-00A6-370F354306A6}"/>
                </a:ext>
              </a:extLst>
            </p:cNvPr>
            <p:cNvSpPr/>
            <p:nvPr/>
          </p:nvSpPr>
          <p:spPr>
            <a:xfrm>
              <a:off x="185852" y="1691269"/>
              <a:ext cx="8880088" cy="3022417"/>
            </a:xfrm>
            <a:prstGeom prst="roundRect">
              <a:avLst/>
            </a:prstGeom>
            <a:noFill/>
            <a:ln w="444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TextBox 7">
            <a:extLst>
              <a:ext uri="{FF2B5EF4-FFF2-40B4-BE49-F238E27FC236}">
                <a16:creationId xmlns:a16="http://schemas.microsoft.com/office/drawing/2014/main" id="{38891E02-95A2-B783-B0BC-F155FD3F23B9}"/>
              </a:ext>
            </a:extLst>
          </p:cNvPr>
          <p:cNvSpPr txBox="1"/>
          <p:nvPr/>
        </p:nvSpPr>
        <p:spPr>
          <a:xfrm>
            <a:off x="4466853" y="1368126"/>
            <a:ext cx="7500788" cy="1231106"/>
          </a:xfrm>
          <a:prstGeom prst="rect">
            <a:avLst/>
          </a:prstGeom>
        </p:spPr>
        <p:txBody>
          <a:bodyPr wrap="square" lIns="0" tIns="0" rIns="0" bIns="0" rtlCol="0" anchor="t">
            <a:spAutoFit/>
          </a:bodyPr>
          <a:lstStyle/>
          <a:p>
            <a:pPr marL="828311" lvl="1" indent="-571500" algn="just" defTabSz="914377">
              <a:buFont typeface="Arial" panose="020B0604020202020204" pitchFamily="34" charset="0"/>
              <a:buChar char="•"/>
              <a:defRPr/>
            </a:pPr>
            <a:r>
              <a:rPr lang="en-US" sz="4000" b="1" dirty="0" err="1">
                <a:solidFill>
                  <a:srgbClr val="002060"/>
                </a:solidFill>
                <a:latin typeface="Cambria" panose="02040503050406030204" pitchFamily="18" charset="0"/>
                <a:ea typeface="Cambria" panose="02040503050406030204" pitchFamily="18" charset="0"/>
              </a:rPr>
              <a:t>Tìm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hiểu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cách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viết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bài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văn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kể</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lại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một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câu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chuyện</a:t>
            </a:r>
            <a:r>
              <a:rPr lang="en-US" sz="4000" b="1" dirty="0">
                <a:solidFill>
                  <a:srgbClr val="002060"/>
                </a:solidFill>
                <a:latin typeface="Cambria" panose="02040503050406030204" pitchFamily="18" charset="0"/>
                <a:ea typeface="Cambria" panose="02040503050406030204" pitchFamily="18" charset="0"/>
              </a:rPr>
              <a: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14" name="Picture 13">
            <a:extLst>
              <a:ext uri="{FF2B5EF4-FFF2-40B4-BE49-F238E27FC236}">
                <a16:creationId xmlns:a16="http://schemas.microsoft.com/office/drawing/2014/main" id="{35722034-CFBA-844C-5C27-AD6DAA5CBB19}"/>
              </a:ext>
            </a:extLst>
          </p:cNvPr>
          <p:cNvPicPr>
            <a:picLocks noChangeAspect="1"/>
          </p:cNvPicPr>
          <p:nvPr/>
        </p:nvPicPr>
        <p:blipFill>
          <a:blip r:embed="rId5"/>
          <a:stretch>
            <a:fillRect/>
          </a:stretch>
        </p:blipFill>
        <p:spPr>
          <a:xfrm>
            <a:off x="141941" y="235424"/>
            <a:ext cx="3499407" cy="2786113"/>
          </a:xfrm>
          <a:prstGeom prst="rect">
            <a:avLst/>
          </a:prstGeom>
        </p:spPr>
      </p:pic>
    </p:spTree>
    <p:extLst>
      <p:ext uri="{BB962C8B-B14F-4D97-AF65-F5344CB8AC3E}">
        <p14:creationId xmlns:p14="http://schemas.microsoft.com/office/powerpoint/2010/main" val="330216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6" presetClass="entr" presetSubtype="16" fill="hold" grpId="0"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animEffect transition="in" filter="circle(in)">
                                      <p:cBhvr>
                                        <p:cTn id="9"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reen sky Vectors &amp; Illustrations for Free Download | Freepik">
            <a:extLst>
              <a:ext uri="{FF2B5EF4-FFF2-40B4-BE49-F238E27FC236}">
                <a16:creationId xmlns:a16="http://schemas.microsoft.com/office/drawing/2014/main" id="{F8CE8627-83B1-4A2A-A9AB-D4F530BE86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Rounded Corners 1">
            <a:extLst>
              <a:ext uri="{FF2B5EF4-FFF2-40B4-BE49-F238E27FC236}">
                <a16:creationId xmlns:a16="http://schemas.microsoft.com/office/drawing/2014/main" id="{E6476E95-0178-4A85-8A88-E4EEA8231319}"/>
              </a:ext>
            </a:extLst>
          </p:cNvPr>
          <p:cNvSpPr/>
          <p:nvPr/>
        </p:nvSpPr>
        <p:spPr>
          <a:xfrm>
            <a:off x="333375" y="872197"/>
            <a:ext cx="11515725" cy="5657734"/>
          </a:xfrm>
          <a:custGeom>
            <a:avLst/>
            <a:gdLst>
              <a:gd name="connsiteX0" fmla="*/ 0 w 11781453"/>
              <a:gd name="connsiteY0" fmla="*/ 690459 h 5094514"/>
              <a:gd name="connsiteX1" fmla="*/ 690459 w 11781453"/>
              <a:gd name="connsiteY1" fmla="*/ 0 h 5094514"/>
              <a:gd name="connsiteX2" fmla="*/ 11090994 w 11781453"/>
              <a:gd name="connsiteY2" fmla="*/ 0 h 5094514"/>
              <a:gd name="connsiteX3" fmla="*/ 11781453 w 11781453"/>
              <a:gd name="connsiteY3" fmla="*/ 690459 h 5094514"/>
              <a:gd name="connsiteX4" fmla="*/ 11781453 w 11781453"/>
              <a:gd name="connsiteY4" fmla="*/ 4404055 h 5094514"/>
              <a:gd name="connsiteX5" fmla="*/ 11090994 w 11781453"/>
              <a:gd name="connsiteY5" fmla="*/ 5094514 h 5094514"/>
              <a:gd name="connsiteX6" fmla="*/ 690459 w 11781453"/>
              <a:gd name="connsiteY6" fmla="*/ 5094514 h 5094514"/>
              <a:gd name="connsiteX7" fmla="*/ 0 w 11781453"/>
              <a:gd name="connsiteY7" fmla="*/ 4404055 h 5094514"/>
              <a:gd name="connsiteX8" fmla="*/ 0 w 11781453"/>
              <a:gd name="connsiteY8" fmla="*/ 690459 h 50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453" h="5094514" fill="none" extrusionOk="0">
                <a:moveTo>
                  <a:pt x="0" y="690459"/>
                </a:moveTo>
                <a:cubicBezTo>
                  <a:pt x="1725" y="355830"/>
                  <a:pt x="326606" y="29331"/>
                  <a:pt x="690459" y="0"/>
                </a:cubicBezTo>
                <a:cubicBezTo>
                  <a:pt x="4521344" y="72427"/>
                  <a:pt x="7169040" y="61419"/>
                  <a:pt x="11090994" y="0"/>
                </a:cubicBezTo>
                <a:cubicBezTo>
                  <a:pt x="11470876" y="-9969"/>
                  <a:pt x="11724457" y="291889"/>
                  <a:pt x="11781453" y="690459"/>
                </a:cubicBezTo>
                <a:cubicBezTo>
                  <a:pt x="11882329" y="2511261"/>
                  <a:pt x="11674140" y="3764848"/>
                  <a:pt x="11781453" y="4404055"/>
                </a:cubicBezTo>
                <a:cubicBezTo>
                  <a:pt x="11794245" y="4720463"/>
                  <a:pt x="11452101" y="5071843"/>
                  <a:pt x="11090994" y="5094514"/>
                </a:cubicBezTo>
                <a:cubicBezTo>
                  <a:pt x="6763306" y="5124341"/>
                  <a:pt x="2575840" y="5015208"/>
                  <a:pt x="690459" y="5094514"/>
                </a:cubicBezTo>
                <a:cubicBezTo>
                  <a:pt x="336531" y="5091416"/>
                  <a:pt x="-72308" y="4799683"/>
                  <a:pt x="0" y="4404055"/>
                </a:cubicBezTo>
                <a:cubicBezTo>
                  <a:pt x="50037" y="3154905"/>
                  <a:pt x="770" y="2072176"/>
                  <a:pt x="0" y="690459"/>
                </a:cubicBezTo>
                <a:close/>
              </a:path>
              <a:path w="11781453" h="5094514" stroke="0" extrusionOk="0">
                <a:moveTo>
                  <a:pt x="0" y="690459"/>
                </a:moveTo>
                <a:cubicBezTo>
                  <a:pt x="6267" y="310837"/>
                  <a:pt x="327696" y="38684"/>
                  <a:pt x="690459" y="0"/>
                </a:cubicBezTo>
                <a:cubicBezTo>
                  <a:pt x="4180508" y="123000"/>
                  <a:pt x="8612621" y="-96860"/>
                  <a:pt x="11090994" y="0"/>
                </a:cubicBezTo>
                <a:cubicBezTo>
                  <a:pt x="11425653" y="-35570"/>
                  <a:pt x="11785171" y="301634"/>
                  <a:pt x="11781453" y="690459"/>
                </a:cubicBezTo>
                <a:cubicBezTo>
                  <a:pt x="11784626" y="1246364"/>
                  <a:pt x="11875720" y="2571764"/>
                  <a:pt x="11781453" y="4404055"/>
                </a:cubicBezTo>
                <a:cubicBezTo>
                  <a:pt x="11715903" y="4809132"/>
                  <a:pt x="11401787" y="5082970"/>
                  <a:pt x="11090994" y="5094514"/>
                </a:cubicBezTo>
                <a:cubicBezTo>
                  <a:pt x="8015354" y="4933807"/>
                  <a:pt x="3137648" y="5134181"/>
                  <a:pt x="690459" y="5094514"/>
                </a:cubicBezTo>
                <a:cubicBezTo>
                  <a:pt x="304526" y="5093584"/>
                  <a:pt x="-54527" y="4760683"/>
                  <a:pt x="0" y="4404055"/>
                </a:cubicBezTo>
                <a:cubicBezTo>
                  <a:pt x="32216" y="3684371"/>
                  <a:pt x="57206" y="1986174"/>
                  <a:pt x="0" y="690459"/>
                </a:cubicBezTo>
                <a:close/>
              </a:path>
            </a:pathLst>
          </a:custGeom>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marL="609585" marR="0" lvl="0" indent="0" algn="just" defTabSz="1219170" rtl="0" eaLnBrk="1" fontAlgn="auto" latinLnBrk="0" hangingPunct="1">
              <a:lnSpc>
                <a:spcPct val="100000"/>
              </a:lnSpc>
              <a:spcBef>
                <a:spcPts val="1600"/>
              </a:spcBef>
              <a:spcAft>
                <a:spcPts val="0"/>
              </a:spcAft>
              <a:buClr>
                <a:srgbClr val="000000"/>
              </a:buClr>
              <a:buSzTx/>
              <a:buFontTx/>
              <a:buNone/>
              <a:tabLst/>
              <a:defRPr/>
            </a:pPr>
            <a:endParaRPr kumimoji="0" lang="vi-VN" sz="2933" b="1" i="0" u="none" strike="noStrike" kern="0" cap="none" spc="0" normalizeH="0" baseline="0" noProof="0" dirty="0">
              <a:ln>
                <a:noFill/>
              </a:ln>
              <a:solidFill>
                <a:srgbClr val="B3C3F0">
                  <a:lumMod val="10000"/>
                </a:srgbClr>
              </a:solidFill>
              <a:effectLst/>
              <a:uLnTx/>
              <a:uFillTx/>
              <a:latin typeface="Calibri" panose="020F0502020204030204" pitchFamily="34" charset="0"/>
              <a:ea typeface="+mn-ea"/>
              <a:cs typeface="Calibri" panose="020F0502020204030204" pitchFamily="34" charset="0"/>
              <a:sym typeface="Arial"/>
            </a:endParaRPr>
          </a:p>
        </p:txBody>
      </p:sp>
      <p:sp>
        <p:nvSpPr>
          <p:cNvPr id="23" name="Rectangle 22">
            <a:extLst>
              <a:ext uri="{FF2B5EF4-FFF2-40B4-BE49-F238E27FC236}">
                <a16:creationId xmlns:a16="http://schemas.microsoft.com/office/drawing/2014/main" id="{ABD7D613-6F84-460D-9E3E-DBEC594ED037}"/>
              </a:ext>
            </a:extLst>
          </p:cNvPr>
          <p:cNvSpPr/>
          <p:nvPr/>
        </p:nvSpPr>
        <p:spPr>
          <a:xfrm>
            <a:off x="1762125" y="143711"/>
            <a:ext cx="9881235" cy="584775"/>
          </a:xfrm>
          <a:prstGeom prst="rect">
            <a:avLst/>
          </a:prstGeom>
        </p:spPr>
        <p:txBody>
          <a:bodyPr wrap="square">
            <a:spAutoFit/>
          </a:bodyPr>
          <a:lstStyle/>
          <a:p>
            <a:pPr lvl="0" algn="just" defTabSz="1219170">
              <a:buClr>
                <a:srgbClr val="000000"/>
              </a:buClr>
              <a:defRPr/>
            </a:pPr>
            <a:r>
              <a:rPr lang="en-US" sz="3200" b="1" kern="0" dirty="0">
                <a:solidFill>
                  <a:srgbClr val="FF0000"/>
                </a:solidFill>
                <a:latin typeface="Calibri" panose="020F0502020204030204" pitchFamily="34" charset="0"/>
                <a:cs typeface="Calibri" panose="020F0502020204030204" pitchFamily="34" charset="0"/>
                <a:sym typeface="Arial"/>
              </a:rPr>
              <a:t>1. </a:t>
            </a:r>
            <a:r>
              <a:rPr lang="vi-VN" sz="3200" b="1" kern="0" dirty="0">
                <a:solidFill>
                  <a:srgbClr val="FF0000"/>
                </a:solidFill>
                <a:latin typeface="Calibri" panose="020F0502020204030204" pitchFamily="34" charset="0"/>
                <a:cs typeface="Calibri" panose="020F0502020204030204" pitchFamily="34" charset="0"/>
                <a:sym typeface="Arial"/>
              </a:rPr>
              <a:t>Đọc bài văn dưới đây và thực hiện yêu cầu.</a:t>
            </a:r>
            <a:endParaRPr kumimoji="0" lang="en-US" sz="32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endParaRPr>
          </a:p>
        </p:txBody>
      </p:sp>
      <p:sp>
        <p:nvSpPr>
          <p:cNvPr id="24" name="Rectangle 23">
            <a:extLst>
              <a:ext uri="{FF2B5EF4-FFF2-40B4-BE49-F238E27FC236}">
                <a16:creationId xmlns:a16="http://schemas.microsoft.com/office/drawing/2014/main" id="{295B2FDA-BACA-4E21-821C-33E9AF20EB99}"/>
              </a:ext>
            </a:extLst>
          </p:cNvPr>
          <p:cNvSpPr/>
          <p:nvPr/>
        </p:nvSpPr>
        <p:spPr>
          <a:xfrm>
            <a:off x="581027" y="1229405"/>
            <a:ext cx="11001373" cy="5262979"/>
          </a:xfrm>
          <a:prstGeom prst="rect">
            <a:avLst/>
          </a:prstGeom>
        </p:spPr>
        <p:txBody>
          <a:bodyPr wrap="square">
            <a:spAutoFit/>
          </a:bodyPr>
          <a:lstStyle/>
          <a:p>
            <a:pPr algn="just"/>
            <a:r>
              <a:rPr lang="en-US" sz="2100" dirty="0">
                <a:solidFill>
                  <a:srgbClr val="000000"/>
                </a:solidFill>
                <a:latin typeface="Calibri" panose="020F0502020204030204" pitchFamily="34" charset="0"/>
                <a:cs typeface="Calibri" panose="020F0502020204030204" pitchFamily="34" charset="0"/>
              </a:rPr>
              <a:t>   </a:t>
            </a:r>
            <a:r>
              <a:rPr lang="vi-VN" sz="2100" dirty="0">
                <a:solidFill>
                  <a:srgbClr val="000000"/>
                </a:solidFill>
                <a:latin typeface="Calibri" panose="020F0502020204030204" pitchFamily="34" charset="0"/>
                <a:cs typeface="Calibri" panose="020F0502020204030204" pitchFamily="34" charset="0"/>
              </a:rPr>
              <a:t>Em được mẹ tặng cuốn sách có nhan đề "100 câu chuyện cổ tích hay nhất thế giới". Đối với em, thú vị nhất trong cuốn sách là câu chuyện "Cô bé Lọ Lem".</a:t>
            </a:r>
          </a:p>
          <a:p>
            <a:pPr algn="just"/>
            <a:r>
              <a:rPr lang="en-US" sz="2100" b="1" dirty="0">
                <a:solidFill>
                  <a:srgbClr val="000000"/>
                </a:solidFill>
                <a:latin typeface="Calibri" panose="020F0502020204030204" pitchFamily="34" charset="0"/>
                <a:cs typeface="Calibri" panose="020F0502020204030204" pitchFamily="34" charset="0"/>
              </a:rPr>
              <a:t>   </a:t>
            </a:r>
            <a:r>
              <a:rPr lang="vi-VN" sz="2100" b="1" dirty="0">
                <a:solidFill>
                  <a:srgbClr val="000000"/>
                </a:solidFill>
                <a:latin typeface="Calibri" panose="020F0502020204030204" pitchFamily="34" charset="0"/>
                <a:cs typeface="Calibri" panose="020F0502020204030204" pitchFamily="34" charset="0"/>
              </a:rPr>
              <a:t>Chuyện kể rằng</a:t>
            </a:r>
            <a:r>
              <a:rPr lang="vi-VN" sz="2100" dirty="0">
                <a:solidFill>
                  <a:srgbClr val="000000"/>
                </a:solidFill>
                <a:latin typeface="Calibri" panose="020F0502020204030204" pitchFamily="34" charset="0"/>
                <a:cs typeface="Calibri" panose="020F0502020204030204" pitchFamily="34" charset="0"/>
              </a:rPr>
              <a:t>, đã lâu lắm rồi, ở một đất nước xa xôi, có cô bé xinh đẹp tên là Lọ Lem. Sau khi mẹ Lọ Lem mất, bố cô lấy vợ mới. Người vợ mới có hai cô con gái riêng và chẳng yêu thương Lọ Lem chút nào. </a:t>
            </a:r>
            <a:r>
              <a:rPr lang="vi-VN" sz="2100" b="1" dirty="0">
                <a:solidFill>
                  <a:srgbClr val="000000"/>
                </a:solidFill>
                <a:latin typeface="Calibri" panose="020F0502020204030204" pitchFamily="34" charset="0"/>
                <a:cs typeface="Calibri" panose="020F0502020204030204" pitchFamily="34" charset="0"/>
              </a:rPr>
              <a:t>Không lâu sau,</a:t>
            </a:r>
            <a:r>
              <a:rPr lang="vi-VN" sz="2100" dirty="0">
                <a:solidFill>
                  <a:srgbClr val="000000"/>
                </a:solidFill>
                <a:latin typeface="Calibri" panose="020F0502020204030204" pitchFamily="34" charset="0"/>
                <a:cs typeface="Calibri" panose="020F0502020204030204" pitchFamily="34" charset="0"/>
              </a:rPr>
              <a:t> bố Lọ Lem cũng qua đời, cuộc sống của cô càng khổ cực.</a:t>
            </a:r>
          </a:p>
          <a:p>
            <a:pPr algn="just"/>
            <a:r>
              <a:rPr lang="en-US" sz="2100" dirty="0">
                <a:solidFill>
                  <a:srgbClr val="000000"/>
                </a:solidFill>
                <a:latin typeface="Calibri" panose="020F0502020204030204" pitchFamily="34" charset="0"/>
                <a:cs typeface="Calibri" panose="020F0502020204030204" pitchFamily="34" charset="0"/>
              </a:rPr>
              <a:t>   </a:t>
            </a:r>
            <a:r>
              <a:rPr lang="vi-VN" sz="2100" dirty="0">
                <a:solidFill>
                  <a:srgbClr val="000000"/>
                </a:solidFill>
                <a:latin typeface="Calibri" panose="020F0502020204030204" pitchFamily="34" charset="0"/>
                <a:cs typeface="Calibri" panose="020F0502020204030204" pitchFamily="34" charset="0"/>
              </a:rPr>
              <a:t>Một ngày nọ, vua tổ chức vũ hội. Mẹ kế và hai cô con gái đi dự hội, bắt Lọ Lem ở nhà nhặt đậu lẫn trong đống tro. Lọ Lem khóc nức nở. </a:t>
            </a:r>
            <a:r>
              <a:rPr lang="vi-VN" sz="2100" b="1" dirty="0">
                <a:solidFill>
                  <a:srgbClr val="000000"/>
                </a:solidFill>
                <a:latin typeface="Calibri" panose="020F0502020204030204" pitchFamily="34" charset="0"/>
                <a:cs typeface="Calibri" panose="020F0502020204030204" pitchFamily="34" charset="0"/>
              </a:rPr>
              <a:t>Thế rồi,</a:t>
            </a:r>
            <a:r>
              <a:rPr lang="vi-VN" sz="2100" dirty="0">
                <a:solidFill>
                  <a:srgbClr val="000000"/>
                </a:solidFill>
                <a:latin typeface="Calibri" panose="020F0502020204030204" pitchFamily="34" charset="0"/>
                <a:cs typeface="Calibri" panose="020F0502020204030204" pitchFamily="34" charset="0"/>
              </a:rPr>
              <a:t> một bà tiên xuất hiện giúp cô nhặt đậu, hoá phép cho cô váy dạ hội và đôi giày thuỷ tinh tuyệt đẹp. Bà còn biến quả bí ngô thành cổ xe ngựa đưa Lọ Lem đi dự hội. Bà dặn Lọ Lem phải về trước 12 giờ đêm, nếu không mọi phép thuật sẽ tan biến.</a:t>
            </a:r>
          </a:p>
          <a:p>
            <a:pPr algn="just"/>
            <a:r>
              <a:rPr lang="en-US" sz="2100" dirty="0">
                <a:solidFill>
                  <a:srgbClr val="000000"/>
                </a:solidFill>
                <a:latin typeface="Calibri" panose="020F0502020204030204" pitchFamily="34" charset="0"/>
                <a:cs typeface="Calibri" panose="020F0502020204030204" pitchFamily="34" charset="0"/>
              </a:rPr>
              <a:t>   </a:t>
            </a:r>
            <a:r>
              <a:rPr lang="vi-VN" sz="2100" dirty="0">
                <a:solidFill>
                  <a:srgbClr val="000000"/>
                </a:solidFill>
                <a:latin typeface="Calibri" panose="020F0502020204030204" pitchFamily="34" charset="0"/>
                <a:cs typeface="Calibri" panose="020F0502020204030204" pitchFamily="34" charset="0"/>
              </a:rPr>
              <a:t>Ở vũ hội, Lọ Lem xinh đẹp đến mức hoàng tử chỉ khiêu vũ với mình cô. Đến 12 giờ, vì vội ra về, Lọ Lem làm rơi một chiếc giày. Hoàng tử sai người đi khắp nơi tìm chủ nhân của chiếc giày. Hai cô chị cũng ướm thử giày nhưng không vừa. Tới lượt Lọ Lem thì vừa như in. Hoàng tử vui mừng đón cô về cung. </a:t>
            </a:r>
            <a:r>
              <a:rPr lang="vi-VN" sz="2100" b="1" dirty="0">
                <a:solidFill>
                  <a:srgbClr val="000000"/>
                </a:solidFill>
                <a:latin typeface="Calibri" panose="020F0502020204030204" pitchFamily="34" charset="0"/>
                <a:cs typeface="Calibri" panose="020F0502020204030204" pitchFamily="34" charset="0"/>
              </a:rPr>
              <a:t>Từ đó,</a:t>
            </a:r>
            <a:r>
              <a:rPr lang="vi-VN" sz="2100" dirty="0">
                <a:solidFill>
                  <a:srgbClr val="000000"/>
                </a:solidFill>
                <a:latin typeface="Calibri" panose="020F0502020204030204" pitchFamily="34" charset="0"/>
                <a:cs typeface="Calibri" panose="020F0502020204030204" pitchFamily="34" charset="0"/>
              </a:rPr>
              <a:t> họ sống bên nhau hạnh phúc đến cuối đời.</a:t>
            </a:r>
          </a:p>
          <a:p>
            <a:pPr algn="just"/>
            <a:r>
              <a:rPr lang="vi-VN" sz="2100" dirty="0">
                <a:solidFill>
                  <a:srgbClr val="000000"/>
                </a:solidFill>
                <a:latin typeface="Calibri" panose="020F0502020204030204" pitchFamily="34" charset="0"/>
                <a:cs typeface="Calibri" panose="020F0502020204030204" pitchFamily="34" charset="0"/>
              </a:rPr>
              <a:t>Em rất thích câu chuyện này vì cái kết thật có hậu. "Cô bé Lọ Lem" xứng đáng là một trong những câu chuyện cổ tích hay nhất thế giới.</a:t>
            </a:r>
            <a:endParaRPr lang="en-US" sz="2100" dirty="0">
              <a:solidFill>
                <a:srgbClr val="000000"/>
              </a:solidFill>
              <a:latin typeface="Calibri" panose="020F0502020204030204" pitchFamily="34" charset="0"/>
              <a:cs typeface="Calibri" panose="020F0502020204030204" pitchFamily="34" charset="0"/>
            </a:endParaRPr>
          </a:p>
          <a:p>
            <a:pPr algn="r"/>
            <a:r>
              <a:rPr lang="en-US" sz="2100" dirty="0">
                <a:solidFill>
                  <a:srgbClr val="000000"/>
                </a:solidFill>
                <a:latin typeface="Calibri" panose="020F0502020204030204" pitchFamily="34" charset="0"/>
                <a:cs typeface="Calibri" panose="020F0502020204030204" pitchFamily="34" charset="0"/>
              </a:rPr>
              <a:t>(</a:t>
            </a:r>
            <a:r>
              <a:rPr lang="en-US" sz="2100" dirty="0" err="1">
                <a:solidFill>
                  <a:srgbClr val="000000"/>
                </a:solidFill>
                <a:latin typeface="Calibri" panose="020F0502020204030204" pitchFamily="34" charset="0"/>
                <a:cs typeface="Calibri" panose="020F0502020204030204" pitchFamily="34" charset="0"/>
              </a:rPr>
              <a:t>Nguyễn</a:t>
            </a:r>
            <a:r>
              <a:rPr lang="en-US" sz="2100" dirty="0">
                <a:solidFill>
                  <a:srgbClr val="000000"/>
                </a:solidFill>
                <a:latin typeface="Calibri" panose="020F0502020204030204" pitchFamily="34" charset="0"/>
                <a:cs typeface="Calibri" panose="020F0502020204030204" pitchFamily="34" charset="0"/>
              </a:rPr>
              <a:t> </a:t>
            </a:r>
            <a:r>
              <a:rPr lang="en-US" sz="2100" dirty="0" err="1">
                <a:solidFill>
                  <a:srgbClr val="000000"/>
                </a:solidFill>
                <a:latin typeface="Calibri" panose="020F0502020204030204" pitchFamily="34" charset="0"/>
                <a:cs typeface="Calibri" panose="020F0502020204030204" pitchFamily="34" charset="0"/>
              </a:rPr>
              <a:t>Ngọc</a:t>
            </a:r>
            <a:r>
              <a:rPr lang="en-US" sz="2100" dirty="0">
                <a:solidFill>
                  <a:srgbClr val="000000"/>
                </a:solidFill>
                <a:latin typeface="Calibri" panose="020F0502020204030204" pitchFamily="34" charset="0"/>
                <a:cs typeface="Calibri" panose="020F0502020204030204" pitchFamily="34" charset="0"/>
              </a:rPr>
              <a:t> Mai Chi)</a:t>
            </a:r>
            <a:endParaRPr lang="vi-VN" sz="21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4713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AE8FC3-3D21-524E-A7CE-7CF6D6FF3102}"/>
              </a:ext>
            </a:extLst>
          </p:cNvPr>
          <p:cNvPicPr>
            <a:picLocks noChangeAspect="1"/>
          </p:cNvPicPr>
          <p:nvPr/>
        </p:nvPicPr>
        <p:blipFill>
          <a:blip r:embed="rId4"/>
          <a:stretch>
            <a:fillRect/>
          </a:stretch>
        </p:blipFill>
        <p:spPr>
          <a:xfrm>
            <a:off x="6372844" y="109143"/>
            <a:ext cx="6238256" cy="6748857"/>
          </a:xfrm>
          <a:prstGeom prst="rect">
            <a:avLst/>
          </a:prstGeom>
        </p:spPr>
      </p:pic>
      <p:pic>
        <p:nvPicPr>
          <p:cNvPr id="10" name="Picture 9">
            <a:extLst>
              <a:ext uri="{FF2B5EF4-FFF2-40B4-BE49-F238E27FC236}">
                <a16:creationId xmlns:a16="http://schemas.microsoft.com/office/drawing/2014/main" id="{5515AF67-0045-A92E-1F97-689317B65753}"/>
              </a:ext>
            </a:extLst>
          </p:cNvPr>
          <p:cNvPicPr>
            <a:picLocks noChangeAspect="1"/>
          </p:cNvPicPr>
          <p:nvPr/>
        </p:nvPicPr>
        <p:blipFill>
          <a:blip r:embed="rId5"/>
          <a:stretch>
            <a:fillRect/>
          </a:stretch>
        </p:blipFill>
        <p:spPr>
          <a:xfrm>
            <a:off x="0" y="990600"/>
            <a:ext cx="6288193" cy="4953000"/>
          </a:xfrm>
          <a:prstGeom prst="rect">
            <a:avLst/>
          </a:prstGeom>
        </p:spPr>
      </p:pic>
      <p:sp>
        <p:nvSpPr>
          <p:cNvPr id="12" name="TextBox 11">
            <a:extLst>
              <a:ext uri="{FF2B5EF4-FFF2-40B4-BE49-F238E27FC236}">
                <a16:creationId xmlns:a16="http://schemas.microsoft.com/office/drawing/2014/main" id="{BF3A1046-F115-C47A-9523-7655132770C7}"/>
              </a:ext>
            </a:extLst>
          </p:cNvPr>
          <p:cNvSpPr txBox="1"/>
          <p:nvPr/>
        </p:nvSpPr>
        <p:spPr>
          <a:xfrm>
            <a:off x="7058026" y="609600"/>
            <a:ext cx="4476750" cy="1015663"/>
          </a:xfrm>
          <a:prstGeom prst="rect">
            <a:avLst/>
          </a:prstGeom>
          <a:noFill/>
        </p:spPr>
        <p:txBody>
          <a:bodyPr wrap="square" rtlCol="0">
            <a:spAutoFit/>
          </a:bodyPr>
          <a:lstStyle/>
          <a:p>
            <a:pPr algn="just"/>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a.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Tìm</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phần</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mở</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bài</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thân</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bài</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kết</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bài</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của</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bài</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văn</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trên</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và</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nêu</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nội</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dung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chính</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của</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mỗi</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phần</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a:t>
            </a:r>
            <a:endPar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3" name="Hình chữ nhật 11">
            <a:extLst>
              <a:ext uri="{FF2B5EF4-FFF2-40B4-BE49-F238E27FC236}">
                <a16:creationId xmlns:a16="http://schemas.microsoft.com/office/drawing/2014/main" id="{E9A3496D-1C45-FA8E-6E0C-53B2FD829F7B}"/>
              </a:ext>
            </a:extLst>
          </p:cNvPr>
          <p:cNvSpPr/>
          <p:nvPr/>
        </p:nvSpPr>
        <p:spPr>
          <a:xfrm>
            <a:off x="0" y="1038225"/>
            <a:ext cx="6248400" cy="580368"/>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7ED14AC8-838F-F7A2-AD71-FB72E612D243}"/>
              </a:ext>
            </a:extLst>
          </p:cNvPr>
          <p:cNvGrpSpPr/>
          <p:nvPr/>
        </p:nvGrpSpPr>
        <p:grpSpPr>
          <a:xfrm>
            <a:off x="1916235" y="371474"/>
            <a:ext cx="2160466" cy="564421"/>
            <a:chOff x="1916235" y="371474"/>
            <a:chExt cx="2160466" cy="564421"/>
          </a:xfrm>
        </p:grpSpPr>
        <p:pic>
          <p:nvPicPr>
            <p:cNvPr id="19" name="Picture 18">
              <a:extLst>
                <a:ext uri="{FF2B5EF4-FFF2-40B4-BE49-F238E27FC236}">
                  <a16:creationId xmlns:a16="http://schemas.microsoft.com/office/drawing/2014/main" id="{5703FA9F-3A29-12FA-0B29-182A095CAA09}"/>
                </a:ext>
              </a:extLst>
            </p:cNvPr>
            <p:cNvPicPr>
              <a:picLocks noChangeAspect="1"/>
            </p:cNvPicPr>
            <p:nvPr/>
          </p:nvPicPr>
          <p:blipFill>
            <a:blip r:embed="rId6"/>
            <a:stretch>
              <a:fillRect/>
            </a:stretch>
          </p:blipFill>
          <p:spPr>
            <a:xfrm>
              <a:off x="1916235" y="371474"/>
              <a:ext cx="2160466" cy="564421"/>
            </a:xfrm>
            <a:prstGeom prst="rect">
              <a:avLst/>
            </a:prstGeom>
          </p:spPr>
        </p:pic>
        <p:sp>
          <p:nvSpPr>
            <p:cNvPr id="20" name="TextBox 19">
              <a:extLst>
                <a:ext uri="{FF2B5EF4-FFF2-40B4-BE49-F238E27FC236}">
                  <a16:creationId xmlns:a16="http://schemas.microsoft.com/office/drawing/2014/main" id="{ECB9A409-42BD-E8E5-D586-F0FEDE7325D6}"/>
                </a:ext>
              </a:extLst>
            </p:cNvPr>
            <p:cNvSpPr txBox="1"/>
            <p:nvPr/>
          </p:nvSpPr>
          <p:spPr>
            <a:xfrm>
              <a:off x="2419350" y="390525"/>
              <a:ext cx="1543050" cy="523220"/>
            </a:xfrm>
            <a:prstGeom prst="rect">
              <a:avLst/>
            </a:prstGeom>
            <a:noFill/>
          </p:spPr>
          <p:txBody>
            <a:bodyPr wrap="square" rtlCol="0">
              <a:spAutoFit/>
            </a:bodyPr>
            <a:lstStyle/>
            <a:p>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Mở</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bài</a:t>
              </a:r>
              <a:endPar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22" name="Hình chữ nhật 11">
            <a:extLst>
              <a:ext uri="{FF2B5EF4-FFF2-40B4-BE49-F238E27FC236}">
                <a16:creationId xmlns:a16="http://schemas.microsoft.com/office/drawing/2014/main" id="{ADC97AE0-BA59-D6B0-76B8-941E6AA3C9CF}"/>
              </a:ext>
            </a:extLst>
          </p:cNvPr>
          <p:cNvSpPr/>
          <p:nvPr/>
        </p:nvSpPr>
        <p:spPr>
          <a:xfrm>
            <a:off x="0" y="1657350"/>
            <a:ext cx="6248400" cy="3352800"/>
          </a:xfrm>
          <a:prstGeom prst="rect">
            <a:avLst/>
          </a:prstGeom>
          <a:solidFill>
            <a:srgbClr val="FF00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6E98BB1B-9E67-0EB5-F1D1-B242306D3181}"/>
              </a:ext>
            </a:extLst>
          </p:cNvPr>
          <p:cNvGrpSpPr/>
          <p:nvPr/>
        </p:nvGrpSpPr>
        <p:grpSpPr>
          <a:xfrm>
            <a:off x="1868609" y="1609724"/>
            <a:ext cx="2484315" cy="564421"/>
            <a:chOff x="1916235" y="371474"/>
            <a:chExt cx="2160466" cy="564421"/>
          </a:xfrm>
        </p:grpSpPr>
        <p:pic>
          <p:nvPicPr>
            <p:cNvPr id="24" name="Picture 23">
              <a:extLst>
                <a:ext uri="{FF2B5EF4-FFF2-40B4-BE49-F238E27FC236}">
                  <a16:creationId xmlns:a16="http://schemas.microsoft.com/office/drawing/2014/main" id="{44DE1D39-62C3-2270-F008-6E374F912A5B}"/>
                </a:ext>
              </a:extLst>
            </p:cNvPr>
            <p:cNvPicPr>
              <a:picLocks noChangeAspect="1"/>
            </p:cNvPicPr>
            <p:nvPr/>
          </p:nvPicPr>
          <p:blipFill>
            <a:blip r:embed="rId6"/>
            <a:stretch>
              <a:fillRect/>
            </a:stretch>
          </p:blipFill>
          <p:spPr>
            <a:xfrm>
              <a:off x="1916235" y="371474"/>
              <a:ext cx="2160466" cy="564421"/>
            </a:xfrm>
            <a:prstGeom prst="rect">
              <a:avLst/>
            </a:prstGeom>
          </p:spPr>
        </p:pic>
        <p:sp>
          <p:nvSpPr>
            <p:cNvPr id="25" name="TextBox 24">
              <a:extLst>
                <a:ext uri="{FF2B5EF4-FFF2-40B4-BE49-F238E27FC236}">
                  <a16:creationId xmlns:a16="http://schemas.microsoft.com/office/drawing/2014/main" id="{723B187C-B0AE-03E4-7DE1-69F0B60D55EF}"/>
                </a:ext>
              </a:extLst>
            </p:cNvPr>
            <p:cNvSpPr txBox="1"/>
            <p:nvPr/>
          </p:nvSpPr>
          <p:spPr>
            <a:xfrm>
              <a:off x="2419350" y="390525"/>
              <a:ext cx="1543050" cy="523220"/>
            </a:xfrm>
            <a:prstGeom prst="rect">
              <a:avLst/>
            </a:prstGeom>
            <a:noFill/>
          </p:spPr>
          <p:txBody>
            <a:bodyPr wrap="square" rtlCol="0">
              <a:spAutoFit/>
            </a:bodyPr>
            <a:lstStyle/>
            <a:p>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Thân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bài</a:t>
              </a:r>
              <a:endPar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31" name="Hình chữ nhật 11">
            <a:extLst>
              <a:ext uri="{FF2B5EF4-FFF2-40B4-BE49-F238E27FC236}">
                <a16:creationId xmlns:a16="http://schemas.microsoft.com/office/drawing/2014/main" id="{8F514C1A-122F-FA85-0F5B-E20DEECCA4DB}"/>
              </a:ext>
            </a:extLst>
          </p:cNvPr>
          <p:cNvSpPr/>
          <p:nvPr/>
        </p:nvSpPr>
        <p:spPr>
          <a:xfrm>
            <a:off x="0" y="5038725"/>
            <a:ext cx="6248400" cy="580368"/>
          </a:xfrm>
          <a:prstGeom prst="rect">
            <a:avLst/>
          </a:prstGeom>
          <a:solidFill>
            <a:srgbClr val="7030A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3E31598A-3195-30B1-1842-396A37B52FC4}"/>
              </a:ext>
            </a:extLst>
          </p:cNvPr>
          <p:cNvGrpSpPr/>
          <p:nvPr/>
        </p:nvGrpSpPr>
        <p:grpSpPr>
          <a:xfrm>
            <a:off x="1859085" y="5781674"/>
            <a:ext cx="2160466" cy="564421"/>
            <a:chOff x="1916235" y="371474"/>
            <a:chExt cx="2160466" cy="564421"/>
          </a:xfrm>
        </p:grpSpPr>
        <p:pic>
          <p:nvPicPr>
            <p:cNvPr id="33" name="Picture 32">
              <a:extLst>
                <a:ext uri="{FF2B5EF4-FFF2-40B4-BE49-F238E27FC236}">
                  <a16:creationId xmlns:a16="http://schemas.microsoft.com/office/drawing/2014/main" id="{2B6A51E7-93CA-FF45-7521-F3B26EB7A650}"/>
                </a:ext>
              </a:extLst>
            </p:cNvPr>
            <p:cNvPicPr>
              <a:picLocks noChangeAspect="1"/>
            </p:cNvPicPr>
            <p:nvPr/>
          </p:nvPicPr>
          <p:blipFill>
            <a:blip r:embed="rId6"/>
            <a:stretch>
              <a:fillRect/>
            </a:stretch>
          </p:blipFill>
          <p:spPr>
            <a:xfrm>
              <a:off x="1916235" y="371474"/>
              <a:ext cx="2160466" cy="564421"/>
            </a:xfrm>
            <a:prstGeom prst="rect">
              <a:avLst/>
            </a:prstGeom>
          </p:spPr>
        </p:pic>
        <p:sp>
          <p:nvSpPr>
            <p:cNvPr id="34" name="TextBox 33">
              <a:extLst>
                <a:ext uri="{FF2B5EF4-FFF2-40B4-BE49-F238E27FC236}">
                  <a16:creationId xmlns:a16="http://schemas.microsoft.com/office/drawing/2014/main" id="{AFD3BC91-DE0B-1B37-DC38-82D417C06375}"/>
                </a:ext>
              </a:extLst>
            </p:cNvPr>
            <p:cNvSpPr txBox="1"/>
            <p:nvPr/>
          </p:nvSpPr>
          <p:spPr>
            <a:xfrm>
              <a:off x="2419350" y="390525"/>
              <a:ext cx="1543050" cy="523220"/>
            </a:xfrm>
            <a:prstGeom prst="rect">
              <a:avLst/>
            </a:prstGeom>
            <a:noFill/>
          </p:spPr>
          <p:txBody>
            <a:bodyPr wrap="square" rtlCol="0">
              <a:spAutoFit/>
            </a:bodyPr>
            <a:lstStyle/>
            <a:p>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Kết</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bài</a:t>
              </a:r>
              <a:endPar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35" name="TextBox 34">
            <a:extLst>
              <a:ext uri="{FF2B5EF4-FFF2-40B4-BE49-F238E27FC236}">
                <a16:creationId xmlns:a16="http://schemas.microsoft.com/office/drawing/2014/main" id="{CE08709D-D337-FF5F-6AED-7B88A515BBE2}"/>
              </a:ext>
            </a:extLst>
          </p:cNvPr>
          <p:cNvSpPr txBox="1"/>
          <p:nvPr/>
        </p:nvSpPr>
        <p:spPr>
          <a:xfrm>
            <a:off x="7070036" y="1855719"/>
            <a:ext cx="4476750" cy="1323439"/>
          </a:xfrm>
          <a:prstGeom prst="rect">
            <a:avLst/>
          </a:prstGeom>
          <a:noFill/>
        </p:spPr>
        <p:txBody>
          <a:bodyPr wrap="square" rtlCol="0">
            <a:spAutoFit/>
          </a:bodyPr>
          <a:lstStyle/>
          <a:p>
            <a:pPr marL="342900" indent="-342900" algn="just">
              <a:buFont typeface="Wingdings" panose="05000000000000000000" pitchFamily="2" charset="2"/>
              <a:buChar char="q"/>
            </a:pPr>
            <a:r>
              <a:rPr lang="vi-VN" sz="2000" b="1" i="1" dirty="0">
                <a:effectLst/>
                <a:latin typeface="Calibri" panose="020F0502020204030204" pitchFamily="34" charset="0"/>
                <a:ea typeface="Calibri" panose="020F0502020204030204" pitchFamily="34" charset="0"/>
                <a:cs typeface="Times New Roman" panose="02020603050405020304" pitchFamily="18" charset="0"/>
              </a:rPr>
              <a:t>Mở bài: Giới thiệu về câu chuyện (tên câu chuyện, lí do viết câu chuyện hoặc nêu ấn tượng về câu chuyện,...).</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Box 35">
            <a:extLst>
              <a:ext uri="{FF2B5EF4-FFF2-40B4-BE49-F238E27FC236}">
                <a16:creationId xmlns:a16="http://schemas.microsoft.com/office/drawing/2014/main" id="{372DEB9F-BE3F-B7DE-512D-56DCAE7D61F8}"/>
              </a:ext>
            </a:extLst>
          </p:cNvPr>
          <p:cNvSpPr txBox="1"/>
          <p:nvPr/>
        </p:nvSpPr>
        <p:spPr>
          <a:xfrm>
            <a:off x="7070036" y="3386345"/>
            <a:ext cx="4476750" cy="1015663"/>
          </a:xfrm>
          <a:prstGeom prst="rect">
            <a:avLst/>
          </a:prstGeom>
          <a:noFill/>
        </p:spPr>
        <p:txBody>
          <a:bodyPr wrap="square" rtlCol="0">
            <a:spAutoFit/>
          </a:bodyPr>
          <a:lstStyle/>
          <a:p>
            <a:pPr marL="342900" indent="-342900" algn="just">
              <a:buFont typeface="Wingdings" panose="05000000000000000000" pitchFamily="2" charset="2"/>
              <a:buChar char="q"/>
            </a:pPr>
            <a:r>
              <a:rPr lang="vi-VN" sz="2000" b="1" i="1" dirty="0">
                <a:latin typeface="Calibri" panose="020F0502020204030204" pitchFamily="34" charset="0"/>
                <a:ea typeface="Calibri" panose="020F0502020204030204" pitchFamily="34" charset="0"/>
                <a:cs typeface="Times New Roman" panose="02020603050405020304" pitchFamily="18" charset="0"/>
              </a:rPr>
              <a:t>Thân bài: Kể lại câu chuyện theo trình tự diễn ra các sự việc (chú ý bối cảnh và diễn biến của sự việc).</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TextBox 36">
            <a:extLst>
              <a:ext uri="{FF2B5EF4-FFF2-40B4-BE49-F238E27FC236}">
                <a16:creationId xmlns:a16="http://schemas.microsoft.com/office/drawing/2014/main" id="{615FB288-EF51-B8A4-2F39-18ABACCD3C7F}"/>
              </a:ext>
            </a:extLst>
          </p:cNvPr>
          <p:cNvSpPr txBox="1"/>
          <p:nvPr/>
        </p:nvSpPr>
        <p:spPr>
          <a:xfrm>
            <a:off x="7089915" y="4688372"/>
            <a:ext cx="4476750" cy="1323439"/>
          </a:xfrm>
          <a:prstGeom prst="rect">
            <a:avLst/>
          </a:prstGeom>
          <a:noFill/>
        </p:spPr>
        <p:txBody>
          <a:bodyPr wrap="square" rtlCol="0">
            <a:spAutoFit/>
          </a:bodyPr>
          <a:lstStyle/>
          <a:p>
            <a:pPr marL="342900" indent="-342900" algn="just">
              <a:buFont typeface="Wingdings" panose="05000000000000000000" pitchFamily="2" charset="2"/>
              <a:buChar char="q"/>
            </a:pPr>
            <a:r>
              <a:rPr lang="vi-VN" sz="2000" b="1" i="1" dirty="0">
                <a:latin typeface="Calibri" panose="020F0502020204030204" pitchFamily="34" charset="0"/>
                <a:ea typeface="Calibri" panose="020F0502020204030204" pitchFamily="34" charset="0"/>
                <a:cs typeface="Times New Roman" panose="02020603050405020304" pitchFamily="18" charset="0"/>
              </a:rPr>
              <a:t>Kết bài: Nêu suy nghĩ, cảm xúc về câu chuyện, mong muốn sau khi đọc câu chuyện hoặc bài học rút ra từ câu chuyện.</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8736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subTnLst>
                                    <p:audio>
                                      <p:cMediaNode>
                                        <p:cTn display="0" masterRel="sameClick">
                                          <p:stCondLst>
                                            <p:cond evt="begin" delay="0">
                                              <p:tn val="14"/>
                                            </p:cond>
                                          </p:stCondLst>
                                          <p:endCondLst>
                                            <p:cond evt="onStopAudio" delay="0">
                                              <p:tgtEl>
                                                <p:sldTgt/>
                                              </p:tgtEl>
                                            </p:cond>
                                          </p:endCondLst>
                                        </p:cTn>
                                        <p:tgtEl>
                                          <p:sndTgt r:embed="rId3" name="chimes.wav"/>
                                        </p:tgtEl>
                                      </p:cMediaNode>
                                    </p:audio>
                                  </p:sub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5">
                                            <p:txEl>
                                              <p:pRg st="0" end="0"/>
                                            </p:txEl>
                                          </p:spTgt>
                                        </p:tgtEl>
                                        <p:attrNameLst>
                                          <p:attrName>style.visibility</p:attrName>
                                        </p:attrNameLst>
                                      </p:cBhvr>
                                      <p:to>
                                        <p:strVal val="visible"/>
                                      </p:to>
                                    </p:set>
                                    <p:animEffect transition="in" filter="wipe(down)">
                                      <p:cBhvr>
                                        <p:cTn id="21" dur="500"/>
                                        <p:tgtEl>
                                          <p:spTgt spid="3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subTnLst>
                                    <p:audio>
                                      <p:cMediaNode>
                                        <p:cTn display="0" masterRel="sameClick">
                                          <p:stCondLst>
                                            <p:cond evt="begin" delay="0">
                                              <p:tn val="28"/>
                                            </p:cond>
                                          </p:stCondLst>
                                          <p:endCondLst>
                                            <p:cond evt="onStopAudio" delay="0">
                                              <p:tgtEl>
                                                <p:sldTgt/>
                                              </p:tgtEl>
                                            </p:cond>
                                          </p:endCondLst>
                                        </p:cTn>
                                        <p:tgtEl>
                                          <p:sndTgt r:embed="rId3" name="chimes.wav"/>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6">
                                            <p:txEl>
                                              <p:pRg st="0" end="0"/>
                                            </p:txEl>
                                          </p:spTgt>
                                        </p:tgtEl>
                                        <p:attrNameLst>
                                          <p:attrName>style.visibility</p:attrName>
                                        </p:attrNameLst>
                                      </p:cBhvr>
                                      <p:to>
                                        <p:strVal val="visible"/>
                                      </p:to>
                                    </p:set>
                                    <p:animEffect transition="in" filter="wipe(down)">
                                      <p:cBhvr>
                                        <p:cTn id="35" dur="500"/>
                                        <p:tgtEl>
                                          <p:spTgt spid="3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left)">
                                      <p:cBhvr>
                                        <p:cTn id="40" dur="500"/>
                                        <p:tgtEl>
                                          <p:spTgt spid="31"/>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subTnLst>
                                    <p:audio>
                                      <p:cMediaNode>
                                        <p:cTn display="0" masterRel="sameClick">
                                          <p:stCondLst>
                                            <p:cond evt="begin" delay="0">
                                              <p:tn val="42"/>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7">
                                            <p:txEl>
                                              <p:pRg st="0" end="0"/>
                                            </p:txEl>
                                          </p:spTgt>
                                        </p:tgtEl>
                                        <p:attrNameLst>
                                          <p:attrName>style.visibility</p:attrName>
                                        </p:attrNameLst>
                                      </p:cBhvr>
                                      <p:to>
                                        <p:strVal val="visible"/>
                                      </p:to>
                                    </p:set>
                                    <p:animEffect transition="in" filter="wipe(down)">
                                      <p:cBhvr>
                                        <p:cTn id="49"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AE8FC3-3D21-524E-A7CE-7CF6D6FF3102}"/>
              </a:ext>
            </a:extLst>
          </p:cNvPr>
          <p:cNvPicPr>
            <a:picLocks noChangeAspect="1"/>
          </p:cNvPicPr>
          <p:nvPr/>
        </p:nvPicPr>
        <p:blipFill>
          <a:blip r:embed="rId2"/>
          <a:stretch>
            <a:fillRect/>
          </a:stretch>
        </p:blipFill>
        <p:spPr>
          <a:xfrm>
            <a:off x="6372844" y="109143"/>
            <a:ext cx="6238256" cy="6748857"/>
          </a:xfrm>
          <a:prstGeom prst="rect">
            <a:avLst/>
          </a:prstGeom>
        </p:spPr>
      </p:pic>
      <p:pic>
        <p:nvPicPr>
          <p:cNvPr id="10" name="Picture 9">
            <a:extLst>
              <a:ext uri="{FF2B5EF4-FFF2-40B4-BE49-F238E27FC236}">
                <a16:creationId xmlns:a16="http://schemas.microsoft.com/office/drawing/2014/main" id="{5515AF67-0045-A92E-1F97-689317B65753}"/>
              </a:ext>
            </a:extLst>
          </p:cNvPr>
          <p:cNvPicPr>
            <a:picLocks noChangeAspect="1"/>
          </p:cNvPicPr>
          <p:nvPr/>
        </p:nvPicPr>
        <p:blipFill>
          <a:blip r:embed="rId3"/>
          <a:stretch>
            <a:fillRect/>
          </a:stretch>
        </p:blipFill>
        <p:spPr>
          <a:xfrm>
            <a:off x="0" y="990600"/>
            <a:ext cx="6288193" cy="4953000"/>
          </a:xfrm>
          <a:prstGeom prst="rect">
            <a:avLst/>
          </a:prstGeom>
        </p:spPr>
      </p:pic>
      <p:sp>
        <p:nvSpPr>
          <p:cNvPr id="12" name="TextBox 11">
            <a:extLst>
              <a:ext uri="{FF2B5EF4-FFF2-40B4-BE49-F238E27FC236}">
                <a16:creationId xmlns:a16="http://schemas.microsoft.com/office/drawing/2014/main" id="{BF3A1046-F115-C47A-9523-7655132770C7}"/>
              </a:ext>
            </a:extLst>
          </p:cNvPr>
          <p:cNvSpPr txBox="1"/>
          <p:nvPr/>
        </p:nvSpPr>
        <p:spPr>
          <a:xfrm>
            <a:off x="7115176" y="781050"/>
            <a:ext cx="4476750" cy="2246769"/>
          </a:xfrm>
          <a:prstGeom prst="rect">
            <a:avLst/>
          </a:prstGeom>
          <a:noFill/>
        </p:spPr>
        <p:txBody>
          <a:bodyPr wrap="square" rtlCol="0">
            <a:spAutoFit/>
          </a:bodyPr>
          <a:lstStyle/>
          <a:p>
            <a:pPr lvl="0" algn="just"/>
            <a:r>
              <a:rPr lang="vi-VN" sz="2800" b="1" dirty="0">
                <a:solidFill>
                  <a:srgbClr val="FF0000"/>
                </a:solidFill>
                <a:latin typeface="Tahoma" panose="020B0604030504040204" pitchFamily="34" charset="0"/>
                <a:ea typeface="Tahoma" panose="020B0604030504040204" pitchFamily="34" charset="0"/>
                <a:cs typeface="Tahoma" panose="020B0604030504040204" pitchFamily="34" charset="0"/>
              </a:rPr>
              <a:t>b. Dựa vào câu chuyện được kể trong phần thân bài, nói tiếp diễn biến của các sự việc dưới đây:</a:t>
            </a:r>
            <a:endParaRPr kumimoji="0" lang="en-US" sz="2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Hình chữ nhật 11">
            <a:extLst>
              <a:ext uri="{FF2B5EF4-FFF2-40B4-BE49-F238E27FC236}">
                <a16:creationId xmlns:a16="http://schemas.microsoft.com/office/drawing/2014/main" id="{ADC97AE0-BA59-D6B0-76B8-941E6AA3C9CF}"/>
              </a:ext>
            </a:extLst>
          </p:cNvPr>
          <p:cNvSpPr/>
          <p:nvPr/>
        </p:nvSpPr>
        <p:spPr>
          <a:xfrm>
            <a:off x="0" y="1657350"/>
            <a:ext cx="6248400" cy="3352800"/>
          </a:xfrm>
          <a:prstGeom prst="rect">
            <a:avLst/>
          </a:prstGeom>
          <a:solidFill>
            <a:srgbClr val="FF00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5968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reen sky Vectors &amp; Illustrations for Free Download | Freepik">
            <a:extLst>
              <a:ext uri="{FF2B5EF4-FFF2-40B4-BE49-F238E27FC236}">
                <a16:creationId xmlns:a16="http://schemas.microsoft.com/office/drawing/2014/main" id="{F8CE8627-83B1-4A2A-A9AB-D4F530BE86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Rounded Corners 1">
            <a:extLst>
              <a:ext uri="{FF2B5EF4-FFF2-40B4-BE49-F238E27FC236}">
                <a16:creationId xmlns:a16="http://schemas.microsoft.com/office/drawing/2014/main" id="{E6476E95-0178-4A85-8A88-E4EEA8231319}"/>
              </a:ext>
            </a:extLst>
          </p:cNvPr>
          <p:cNvSpPr/>
          <p:nvPr/>
        </p:nvSpPr>
        <p:spPr>
          <a:xfrm>
            <a:off x="333375" y="152400"/>
            <a:ext cx="11515725" cy="6377531"/>
          </a:xfrm>
          <a:custGeom>
            <a:avLst/>
            <a:gdLst>
              <a:gd name="connsiteX0" fmla="*/ 0 w 11781453"/>
              <a:gd name="connsiteY0" fmla="*/ 690459 h 5094514"/>
              <a:gd name="connsiteX1" fmla="*/ 690459 w 11781453"/>
              <a:gd name="connsiteY1" fmla="*/ 0 h 5094514"/>
              <a:gd name="connsiteX2" fmla="*/ 11090994 w 11781453"/>
              <a:gd name="connsiteY2" fmla="*/ 0 h 5094514"/>
              <a:gd name="connsiteX3" fmla="*/ 11781453 w 11781453"/>
              <a:gd name="connsiteY3" fmla="*/ 690459 h 5094514"/>
              <a:gd name="connsiteX4" fmla="*/ 11781453 w 11781453"/>
              <a:gd name="connsiteY4" fmla="*/ 4404055 h 5094514"/>
              <a:gd name="connsiteX5" fmla="*/ 11090994 w 11781453"/>
              <a:gd name="connsiteY5" fmla="*/ 5094514 h 5094514"/>
              <a:gd name="connsiteX6" fmla="*/ 690459 w 11781453"/>
              <a:gd name="connsiteY6" fmla="*/ 5094514 h 5094514"/>
              <a:gd name="connsiteX7" fmla="*/ 0 w 11781453"/>
              <a:gd name="connsiteY7" fmla="*/ 4404055 h 5094514"/>
              <a:gd name="connsiteX8" fmla="*/ 0 w 11781453"/>
              <a:gd name="connsiteY8" fmla="*/ 690459 h 50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453" h="5094514" fill="none" extrusionOk="0">
                <a:moveTo>
                  <a:pt x="0" y="690459"/>
                </a:moveTo>
                <a:cubicBezTo>
                  <a:pt x="1725" y="355830"/>
                  <a:pt x="326606" y="29331"/>
                  <a:pt x="690459" y="0"/>
                </a:cubicBezTo>
                <a:cubicBezTo>
                  <a:pt x="4521344" y="72427"/>
                  <a:pt x="7169040" y="61419"/>
                  <a:pt x="11090994" y="0"/>
                </a:cubicBezTo>
                <a:cubicBezTo>
                  <a:pt x="11470876" y="-9969"/>
                  <a:pt x="11724457" y="291889"/>
                  <a:pt x="11781453" y="690459"/>
                </a:cubicBezTo>
                <a:cubicBezTo>
                  <a:pt x="11882329" y="2511261"/>
                  <a:pt x="11674140" y="3764848"/>
                  <a:pt x="11781453" y="4404055"/>
                </a:cubicBezTo>
                <a:cubicBezTo>
                  <a:pt x="11794245" y="4720463"/>
                  <a:pt x="11452101" y="5071843"/>
                  <a:pt x="11090994" y="5094514"/>
                </a:cubicBezTo>
                <a:cubicBezTo>
                  <a:pt x="6763306" y="5124341"/>
                  <a:pt x="2575840" y="5015208"/>
                  <a:pt x="690459" y="5094514"/>
                </a:cubicBezTo>
                <a:cubicBezTo>
                  <a:pt x="336531" y="5091416"/>
                  <a:pt x="-72308" y="4799683"/>
                  <a:pt x="0" y="4404055"/>
                </a:cubicBezTo>
                <a:cubicBezTo>
                  <a:pt x="50037" y="3154905"/>
                  <a:pt x="770" y="2072176"/>
                  <a:pt x="0" y="690459"/>
                </a:cubicBezTo>
                <a:close/>
              </a:path>
              <a:path w="11781453" h="5094514" stroke="0" extrusionOk="0">
                <a:moveTo>
                  <a:pt x="0" y="690459"/>
                </a:moveTo>
                <a:cubicBezTo>
                  <a:pt x="6267" y="310837"/>
                  <a:pt x="327696" y="38684"/>
                  <a:pt x="690459" y="0"/>
                </a:cubicBezTo>
                <a:cubicBezTo>
                  <a:pt x="4180508" y="123000"/>
                  <a:pt x="8612621" y="-96860"/>
                  <a:pt x="11090994" y="0"/>
                </a:cubicBezTo>
                <a:cubicBezTo>
                  <a:pt x="11425653" y="-35570"/>
                  <a:pt x="11785171" y="301634"/>
                  <a:pt x="11781453" y="690459"/>
                </a:cubicBezTo>
                <a:cubicBezTo>
                  <a:pt x="11784626" y="1246364"/>
                  <a:pt x="11875720" y="2571764"/>
                  <a:pt x="11781453" y="4404055"/>
                </a:cubicBezTo>
                <a:cubicBezTo>
                  <a:pt x="11715903" y="4809132"/>
                  <a:pt x="11401787" y="5082970"/>
                  <a:pt x="11090994" y="5094514"/>
                </a:cubicBezTo>
                <a:cubicBezTo>
                  <a:pt x="8015354" y="4933807"/>
                  <a:pt x="3137648" y="5134181"/>
                  <a:pt x="690459" y="5094514"/>
                </a:cubicBezTo>
                <a:cubicBezTo>
                  <a:pt x="304526" y="5093584"/>
                  <a:pt x="-54527" y="4760683"/>
                  <a:pt x="0" y="4404055"/>
                </a:cubicBezTo>
                <a:cubicBezTo>
                  <a:pt x="32216" y="3684371"/>
                  <a:pt x="57206" y="1986174"/>
                  <a:pt x="0" y="690459"/>
                </a:cubicBezTo>
                <a:close/>
              </a:path>
            </a:pathLst>
          </a:custGeom>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marL="609585" marR="0" lvl="0" indent="0" algn="just" defTabSz="1219170" rtl="0" eaLnBrk="1" fontAlgn="auto" latinLnBrk="0" hangingPunct="1">
              <a:lnSpc>
                <a:spcPct val="100000"/>
              </a:lnSpc>
              <a:spcBef>
                <a:spcPts val="1600"/>
              </a:spcBef>
              <a:spcAft>
                <a:spcPts val="0"/>
              </a:spcAft>
              <a:buClr>
                <a:srgbClr val="000000"/>
              </a:buClr>
              <a:buSzTx/>
              <a:buFontTx/>
              <a:buNone/>
              <a:tabLst/>
              <a:defRPr/>
            </a:pPr>
            <a:endParaRPr kumimoji="0" lang="vi-VN" sz="2933" b="1" i="0" u="none" strike="noStrike" kern="0" cap="none" spc="0" normalizeH="0" baseline="0" noProof="0" dirty="0">
              <a:ln>
                <a:noFill/>
              </a:ln>
              <a:solidFill>
                <a:srgbClr val="B3C3F0">
                  <a:lumMod val="10000"/>
                </a:srgbClr>
              </a:solidFill>
              <a:effectLst/>
              <a:uLnTx/>
              <a:uFillTx/>
              <a:latin typeface="Calibri" panose="020F0502020204030204" pitchFamily="34" charset="0"/>
              <a:ea typeface="+mn-ea"/>
              <a:cs typeface="Calibri" panose="020F0502020204030204" pitchFamily="34" charset="0"/>
              <a:sym typeface="Arial"/>
            </a:endParaRPr>
          </a:p>
        </p:txBody>
      </p:sp>
      <p:sp>
        <p:nvSpPr>
          <p:cNvPr id="2" name="Rectangle: Rounded Corners 1">
            <a:extLst>
              <a:ext uri="{FF2B5EF4-FFF2-40B4-BE49-F238E27FC236}">
                <a16:creationId xmlns:a16="http://schemas.microsoft.com/office/drawing/2014/main" id="{6B006C53-BA06-36EF-3384-71ADEE22CA82}"/>
              </a:ext>
            </a:extLst>
          </p:cNvPr>
          <p:cNvSpPr/>
          <p:nvPr/>
        </p:nvSpPr>
        <p:spPr>
          <a:xfrm>
            <a:off x="819150" y="914400"/>
            <a:ext cx="3048000" cy="2333625"/>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94E3B6D1-466B-F5F5-8842-66B4785DCA32}"/>
              </a:ext>
            </a:extLst>
          </p:cNvPr>
          <p:cNvGrpSpPr/>
          <p:nvPr/>
        </p:nvGrpSpPr>
        <p:grpSpPr>
          <a:xfrm>
            <a:off x="1495425" y="542925"/>
            <a:ext cx="1676400" cy="885825"/>
            <a:chOff x="1600200" y="561975"/>
            <a:chExt cx="1676400" cy="885825"/>
          </a:xfrm>
        </p:grpSpPr>
        <p:sp>
          <p:nvSpPr>
            <p:cNvPr id="3" name="Cloud 2">
              <a:extLst>
                <a:ext uri="{FF2B5EF4-FFF2-40B4-BE49-F238E27FC236}">
                  <a16:creationId xmlns:a16="http://schemas.microsoft.com/office/drawing/2014/main" id="{4FAF53C0-7F3E-2D6A-5961-C05405A74AAC}"/>
                </a:ext>
              </a:extLst>
            </p:cNvPr>
            <p:cNvSpPr/>
            <p:nvPr/>
          </p:nvSpPr>
          <p:spPr>
            <a:xfrm>
              <a:off x="1600200" y="561975"/>
              <a:ext cx="1676400" cy="88582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10000"/>
                  </a:schemeClr>
                </a:solidFill>
              </a:endParaRPr>
            </a:p>
          </p:txBody>
        </p:sp>
        <p:sp>
          <p:nvSpPr>
            <p:cNvPr id="4" name="TextBox 3">
              <a:extLst>
                <a:ext uri="{FF2B5EF4-FFF2-40B4-BE49-F238E27FC236}">
                  <a16:creationId xmlns:a16="http://schemas.microsoft.com/office/drawing/2014/main" id="{9BE04DCF-7E83-443C-FEBA-69039F002888}"/>
                </a:ext>
              </a:extLst>
            </p:cNvPr>
            <p:cNvSpPr txBox="1"/>
            <p:nvPr/>
          </p:nvSpPr>
          <p:spPr>
            <a:xfrm>
              <a:off x="1857375" y="771525"/>
              <a:ext cx="1419225" cy="461665"/>
            </a:xfrm>
            <a:prstGeom prst="rect">
              <a:avLst/>
            </a:prstGeom>
            <a:noFill/>
          </p:spPr>
          <p:txBody>
            <a:bodyPr wrap="square" rtlCol="0">
              <a:spAutoFit/>
            </a:bodyPr>
            <a:lstStyle/>
            <a:p>
              <a:r>
                <a:rPr lang="en-US" sz="2400" b="1" dirty="0" err="1">
                  <a:solidFill>
                    <a:schemeClr val="bg1">
                      <a:lumMod val="10000"/>
                    </a:schemeClr>
                  </a:solidFill>
                  <a:latin typeface="Calibri" panose="020F0502020204030204" pitchFamily="34" charset="0"/>
                  <a:cs typeface="Calibri" panose="020F0502020204030204" pitchFamily="34" charset="0"/>
                </a:rPr>
                <a:t>Sự</a:t>
              </a:r>
              <a:r>
                <a:rPr lang="en-US" sz="2400" b="1" dirty="0">
                  <a:solidFill>
                    <a:schemeClr val="bg1">
                      <a:lumMod val="10000"/>
                    </a:schemeClr>
                  </a:solidFill>
                  <a:latin typeface="Calibri" panose="020F0502020204030204" pitchFamily="34" charset="0"/>
                  <a:cs typeface="Calibri" panose="020F0502020204030204" pitchFamily="34" charset="0"/>
                </a:rPr>
                <a:t> </a:t>
              </a:r>
              <a:r>
                <a:rPr lang="en-US" sz="2400" b="1" dirty="0" err="1">
                  <a:solidFill>
                    <a:schemeClr val="bg1">
                      <a:lumMod val="10000"/>
                    </a:schemeClr>
                  </a:solidFill>
                  <a:latin typeface="Calibri" panose="020F0502020204030204" pitchFamily="34" charset="0"/>
                  <a:cs typeface="Calibri" panose="020F0502020204030204" pitchFamily="34" charset="0"/>
                </a:rPr>
                <a:t>việc</a:t>
              </a:r>
              <a:r>
                <a:rPr lang="en-US" sz="2400" b="1" dirty="0">
                  <a:solidFill>
                    <a:schemeClr val="bg1">
                      <a:lumMod val="10000"/>
                    </a:schemeClr>
                  </a:solidFill>
                  <a:latin typeface="Calibri" panose="020F0502020204030204" pitchFamily="34" charset="0"/>
                  <a:cs typeface="Calibri" panose="020F0502020204030204" pitchFamily="34" charset="0"/>
                </a:rPr>
                <a:t> 1</a:t>
              </a:r>
            </a:p>
          </p:txBody>
        </p:sp>
      </p:grpSp>
      <p:sp>
        <p:nvSpPr>
          <p:cNvPr id="6" name="TextBox 5">
            <a:extLst>
              <a:ext uri="{FF2B5EF4-FFF2-40B4-BE49-F238E27FC236}">
                <a16:creationId xmlns:a16="http://schemas.microsoft.com/office/drawing/2014/main" id="{BED058D5-EDE8-45AA-45F6-A3A0E3DEEF98}"/>
              </a:ext>
            </a:extLst>
          </p:cNvPr>
          <p:cNvSpPr txBox="1"/>
          <p:nvPr/>
        </p:nvSpPr>
        <p:spPr>
          <a:xfrm>
            <a:off x="1104900" y="1438275"/>
            <a:ext cx="2428875" cy="646331"/>
          </a:xfrm>
          <a:prstGeom prst="rect">
            <a:avLst/>
          </a:prstGeom>
          <a:noFill/>
        </p:spPr>
        <p:txBody>
          <a:bodyPr wrap="square" rtlCol="0">
            <a:spAutoFit/>
          </a:bodyPr>
          <a:lstStyle/>
          <a:p>
            <a:pPr algn="just"/>
            <a:r>
              <a:rPr lang="en-US" i="1" dirty="0" err="1">
                <a:solidFill>
                  <a:schemeClr val="bg1">
                    <a:lumMod val="10000"/>
                  </a:schemeClr>
                </a:solidFill>
              </a:rPr>
              <a:t>Bối</a:t>
            </a:r>
            <a:r>
              <a:rPr lang="en-US" i="1" dirty="0">
                <a:solidFill>
                  <a:schemeClr val="bg1">
                    <a:lumMod val="10000"/>
                  </a:schemeClr>
                </a:solidFill>
              </a:rPr>
              <a:t> </a:t>
            </a:r>
            <a:r>
              <a:rPr lang="en-US" i="1" dirty="0" err="1">
                <a:solidFill>
                  <a:schemeClr val="bg1">
                    <a:lumMod val="10000"/>
                  </a:schemeClr>
                </a:solidFill>
              </a:rPr>
              <a:t>cảnh</a:t>
            </a:r>
            <a:r>
              <a:rPr lang="en-US" i="1" dirty="0">
                <a:solidFill>
                  <a:schemeClr val="bg1">
                    <a:lumMod val="10000"/>
                  </a:schemeClr>
                </a:solidFill>
              </a:rPr>
              <a:t>: </a:t>
            </a:r>
            <a:r>
              <a:rPr lang="en-US" dirty="0">
                <a:solidFill>
                  <a:schemeClr val="bg1">
                    <a:lumMod val="10000"/>
                  </a:schemeClr>
                </a:solidFill>
              </a:rPr>
              <a:t>Khi </a:t>
            </a:r>
            <a:r>
              <a:rPr lang="en-US" dirty="0" err="1">
                <a:solidFill>
                  <a:schemeClr val="bg1">
                    <a:lumMod val="10000"/>
                  </a:schemeClr>
                </a:solidFill>
              </a:rPr>
              <a:t>mẹ</a:t>
            </a:r>
            <a:r>
              <a:rPr lang="en-US" dirty="0">
                <a:solidFill>
                  <a:schemeClr val="bg1">
                    <a:lumMod val="10000"/>
                  </a:schemeClr>
                </a:solidFill>
              </a:rPr>
              <a:t> </a:t>
            </a:r>
            <a:r>
              <a:rPr lang="en-US" dirty="0" err="1">
                <a:solidFill>
                  <a:schemeClr val="bg1">
                    <a:lumMod val="10000"/>
                  </a:schemeClr>
                </a:solidFill>
              </a:rPr>
              <a:t>Lọ</a:t>
            </a:r>
            <a:r>
              <a:rPr lang="en-US" dirty="0">
                <a:solidFill>
                  <a:schemeClr val="bg1">
                    <a:lumMod val="10000"/>
                  </a:schemeClr>
                </a:solidFill>
              </a:rPr>
              <a:t> </a:t>
            </a:r>
            <a:r>
              <a:rPr lang="en-US" dirty="0" err="1">
                <a:solidFill>
                  <a:schemeClr val="bg1">
                    <a:lumMod val="10000"/>
                  </a:schemeClr>
                </a:solidFill>
              </a:rPr>
              <a:t>Lem</a:t>
            </a:r>
            <a:r>
              <a:rPr lang="en-US" dirty="0">
                <a:solidFill>
                  <a:schemeClr val="bg1">
                    <a:lumMod val="10000"/>
                  </a:schemeClr>
                </a:solidFill>
              </a:rPr>
              <a:t> </a:t>
            </a:r>
            <a:r>
              <a:rPr lang="en-US" dirty="0" err="1">
                <a:solidFill>
                  <a:schemeClr val="bg1">
                    <a:lumMod val="10000"/>
                  </a:schemeClr>
                </a:solidFill>
              </a:rPr>
              <a:t>mất</a:t>
            </a:r>
            <a:endParaRPr lang="en-US" dirty="0">
              <a:solidFill>
                <a:schemeClr val="bg1">
                  <a:lumMod val="10000"/>
                </a:schemeClr>
              </a:solidFill>
            </a:endParaRPr>
          </a:p>
        </p:txBody>
      </p:sp>
      <p:sp>
        <p:nvSpPr>
          <p:cNvPr id="7" name="TextBox 6">
            <a:extLst>
              <a:ext uri="{FF2B5EF4-FFF2-40B4-BE49-F238E27FC236}">
                <a16:creationId xmlns:a16="http://schemas.microsoft.com/office/drawing/2014/main" id="{2C0FB42F-60C2-AF0F-DC6B-5071DE78C599}"/>
              </a:ext>
            </a:extLst>
          </p:cNvPr>
          <p:cNvSpPr txBox="1"/>
          <p:nvPr/>
        </p:nvSpPr>
        <p:spPr>
          <a:xfrm>
            <a:off x="1076325" y="2190750"/>
            <a:ext cx="2781300" cy="923330"/>
          </a:xfrm>
          <a:prstGeom prst="rect">
            <a:avLst/>
          </a:prstGeom>
          <a:noFill/>
        </p:spPr>
        <p:txBody>
          <a:bodyPr wrap="square" rtlCol="0">
            <a:spAutoFit/>
          </a:bodyPr>
          <a:lstStyle/>
          <a:p>
            <a:pPr algn="just"/>
            <a:r>
              <a:rPr lang="en-US" i="1" dirty="0" err="1">
                <a:solidFill>
                  <a:schemeClr val="bg1">
                    <a:lumMod val="10000"/>
                  </a:schemeClr>
                </a:solidFill>
              </a:rPr>
              <a:t>Diễn</a:t>
            </a:r>
            <a:r>
              <a:rPr lang="en-US" i="1" dirty="0">
                <a:solidFill>
                  <a:schemeClr val="bg1">
                    <a:lumMod val="10000"/>
                  </a:schemeClr>
                </a:solidFill>
              </a:rPr>
              <a:t> </a:t>
            </a:r>
            <a:r>
              <a:rPr lang="en-US" i="1" dirty="0" err="1">
                <a:solidFill>
                  <a:schemeClr val="bg1">
                    <a:lumMod val="10000"/>
                  </a:schemeClr>
                </a:solidFill>
              </a:rPr>
              <a:t>biến</a:t>
            </a:r>
            <a:r>
              <a:rPr lang="en-US" i="1" dirty="0">
                <a:solidFill>
                  <a:schemeClr val="bg1">
                    <a:lumMod val="10000"/>
                  </a:schemeClr>
                </a:solidFill>
              </a:rPr>
              <a:t>: </a:t>
            </a:r>
            <a:r>
              <a:rPr lang="en-US" dirty="0" err="1">
                <a:solidFill>
                  <a:schemeClr val="bg1">
                    <a:lumMod val="10000"/>
                  </a:schemeClr>
                </a:solidFill>
              </a:rPr>
              <a:t>Bố</a:t>
            </a:r>
            <a:r>
              <a:rPr lang="en-US" dirty="0">
                <a:solidFill>
                  <a:schemeClr val="bg1">
                    <a:lumMod val="10000"/>
                  </a:schemeClr>
                </a:solidFill>
              </a:rPr>
              <a:t> </a:t>
            </a:r>
            <a:r>
              <a:rPr lang="en-US" dirty="0" err="1">
                <a:solidFill>
                  <a:schemeClr val="bg1">
                    <a:lumMod val="10000"/>
                  </a:schemeClr>
                </a:solidFill>
              </a:rPr>
              <a:t>Lọ</a:t>
            </a:r>
            <a:r>
              <a:rPr lang="en-US" dirty="0">
                <a:solidFill>
                  <a:schemeClr val="bg1">
                    <a:lumMod val="10000"/>
                  </a:schemeClr>
                </a:solidFill>
              </a:rPr>
              <a:t> </a:t>
            </a:r>
            <a:r>
              <a:rPr lang="en-US" dirty="0" err="1">
                <a:solidFill>
                  <a:schemeClr val="bg1">
                    <a:lumMod val="10000"/>
                  </a:schemeClr>
                </a:solidFill>
              </a:rPr>
              <a:t>Lem</a:t>
            </a:r>
            <a:r>
              <a:rPr lang="en-US" dirty="0">
                <a:solidFill>
                  <a:schemeClr val="bg1">
                    <a:lumMod val="10000"/>
                  </a:schemeClr>
                </a:solidFill>
              </a:rPr>
              <a:t> </a:t>
            </a:r>
            <a:r>
              <a:rPr lang="en-US" dirty="0" err="1">
                <a:solidFill>
                  <a:schemeClr val="bg1">
                    <a:lumMod val="10000"/>
                  </a:schemeClr>
                </a:solidFill>
              </a:rPr>
              <a:t>lấy</a:t>
            </a:r>
            <a:r>
              <a:rPr lang="en-US" dirty="0">
                <a:solidFill>
                  <a:schemeClr val="bg1">
                    <a:lumMod val="10000"/>
                  </a:schemeClr>
                </a:solidFill>
              </a:rPr>
              <a:t> </a:t>
            </a:r>
            <a:r>
              <a:rPr lang="en-US" dirty="0" err="1">
                <a:solidFill>
                  <a:schemeClr val="bg1">
                    <a:lumMod val="10000"/>
                  </a:schemeClr>
                </a:solidFill>
              </a:rPr>
              <a:t>vợ</a:t>
            </a:r>
            <a:r>
              <a:rPr lang="en-US" dirty="0">
                <a:solidFill>
                  <a:schemeClr val="bg1">
                    <a:lumMod val="10000"/>
                  </a:schemeClr>
                </a:solidFill>
              </a:rPr>
              <a:t> </a:t>
            </a:r>
            <a:r>
              <a:rPr lang="en-US" dirty="0" err="1">
                <a:solidFill>
                  <a:schemeClr val="bg1">
                    <a:lumMod val="10000"/>
                  </a:schemeClr>
                </a:solidFill>
              </a:rPr>
              <a:t>mới</a:t>
            </a:r>
            <a:r>
              <a:rPr lang="en-US" dirty="0">
                <a:solidFill>
                  <a:schemeClr val="bg1">
                    <a:lumMod val="10000"/>
                  </a:schemeClr>
                </a:solidFill>
              </a:rPr>
              <a:t>. </a:t>
            </a:r>
            <a:r>
              <a:rPr lang="en-US" dirty="0" err="1">
                <a:solidFill>
                  <a:schemeClr val="bg1">
                    <a:lumMod val="10000"/>
                  </a:schemeClr>
                </a:solidFill>
              </a:rPr>
              <a:t>Người</a:t>
            </a:r>
            <a:r>
              <a:rPr lang="en-US" dirty="0">
                <a:solidFill>
                  <a:schemeClr val="bg1">
                    <a:lumMod val="10000"/>
                  </a:schemeClr>
                </a:solidFill>
              </a:rPr>
              <a:t> </a:t>
            </a:r>
            <a:r>
              <a:rPr lang="en-US" dirty="0" err="1">
                <a:solidFill>
                  <a:schemeClr val="bg1">
                    <a:lumMod val="10000"/>
                  </a:schemeClr>
                </a:solidFill>
              </a:rPr>
              <a:t>vợ</a:t>
            </a:r>
            <a:r>
              <a:rPr lang="en-US" dirty="0">
                <a:solidFill>
                  <a:schemeClr val="bg1">
                    <a:lumMod val="10000"/>
                  </a:schemeClr>
                </a:solidFill>
              </a:rPr>
              <a:t> </a:t>
            </a:r>
            <a:r>
              <a:rPr lang="en-US" dirty="0" err="1">
                <a:solidFill>
                  <a:schemeClr val="bg1">
                    <a:lumMod val="10000"/>
                  </a:schemeClr>
                </a:solidFill>
              </a:rPr>
              <a:t>mới</a:t>
            </a:r>
            <a:r>
              <a:rPr lang="en-US" dirty="0">
                <a:solidFill>
                  <a:schemeClr val="bg1">
                    <a:lumMod val="10000"/>
                  </a:schemeClr>
                </a:solidFill>
              </a:rPr>
              <a:t> </a:t>
            </a:r>
            <a:r>
              <a:rPr lang="en-US" dirty="0" err="1">
                <a:solidFill>
                  <a:schemeClr val="bg1">
                    <a:lumMod val="10000"/>
                  </a:schemeClr>
                </a:solidFill>
              </a:rPr>
              <a:t>có</a:t>
            </a:r>
            <a:r>
              <a:rPr lang="en-US" dirty="0">
                <a:solidFill>
                  <a:schemeClr val="bg1">
                    <a:lumMod val="10000"/>
                  </a:schemeClr>
                </a:solidFill>
              </a:rPr>
              <a:t> </a:t>
            </a:r>
            <a:r>
              <a:rPr lang="en-US" dirty="0" err="1">
                <a:solidFill>
                  <a:schemeClr val="bg1">
                    <a:lumMod val="10000"/>
                  </a:schemeClr>
                </a:solidFill>
              </a:rPr>
              <a:t>hai</a:t>
            </a:r>
            <a:r>
              <a:rPr lang="en-US" dirty="0">
                <a:solidFill>
                  <a:schemeClr val="bg1">
                    <a:lumMod val="10000"/>
                  </a:schemeClr>
                </a:solidFill>
              </a:rPr>
              <a:t> </a:t>
            </a:r>
            <a:r>
              <a:rPr lang="en-US" dirty="0" err="1">
                <a:solidFill>
                  <a:schemeClr val="bg1">
                    <a:lumMod val="10000"/>
                  </a:schemeClr>
                </a:solidFill>
              </a:rPr>
              <a:t>cô</a:t>
            </a:r>
            <a:r>
              <a:rPr lang="en-US" dirty="0">
                <a:solidFill>
                  <a:schemeClr val="bg1">
                    <a:lumMod val="10000"/>
                  </a:schemeClr>
                </a:solidFill>
              </a:rPr>
              <a:t> con </a:t>
            </a:r>
            <a:r>
              <a:rPr lang="en-US" dirty="0" err="1">
                <a:solidFill>
                  <a:schemeClr val="bg1">
                    <a:lumMod val="10000"/>
                  </a:schemeClr>
                </a:solidFill>
              </a:rPr>
              <a:t>gái</a:t>
            </a:r>
            <a:r>
              <a:rPr lang="en-US" dirty="0">
                <a:solidFill>
                  <a:schemeClr val="bg1">
                    <a:lumMod val="10000"/>
                  </a:schemeClr>
                </a:solidFill>
              </a:rPr>
              <a:t> </a:t>
            </a:r>
            <a:r>
              <a:rPr lang="en-US" dirty="0" err="1">
                <a:solidFill>
                  <a:schemeClr val="bg1">
                    <a:lumMod val="10000"/>
                  </a:schemeClr>
                </a:solidFill>
              </a:rPr>
              <a:t>riêng</a:t>
            </a:r>
            <a:endParaRPr lang="en-US" dirty="0">
              <a:solidFill>
                <a:schemeClr val="bg1">
                  <a:lumMod val="10000"/>
                </a:schemeClr>
              </a:solidFill>
            </a:endParaRPr>
          </a:p>
        </p:txBody>
      </p:sp>
      <p:sp>
        <p:nvSpPr>
          <p:cNvPr id="9" name="Rectangle: Rounded Corners 8">
            <a:extLst>
              <a:ext uri="{FF2B5EF4-FFF2-40B4-BE49-F238E27FC236}">
                <a16:creationId xmlns:a16="http://schemas.microsoft.com/office/drawing/2014/main" id="{5A3AF34C-81FC-962D-C40E-A301EC8F32A4}"/>
              </a:ext>
            </a:extLst>
          </p:cNvPr>
          <p:cNvSpPr/>
          <p:nvPr/>
        </p:nvSpPr>
        <p:spPr>
          <a:xfrm>
            <a:off x="4381500" y="923925"/>
            <a:ext cx="3048000" cy="2333625"/>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7B01C33E-135B-61C9-4AD8-BE12CAE0A6E8}"/>
              </a:ext>
            </a:extLst>
          </p:cNvPr>
          <p:cNvGrpSpPr/>
          <p:nvPr/>
        </p:nvGrpSpPr>
        <p:grpSpPr>
          <a:xfrm>
            <a:off x="5057775" y="457200"/>
            <a:ext cx="1676400" cy="885825"/>
            <a:chOff x="1600200" y="561975"/>
            <a:chExt cx="1676400" cy="885825"/>
          </a:xfrm>
        </p:grpSpPr>
        <p:sp>
          <p:nvSpPr>
            <p:cNvPr id="11" name="Cloud 10">
              <a:extLst>
                <a:ext uri="{FF2B5EF4-FFF2-40B4-BE49-F238E27FC236}">
                  <a16:creationId xmlns:a16="http://schemas.microsoft.com/office/drawing/2014/main" id="{B3F6D414-FFC7-1345-8C3D-B15B18F88568}"/>
                </a:ext>
              </a:extLst>
            </p:cNvPr>
            <p:cNvSpPr/>
            <p:nvPr/>
          </p:nvSpPr>
          <p:spPr>
            <a:xfrm>
              <a:off x="1600200" y="561975"/>
              <a:ext cx="1676400" cy="88582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10000"/>
                  </a:schemeClr>
                </a:solidFill>
              </a:endParaRPr>
            </a:p>
          </p:txBody>
        </p:sp>
        <p:sp>
          <p:nvSpPr>
            <p:cNvPr id="12" name="TextBox 11">
              <a:extLst>
                <a:ext uri="{FF2B5EF4-FFF2-40B4-BE49-F238E27FC236}">
                  <a16:creationId xmlns:a16="http://schemas.microsoft.com/office/drawing/2014/main" id="{9BE704C9-766F-6CF3-8B15-B775AB559A5E}"/>
                </a:ext>
              </a:extLst>
            </p:cNvPr>
            <p:cNvSpPr txBox="1"/>
            <p:nvPr/>
          </p:nvSpPr>
          <p:spPr>
            <a:xfrm>
              <a:off x="1857375" y="771525"/>
              <a:ext cx="1419225" cy="461665"/>
            </a:xfrm>
            <a:prstGeom prst="rect">
              <a:avLst/>
            </a:prstGeom>
            <a:noFill/>
          </p:spPr>
          <p:txBody>
            <a:bodyPr wrap="square" rtlCol="0">
              <a:spAutoFit/>
            </a:bodyPr>
            <a:lstStyle/>
            <a:p>
              <a:r>
                <a:rPr lang="en-US" sz="2400" b="1" dirty="0" err="1">
                  <a:solidFill>
                    <a:schemeClr val="bg1">
                      <a:lumMod val="10000"/>
                    </a:schemeClr>
                  </a:solidFill>
                  <a:latin typeface="Calibri" panose="020F0502020204030204" pitchFamily="34" charset="0"/>
                  <a:cs typeface="Calibri" panose="020F0502020204030204" pitchFamily="34" charset="0"/>
                </a:rPr>
                <a:t>Sự</a:t>
              </a:r>
              <a:r>
                <a:rPr lang="en-US" sz="2400" b="1" dirty="0">
                  <a:solidFill>
                    <a:schemeClr val="bg1">
                      <a:lumMod val="10000"/>
                    </a:schemeClr>
                  </a:solidFill>
                  <a:latin typeface="Calibri" panose="020F0502020204030204" pitchFamily="34" charset="0"/>
                  <a:cs typeface="Calibri" panose="020F0502020204030204" pitchFamily="34" charset="0"/>
                </a:rPr>
                <a:t> </a:t>
              </a:r>
              <a:r>
                <a:rPr lang="en-US" sz="2400" b="1" dirty="0" err="1">
                  <a:solidFill>
                    <a:schemeClr val="bg1">
                      <a:lumMod val="10000"/>
                    </a:schemeClr>
                  </a:solidFill>
                  <a:latin typeface="Calibri" panose="020F0502020204030204" pitchFamily="34" charset="0"/>
                  <a:cs typeface="Calibri" panose="020F0502020204030204" pitchFamily="34" charset="0"/>
                </a:rPr>
                <a:t>việc</a:t>
              </a:r>
              <a:r>
                <a:rPr lang="en-US" sz="2400" b="1" dirty="0">
                  <a:solidFill>
                    <a:schemeClr val="bg1">
                      <a:lumMod val="10000"/>
                    </a:schemeClr>
                  </a:solidFill>
                  <a:latin typeface="Calibri" panose="020F0502020204030204" pitchFamily="34" charset="0"/>
                  <a:cs typeface="Calibri" panose="020F0502020204030204" pitchFamily="34" charset="0"/>
                </a:rPr>
                <a:t> 2</a:t>
              </a:r>
            </a:p>
          </p:txBody>
        </p:sp>
      </p:grpSp>
      <p:sp>
        <p:nvSpPr>
          <p:cNvPr id="13" name="TextBox 12">
            <a:extLst>
              <a:ext uri="{FF2B5EF4-FFF2-40B4-BE49-F238E27FC236}">
                <a16:creationId xmlns:a16="http://schemas.microsoft.com/office/drawing/2014/main" id="{07AAF6FA-9453-CCE9-9E56-F4B16700B482}"/>
              </a:ext>
            </a:extLst>
          </p:cNvPr>
          <p:cNvSpPr txBox="1"/>
          <p:nvPr/>
        </p:nvSpPr>
        <p:spPr>
          <a:xfrm>
            <a:off x="4667250" y="1447800"/>
            <a:ext cx="2428875" cy="646331"/>
          </a:xfrm>
          <a:prstGeom prst="rect">
            <a:avLst/>
          </a:prstGeom>
          <a:noFill/>
        </p:spPr>
        <p:txBody>
          <a:bodyPr wrap="square" rtlCol="0">
            <a:spAutoFit/>
          </a:bodyPr>
          <a:lstStyle/>
          <a:p>
            <a:pPr algn="just"/>
            <a:r>
              <a:rPr lang="en-US" i="1" dirty="0" err="1">
                <a:solidFill>
                  <a:schemeClr val="bg1">
                    <a:lumMod val="10000"/>
                  </a:schemeClr>
                </a:solidFill>
              </a:rPr>
              <a:t>Bối</a:t>
            </a:r>
            <a:r>
              <a:rPr lang="en-US" i="1" dirty="0">
                <a:solidFill>
                  <a:schemeClr val="bg1">
                    <a:lumMod val="10000"/>
                  </a:schemeClr>
                </a:solidFill>
              </a:rPr>
              <a:t> </a:t>
            </a:r>
            <a:r>
              <a:rPr lang="en-US" i="1" dirty="0" err="1">
                <a:solidFill>
                  <a:schemeClr val="bg1">
                    <a:lumMod val="10000"/>
                  </a:schemeClr>
                </a:solidFill>
              </a:rPr>
              <a:t>cảnh</a:t>
            </a:r>
            <a:r>
              <a:rPr lang="en-US" i="1" dirty="0">
                <a:solidFill>
                  <a:schemeClr val="bg1">
                    <a:lumMod val="10000"/>
                  </a:schemeClr>
                </a:solidFill>
              </a:rPr>
              <a:t>: </a:t>
            </a:r>
            <a:r>
              <a:rPr lang="en-US" dirty="0">
                <a:solidFill>
                  <a:schemeClr val="bg1">
                    <a:lumMod val="10000"/>
                  </a:schemeClr>
                </a:solidFill>
              </a:rPr>
              <a:t>Khi </a:t>
            </a:r>
            <a:r>
              <a:rPr lang="en-US" dirty="0" err="1">
                <a:solidFill>
                  <a:schemeClr val="bg1">
                    <a:lumMod val="10000"/>
                  </a:schemeClr>
                </a:solidFill>
              </a:rPr>
              <a:t>bố</a:t>
            </a:r>
            <a:r>
              <a:rPr lang="en-US" dirty="0">
                <a:solidFill>
                  <a:schemeClr val="bg1">
                    <a:lumMod val="10000"/>
                  </a:schemeClr>
                </a:solidFill>
              </a:rPr>
              <a:t> </a:t>
            </a:r>
            <a:r>
              <a:rPr lang="en-US" dirty="0" err="1">
                <a:solidFill>
                  <a:schemeClr val="bg1">
                    <a:lumMod val="10000"/>
                  </a:schemeClr>
                </a:solidFill>
              </a:rPr>
              <a:t>Lọ</a:t>
            </a:r>
            <a:r>
              <a:rPr lang="en-US" dirty="0">
                <a:solidFill>
                  <a:schemeClr val="bg1">
                    <a:lumMod val="10000"/>
                  </a:schemeClr>
                </a:solidFill>
              </a:rPr>
              <a:t> </a:t>
            </a:r>
            <a:r>
              <a:rPr lang="en-US" dirty="0" err="1">
                <a:solidFill>
                  <a:schemeClr val="bg1">
                    <a:lumMod val="10000"/>
                  </a:schemeClr>
                </a:solidFill>
              </a:rPr>
              <a:t>Lem</a:t>
            </a:r>
            <a:r>
              <a:rPr lang="en-US" dirty="0">
                <a:solidFill>
                  <a:schemeClr val="bg1">
                    <a:lumMod val="10000"/>
                  </a:schemeClr>
                </a:solidFill>
              </a:rPr>
              <a:t> qua </a:t>
            </a:r>
            <a:r>
              <a:rPr lang="en-US" dirty="0" err="1">
                <a:solidFill>
                  <a:schemeClr val="bg1">
                    <a:lumMod val="10000"/>
                  </a:schemeClr>
                </a:solidFill>
              </a:rPr>
              <a:t>đời</a:t>
            </a:r>
            <a:endParaRPr lang="en-US" dirty="0">
              <a:solidFill>
                <a:schemeClr val="bg1">
                  <a:lumMod val="10000"/>
                </a:schemeClr>
              </a:solidFill>
            </a:endParaRPr>
          </a:p>
        </p:txBody>
      </p:sp>
      <p:sp>
        <p:nvSpPr>
          <p:cNvPr id="14" name="TextBox 13">
            <a:extLst>
              <a:ext uri="{FF2B5EF4-FFF2-40B4-BE49-F238E27FC236}">
                <a16:creationId xmlns:a16="http://schemas.microsoft.com/office/drawing/2014/main" id="{C8325597-B902-4096-A247-A676502F5209}"/>
              </a:ext>
            </a:extLst>
          </p:cNvPr>
          <p:cNvSpPr txBox="1"/>
          <p:nvPr/>
        </p:nvSpPr>
        <p:spPr>
          <a:xfrm>
            <a:off x="4638675" y="2200275"/>
            <a:ext cx="2781300" cy="369332"/>
          </a:xfrm>
          <a:prstGeom prst="rect">
            <a:avLst/>
          </a:prstGeom>
          <a:noFill/>
        </p:spPr>
        <p:txBody>
          <a:bodyPr wrap="square" rtlCol="0">
            <a:spAutoFit/>
          </a:bodyPr>
          <a:lstStyle/>
          <a:p>
            <a:pPr algn="just"/>
            <a:r>
              <a:rPr lang="en-US" i="1" dirty="0" err="1">
                <a:solidFill>
                  <a:schemeClr val="bg1">
                    <a:lumMod val="10000"/>
                  </a:schemeClr>
                </a:solidFill>
              </a:rPr>
              <a:t>Diễn</a:t>
            </a:r>
            <a:r>
              <a:rPr lang="en-US" i="1" dirty="0">
                <a:solidFill>
                  <a:schemeClr val="bg1">
                    <a:lumMod val="10000"/>
                  </a:schemeClr>
                </a:solidFill>
              </a:rPr>
              <a:t> </a:t>
            </a:r>
            <a:r>
              <a:rPr lang="en-US" i="1" dirty="0" err="1">
                <a:solidFill>
                  <a:schemeClr val="bg1">
                    <a:lumMod val="10000"/>
                  </a:schemeClr>
                </a:solidFill>
              </a:rPr>
              <a:t>biến</a:t>
            </a:r>
            <a:r>
              <a:rPr lang="en-US" i="1" dirty="0">
                <a:solidFill>
                  <a:schemeClr val="bg1">
                    <a:lumMod val="10000"/>
                  </a:schemeClr>
                </a:solidFill>
              </a:rPr>
              <a:t>: </a:t>
            </a:r>
            <a:r>
              <a:rPr lang="en-US" dirty="0">
                <a:solidFill>
                  <a:schemeClr val="bg1">
                    <a:lumMod val="10000"/>
                  </a:schemeClr>
                </a:solidFill>
              </a:rPr>
              <a:t>?</a:t>
            </a:r>
          </a:p>
        </p:txBody>
      </p:sp>
      <p:sp>
        <p:nvSpPr>
          <p:cNvPr id="15" name="Rectangle: Rounded Corners 14">
            <a:extLst>
              <a:ext uri="{FF2B5EF4-FFF2-40B4-BE49-F238E27FC236}">
                <a16:creationId xmlns:a16="http://schemas.microsoft.com/office/drawing/2014/main" id="{FFF308BA-7C47-C9CC-C6DC-B35282CC55FA}"/>
              </a:ext>
            </a:extLst>
          </p:cNvPr>
          <p:cNvSpPr/>
          <p:nvPr/>
        </p:nvSpPr>
        <p:spPr>
          <a:xfrm>
            <a:off x="7962900" y="895350"/>
            <a:ext cx="3048000" cy="2333625"/>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FF8FBB59-7E61-FF1C-87E1-48CBC1590126}"/>
              </a:ext>
            </a:extLst>
          </p:cNvPr>
          <p:cNvGrpSpPr/>
          <p:nvPr/>
        </p:nvGrpSpPr>
        <p:grpSpPr>
          <a:xfrm>
            <a:off x="8686800" y="438150"/>
            <a:ext cx="1676400" cy="885825"/>
            <a:chOff x="1600200" y="561975"/>
            <a:chExt cx="1676400" cy="885825"/>
          </a:xfrm>
        </p:grpSpPr>
        <p:sp>
          <p:nvSpPr>
            <p:cNvPr id="17" name="Cloud 16">
              <a:extLst>
                <a:ext uri="{FF2B5EF4-FFF2-40B4-BE49-F238E27FC236}">
                  <a16:creationId xmlns:a16="http://schemas.microsoft.com/office/drawing/2014/main" id="{9977F2B1-F85B-98FB-5949-607DF10E24DF}"/>
                </a:ext>
              </a:extLst>
            </p:cNvPr>
            <p:cNvSpPr/>
            <p:nvPr/>
          </p:nvSpPr>
          <p:spPr>
            <a:xfrm>
              <a:off x="1600200" y="561975"/>
              <a:ext cx="1676400" cy="88582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10000"/>
                  </a:schemeClr>
                </a:solidFill>
              </a:endParaRPr>
            </a:p>
          </p:txBody>
        </p:sp>
        <p:sp>
          <p:nvSpPr>
            <p:cNvPr id="18" name="TextBox 17">
              <a:extLst>
                <a:ext uri="{FF2B5EF4-FFF2-40B4-BE49-F238E27FC236}">
                  <a16:creationId xmlns:a16="http://schemas.microsoft.com/office/drawing/2014/main" id="{FB05B8C8-E72E-FD31-225C-C8E21BDC308A}"/>
                </a:ext>
              </a:extLst>
            </p:cNvPr>
            <p:cNvSpPr txBox="1"/>
            <p:nvPr/>
          </p:nvSpPr>
          <p:spPr>
            <a:xfrm>
              <a:off x="1857375" y="771525"/>
              <a:ext cx="1419225" cy="461665"/>
            </a:xfrm>
            <a:prstGeom prst="rect">
              <a:avLst/>
            </a:prstGeom>
            <a:noFill/>
          </p:spPr>
          <p:txBody>
            <a:bodyPr wrap="square" rtlCol="0">
              <a:spAutoFit/>
            </a:bodyPr>
            <a:lstStyle/>
            <a:p>
              <a:r>
                <a:rPr lang="en-US" sz="2400" b="1" dirty="0" err="1">
                  <a:solidFill>
                    <a:schemeClr val="bg1">
                      <a:lumMod val="10000"/>
                    </a:schemeClr>
                  </a:solidFill>
                  <a:latin typeface="Calibri" panose="020F0502020204030204" pitchFamily="34" charset="0"/>
                  <a:cs typeface="Calibri" panose="020F0502020204030204" pitchFamily="34" charset="0"/>
                </a:rPr>
                <a:t>Sự</a:t>
              </a:r>
              <a:r>
                <a:rPr lang="en-US" sz="2400" b="1" dirty="0">
                  <a:solidFill>
                    <a:schemeClr val="bg1">
                      <a:lumMod val="10000"/>
                    </a:schemeClr>
                  </a:solidFill>
                  <a:latin typeface="Calibri" panose="020F0502020204030204" pitchFamily="34" charset="0"/>
                  <a:cs typeface="Calibri" panose="020F0502020204030204" pitchFamily="34" charset="0"/>
                </a:rPr>
                <a:t> </a:t>
              </a:r>
              <a:r>
                <a:rPr lang="en-US" sz="2400" b="1" dirty="0" err="1">
                  <a:solidFill>
                    <a:schemeClr val="bg1">
                      <a:lumMod val="10000"/>
                    </a:schemeClr>
                  </a:solidFill>
                  <a:latin typeface="Calibri" panose="020F0502020204030204" pitchFamily="34" charset="0"/>
                  <a:cs typeface="Calibri" panose="020F0502020204030204" pitchFamily="34" charset="0"/>
                </a:rPr>
                <a:t>việc</a:t>
              </a:r>
              <a:r>
                <a:rPr lang="en-US" sz="2400" b="1" dirty="0">
                  <a:solidFill>
                    <a:schemeClr val="bg1">
                      <a:lumMod val="10000"/>
                    </a:schemeClr>
                  </a:solidFill>
                  <a:latin typeface="Calibri" panose="020F0502020204030204" pitchFamily="34" charset="0"/>
                  <a:cs typeface="Calibri" panose="020F0502020204030204" pitchFamily="34" charset="0"/>
                </a:rPr>
                <a:t> 3</a:t>
              </a:r>
            </a:p>
          </p:txBody>
        </p:sp>
      </p:grpSp>
      <p:sp>
        <p:nvSpPr>
          <p:cNvPr id="19" name="TextBox 18">
            <a:extLst>
              <a:ext uri="{FF2B5EF4-FFF2-40B4-BE49-F238E27FC236}">
                <a16:creationId xmlns:a16="http://schemas.microsoft.com/office/drawing/2014/main" id="{6CC4027B-83C3-F936-F041-61BDB2903526}"/>
              </a:ext>
            </a:extLst>
          </p:cNvPr>
          <p:cNvSpPr txBox="1"/>
          <p:nvPr/>
        </p:nvSpPr>
        <p:spPr>
          <a:xfrm>
            <a:off x="8248650" y="1419225"/>
            <a:ext cx="2428875" cy="646331"/>
          </a:xfrm>
          <a:prstGeom prst="rect">
            <a:avLst/>
          </a:prstGeom>
          <a:noFill/>
        </p:spPr>
        <p:txBody>
          <a:bodyPr wrap="square" rtlCol="0">
            <a:spAutoFit/>
          </a:bodyPr>
          <a:lstStyle/>
          <a:p>
            <a:pPr algn="just"/>
            <a:r>
              <a:rPr lang="en-US" i="1" dirty="0" err="1">
                <a:solidFill>
                  <a:schemeClr val="bg1">
                    <a:lumMod val="10000"/>
                  </a:schemeClr>
                </a:solidFill>
              </a:rPr>
              <a:t>Bối</a:t>
            </a:r>
            <a:r>
              <a:rPr lang="en-US" i="1" dirty="0">
                <a:solidFill>
                  <a:schemeClr val="bg1">
                    <a:lumMod val="10000"/>
                  </a:schemeClr>
                </a:solidFill>
              </a:rPr>
              <a:t> </a:t>
            </a:r>
            <a:r>
              <a:rPr lang="en-US" i="1" dirty="0" err="1">
                <a:solidFill>
                  <a:schemeClr val="bg1">
                    <a:lumMod val="10000"/>
                  </a:schemeClr>
                </a:solidFill>
              </a:rPr>
              <a:t>cảnh</a:t>
            </a:r>
            <a:r>
              <a:rPr lang="en-US" i="1" dirty="0">
                <a:solidFill>
                  <a:schemeClr val="bg1">
                    <a:lumMod val="10000"/>
                  </a:schemeClr>
                </a:solidFill>
              </a:rPr>
              <a:t>: </a:t>
            </a:r>
            <a:r>
              <a:rPr lang="en-US" dirty="0">
                <a:solidFill>
                  <a:schemeClr val="bg1">
                    <a:lumMod val="10000"/>
                  </a:schemeClr>
                </a:solidFill>
              </a:rPr>
              <a:t>Khi </a:t>
            </a:r>
            <a:r>
              <a:rPr lang="en-US" dirty="0" err="1">
                <a:solidFill>
                  <a:schemeClr val="bg1">
                    <a:lumMod val="10000"/>
                  </a:schemeClr>
                </a:solidFill>
              </a:rPr>
              <a:t>vua</a:t>
            </a:r>
            <a:r>
              <a:rPr lang="en-US" dirty="0">
                <a:solidFill>
                  <a:schemeClr val="bg1">
                    <a:lumMod val="10000"/>
                  </a:schemeClr>
                </a:solidFill>
              </a:rPr>
              <a:t> </a:t>
            </a:r>
            <a:r>
              <a:rPr lang="en-US" dirty="0" err="1">
                <a:solidFill>
                  <a:schemeClr val="bg1">
                    <a:lumMod val="10000"/>
                  </a:schemeClr>
                </a:solidFill>
              </a:rPr>
              <a:t>tổ</a:t>
            </a:r>
            <a:r>
              <a:rPr lang="en-US" dirty="0">
                <a:solidFill>
                  <a:schemeClr val="bg1">
                    <a:lumMod val="10000"/>
                  </a:schemeClr>
                </a:solidFill>
              </a:rPr>
              <a:t> </a:t>
            </a:r>
            <a:r>
              <a:rPr lang="en-US" dirty="0" err="1">
                <a:solidFill>
                  <a:schemeClr val="bg1">
                    <a:lumMod val="10000"/>
                  </a:schemeClr>
                </a:solidFill>
              </a:rPr>
              <a:t>chức</a:t>
            </a:r>
            <a:r>
              <a:rPr lang="en-US" dirty="0">
                <a:solidFill>
                  <a:schemeClr val="bg1">
                    <a:lumMod val="10000"/>
                  </a:schemeClr>
                </a:solidFill>
              </a:rPr>
              <a:t> </a:t>
            </a:r>
            <a:r>
              <a:rPr lang="en-US" dirty="0" err="1">
                <a:solidFill>
                  <a:schemeClr val="bg1">
                    <a:lumMod val="10000"/>
                  </a:schemeClr>
                </a:solidFill>
              </a:rPr>
              <a:t>vũ</a:t>
            </a:r>
            <a:r>
              <a:rPr lang="en-US" dirty="0">
                <a:solidFill>
                  <a:schemeClr val="bg1">
                    <a:lumMod val="10000"/>
                  </a:schemeClr>
                </a:solidFill>
              </a:rPr>
              <a:t> </a:t>
            </a:r>
            <a:r>
              <a:rPr lang="en-US" dirty="0" err="1">
                <a:solidFill>
                  <a:schemeClr val="bg1">
                    <a:lumMod val="10000"/>
                  </a:schemeClr>
                </a:solidFill>
              </a:rPr>
              <a:t>hội</a:t>
            </a:r>
            <a:r>
              <a:rPr lang="en-US" dirty="0">
                <a:solidFill>
                  <a:schemeClr val="bg1">
                    <a:lumMod val="10000"/>
                  </a:schemeClr>
                </a:solidFill>
              </a:rPr>
              <a:t>.</a:t>
            </a:r>
          </a:p>
        </p:txBody>
      </p:sp>
      <p:sp>
        <p:nvSpPr>
          <p:cNvPr id="20" name="TextBox 19">
            <a:extLst>
              <a:ext uri="{FF2B5EF4-FFF2-40B4-BE49-F238E27FC236}">
                <a16:creationId xmlns:a16="http://schemas.microsoft.com/office/drawing/2014/main" id="{86AA402B-0A5D-5B3D-8EAC-3F346DD12DB3}"/>
              </a:ext>
            </a:extLst>
          </p:cNvPr>
          <p:cNvSpPr txBox="1"/>
          <p:nvPr/>
        </p:nvSpPr>
        <p:spPr>
          <a:xfrm>
            <a:off x="8220075" y="2171700"/>
            <a:ext cx="2781300" cy="369332"/>
          </a:xfrm>
          <a:prstGeom prst="rect">
            <a:avLst/>
          </a:prstGeom>
          <a:noFill/>
        </p:spPr>
        <p:txBody>
          <a:bodyPr wrap="square" rtlCol="0">
            <a:spAutoFit/>
          </a:bodyPr>
          <a:lstStyle/>
          <a:p>
            <a:pPr algn="just"/>
            <a:r>
              <a:rPr lang="en-US" i="1" dirty="0" err="1">
                <a:solidFill>
                  <a:schemeClr val="bg1">
                    <a:lumMod val="10000"/>
                  </a:schemeClr>
                </a:solidFill>
              </a:rPr>
              <a:t>Diễn</a:t>
            </a:r>
            <a:r>
              <a:rPr lang="en-US" i="1" dirty="0">
                <a:solidFill>
                  <a:schemeClr val="bg1">
                    <a:lumMod val="10000"/>
                  </a:schemeClr>
                </a:solidFill>
              </a:rPr>
              <a:t> </a:t>
            </a:r>
            <a:r>
              <a:rPr lang="en-US" i="1" dirty="0" err="1">
                <a:solidFill>
                  <a:schemeClr val="bg1">
                    <a:lumMod val="10000"/>
                  </a:schemeClr>
                </a:solidFill>
              </a:rPr>
              <a:t>biến</a:t>
            </a:r>
            <a:r>
              <a:rPr lang="en-US" i="1" dirty="0">
                <a:solidFill>
                  <a:schemeClr val="bg1">
                    <a:lumMod val="10000"/>
                  </a:schemeClr>
                </a:solidFill>
              </a:rPr>
              <a:t>: </a:t>
            </a:r>
            <a:r>
              <a:rPr lang="en-US" dirty="0">
                <a:solidFill>
                  <a:schemeClr val="bg1">
                    <a:lumMod val="10000"/>
                  </a:schemeClr>
                </a:solidFill>
              </a:rPr>
              <a:t>?</a:t>
            </a:r>
          </a:p>
        </p:txBody>
      </p:sp>
      <p:sp>
        <p:nvSpPr>
          <p:cNvPr id="21" name="Rectangle: Rounded Corners 20">
            <a:extLst>
              <a:ext uri="{FF2B5EF4-FFF2-40B4-BE49-F238E27FC236}">
                <a16:creationId xmlns:a16="http://schemas.microsoft.com/office/drawing/2014/main" id="{A74DF87F-E6B6-FF93-0BED-5AB35F783AAD}"/>
              </a:ext>
            </a:extLst>
          </p:cNvPr>
          <p:cNvSpPr/>
          <p:nvPr/>
        </p:nvSpPr>
        <p:spPr>
          <a:xfrm>
            <a:off x="657225" y="3810000"/>
            <a:ext cx="3048000" cy="2333625"/>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608A2721-AFDC-D421-0D57-65DD4525401A}"/>
              </a:ext>
            </a:extLst>
          </p:cNvPr>
          <p:cNvGrpSpPr/>
          <p:nvPr/>
        </p:nvGrpSpPr>
        <p:grpSpPr>
          <a:xfrm>
            <a:off x="1266825" y="3371850"/>
            <a:ext cx="1676400" cy="885825"/>
            <a:chOff x="1600200" y="561975"/>
            <a:chExt cx="1676400" cy="885825"/>
          </a:xfrm>
        </p:grpSpPr>
        <p:sp>
          <p:nvSpPr>
            <p:cNvPr id="26" name="Cloud 25">
              <a:extLst>
                <a:ext uri="{FF2B5EF4-FFF2-40B4-BE49-F238E27FC236}">
                  <a16:creationId xmlns:a16="http://schemas.microsoft.com/office/drawing/2014/main" id="{E07CB2F2-8FD1-DCB4-2F89-A2A52ED048E2}"/>
                </a:ext>
              </a:extLst>
            </p:cNvPr>
            <p:cNvSpPr/>
            <p:nvPr/>
          </p:nvSpPr>
          <p:spPr>
            <a:xfrm>
              <a:off x="1600200" y="561975"/>
              <a:ext cx="1676400" cy="88582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10000"/>
                  </a:schemeClr>
                </a:solidFill>
              </a:endParaRPr>
            </a:p>
          </p:txBody>
        </p:sp>
        <p:sp>
          <p:nvSpPr>
            <p:cNvPr id="27" name="TextBox 26">
              <a:extLst>
                <a:ext uri="{FF2B5EF4-FFF2-40B4-BE49-F238E27FC236}">
                  <a16:creationId xmlns:a16="http://schemas.microsoft.com/office/drawing/2014/main" id="{6E24D70F-F952-94A1-168D-2F831F419EAA}"/>
                </a:ext>
              </a:extLst>
            </p:cNvPr>
            <p:cNvSpPr txBox="1"/>
            <p:nvPr/>
          </p:nvSpPr>
          <p:spPr>
            <a:xfrm>
              <a:off x="1857375" y="771525"/>
              <a:ext cx="1419225" cy="461665"/>
            </a:xfrm>
            <a:prstGeom prst="rect">
              <a:avLst/>
            </a:prstGeom>
            <a:noFill/>
          </p:spPr>
          <p:txBody>
            <a:bodyPr wrap="square" rtlCol="0">
              <a:spAutoFit/>
            </a:bodyPr>
            <a:lstStyle/>
            <a:p>
              <a:r>
                <a:rPr lang="en-US" sz="2400" b="1" dirty="0" err="1">
                  <a:solidFill>
                    <a:schemeClr val="bg1">
                      <a:lumMod val="10000"/>
                    </a:schemeClr>
                  </a:solidFill>
                  <a:latin typeface="Calibri" panose="020F0502020204030204" pitchFamily="34" charset="0"/>
                  <a:cs typeface="Calibri" panose="020F0502020204030204" pitchFamily="34" charset="0"/>
                </a:rPr>
                <a:t>Sự</a:t>
              </a:r>
              <a:r>
                <a:rPr lang="en-US" sz="2400" b="1" dirty="0">
                  <a:solidFill>
                    <a:schemeClr val="bg1">
                      <a:lumMod val="10000"/>
                    </a:schemeClr>
                  </a:solidFill>
                  <a:latin typeface="Calibri" panose="020F0502020204030204" pitchFamily="34" charset="0"/>
                  <a:cs typeface="Calibri" panose="020F0502020204030204" pitchFamily="34" charset="0"/>
                </a:rPr>
                <a:t> </a:t>
              </a:r>
              <a:r>
                <a:rPr lang="en-US" sz="2400" b="1" dirty="0" err="1">
                  <a:solidFill>
                    <a:schemeClr val="bg1">
                      <a:lumMod val="10000"/>
                    </a:schemeClr>
                  </a:solidFill>
                  <a:latin typeface="Calibri" panose="020F0502020204030204" pitchFamily="34" charset="0"/>
                  <a:cs typeface="Calibri" panose="020F0502020204030204" pitchFamily="34" charset="0"/>
                </a:rPr>
                <a:t>việc</a:t>
              </a:r>
              <a:r>
                <a:rPr lang="en-US" sz="2400" b="1" dirty="0">
                  <a:solidFill>
                    <a:schemeClr val="bg1">
                      <a:lumMod val="10000"/>
                    </a:schemeClr>
                  </a:solidFill>
                  <a:latin typeface="Calibri" panose="020F0502020204030204" pitchFamily="34" charset="0"/>
                  <a:cs typeface="Calibri" panose="020F0502020204030204" pitchFamily="34" charset="0"/>
                </a:rPr>
                <a:t> 4</a:t>
              </a:r>
            </a:p>
          </p:txBody>
        </p:sp>
      </p:grpSp>
      <p:sp>
        <p:nvSpPr>
          <p:cNvPr id="28" name="TextBox 27">
            <a:extLst>
              <a:ext uri="{FF2B5EF4-FFF2-40B4-BE49-F238E27FC236}">
                <a16:creationId xmlns:a16="http://schemas.microsoft.com/office/drawing/2014/main" id="{5F6234C2-5796-7ADA-E2C7-1696600B54E7}"/>
              </a:ext>
            </a:extLst>
          </p:cNvPr>
          <p:cNvSpPr txBox="1"/>
          <p:nvPr/>
        </p:nvSpPr>
        <p:spPr>
          <a:xfrm>
            <a:off x="942975" y="4333875"/>
            <a:ext cx="2428875" cy="923330"/>
          </a:xfrm>
          <a:prstGeom prst="rect">
            <a:avLst/>
          </a:prstGeom>
          <a:noFill/>
        </p:spPr>
        <p:txBody>
          <a:bodyPr wrap="square" rtlCol="0">
            <a:spAutoFit/>
          </a:bodyPr>
          <a:lstStyle/>
          <a:p>
            <a:pPr algn="just"/>
            <a:r>
              <a:rPr lang="en-US" i="1" dirty="0" err="1">
                <a:solidFill>
                  <a:schemeClr val="bg1">
                    <a:lumMod val="10000"/>
                  </a:schemeClr>
                </a:solidFill>
              </a:rPr>
              <a:t>Bối</a:t>
            </a:r>
            <a:r>
              <a:rPr lang="en-US" i="1" dirty="0">
                <a:solidFill>
                  <a:schemeClr val="bg1">
                    <a:lumMod val="10000"/>
                  </a:schemeClr>
                </a:solidFill>
              </a:rPr>
              <a:t> </a:t>
            </a:r>
            <a:r>
              <a:rPr lang="en-US" i="1" dirty="0" err="1">
                <a:solidFill>
                  <a:schemeClr val="bg1">
                    <a:lumMod val="10000"/>
                  </a:schemeClr>
                </a:solidFill>
              </a:rPr>
              <a:t>cảnh</a:t>
            </a:r>
            <a:r>
              <a:rPr lang="en-US" i="1" dirty="0">
                <a:solidFill>
                  <a:schemeClr val="bg1">
                    <a:lumMod val="10000"/>
                  </a:schemeClr>
                </a:solidFill>
              </a:rPr>
              <a:t>: </a:t>
            </a:r>
            <a:r>
              <a:rPr lang="en-US" dirty="0">
                <a:solidFill>
                  <a:schemeClr val="bg1">
                    <a:lumMod val="10000"/>
                  </a:schemeClr>
                </a:solidFill>
              </a:rPr>
              <a:t>Khi </a:t>
            </a:r>
            <a:r>
              <a:rPr lang="en-US" dirty="0" err="1">
                <a:solidFill>
                  <a:schemeClr val="bg1">
                    <a:lumMod val="10000"/>
                  </a:schemeClr>
                </a:solidFill>
              </a:rPr>
              <a:t>Lọ</a:t>
            </a:r>
            <a:r>
              <a:rPr lang="en-US" dirty="0">
                <a:solidFill>
                  <a:schemeClr val="bg1">
                    <a:lumMod val="10000"/>
                  </a:schemeClr>
                </a:solidFill>
              </a:rPr>
              <a:t> </a:t>
            </a:r>
            <a:r>
              <a:rPr lang="en-US" dirty="0" err="1">
                <a:solidFill>
                  <a:schemeClr val="bg1">
                    <a:lumMod val="10000"/>
                  </a:schemeClr>
                </a:solidFill>
              </a:rPr>
              <a:t>Lem</a:t>
            </a:r>
            <a:r>
              <a:rPr lang="en-US" dirty="0">
                <a:solidFill>
                  <a:schemeClr val="bg1">
                    <a:lumMod val="10000"/>
                  </a:schemeClr>
                </a:solidFill>
              </a:rPr>
              <a:t> </a:t>
            </a:r>
            <a:r>
              <a:rPr lang="en-US" dirty="0" err="1">
                <a:solidFill>
                  <a:schemeClr val="bg1">
                    <a:lumMod val="10000"/>
                  </a:schemeClr>
                </a:solidFill>
              </a:rPr>
              <a:t>khóc</a:t>
            </a:r>
            <a:r>
              <a:rPr lang="en-US" dirty="0">
                <a:solidFill>
                  <a:schemeClr val="bg1">
                    <a:lumMod val="10000"/>
                  </a:schemeClr>
                </a:solidFill>
              </a:rPr>
              <a:t> </a:t>
            </a:r>
            <a:r>
              <a:rPr lang="en-US" dirty="0" err="1">
                <a:solidFill>
                  <a:schemeClr val="bg1">
                    <a:lumMod val="10000"/>
                  </a:schemeClr>
                </a:solidFill>
              </a:rPr>
              <a:t>vì</a:t>
            </a:r>
            <a:r>
              <a:rPr lang="en-US" dirty="0">
                <a:solidFill>
                  <a:schemeClr val="bg1">
                    <a:lumMod val="10000"/>
                  </a:schemeClr>
                </a:solidFill>
              </a:rPr>
              <a:t> </a:t>
            </a:r>
            <a:r>
              <a:rPr lang="en-US" dirty="0" err="1">
                <a:solidFill>
                  <a:schemeClr val="bg1">
                    <a:lumMod val="10000"/>
                  </a:schemeClr>
                </a:solidFill>
              </a:rPr>
              <a:t>không</a:t>
            </a:r>
            <a:r>
              <a:rPr lang="en-US" dirty="0">
                <a:solidFill>
                  <a:schemeClr val="bg1">
                    <a:lumMod val="10000"/>
                  </a:schemeClr>
                </a:solidFill>
              </a:rPr>
              <a:t> </a:t>
            </a:r>
            <a:r>
              <a:rPr lang="en-US" dirty="0" err="1">
                <a:solidFill>
                  <a:schemeClr val="bg1">
                    <a:lumMod val="10000"/>
                  </a:schemeClr>
                </a:solidFill>
              </a:rPr>
              <a:t>được</a:t>
            </a:r>
            <a:r>
              <a:rPr lang="en-US" dirty="0">
                <a:solidFill>
                  <a:schemeClr val="bg1">
                    <a:lumMod val="10000"/>
                  </a:schemeClr>
                </a:solidFill>
              </a:rPr>
              <a:t> </a:t>
            </a:r>
            <a:r>
              <a:rPr lang="en-US" dirty="0" err="1">
                <a:solidFill>
                  <a:schemeClr val="bg1">
                    <a:lumMod val="10000"/>
                  </a:schemeClr>
                </a:solidFill>
              </a:rPr>
              <a:t>đi</a:t>
            </a:r>
            <a:r>
              <a:rPr lang="en-US" dirty="0">
                <a:solidFill>
                  <a:schemeClr val="bg1">
                    <a:lumMod val="10000"/>
                  </a:schemeClr>
                </a:solidFill>
              </a:rPr>
              <a:t> </a:t>
            </a:r>
            <a:r>
              <a:rPr lang="en-US" dirty="0" err="1">
                <a:solidFill>
                  <a:schemeClr val="bg1">
                    <a:lumMod val="10000"/>
                  </a:schemeClr>
                </a:solidFill>
              </a:rPr>
              <a:t>dự</a:t>
            </a:r>
            <a:r>
              <a:rPr lang="en-US" dirty="0">
                <a:solidFill>
                  <a:schemeClr val="bg1">
                    <a:lumMod val="10000"/>
                  </a:schemeClr>
                </a:solidFill>
              </a:rPr>
              <a:t> </a:t>
            </a:r>
            <a:r>
              <a:rPr lang="en-US" dirty="0" err="1">
                <a:solidFill>
                  <a:schemeClr val="bg1">
                    <a:lumMod val="10000"/>
                  </a:schemeClr>
                </a:solidFill>
              </a:rPr>
              <a:t>vũ</a:t>
            </a:r>
            <a:r>
              <a:rPr lang="en-US" dirty="0">
                <a:solidFill>
                  <a:schemeClr val="bg1">
                    <a:lumMod val="10000"/>
                  </a:schemeClr>
                </a:solidFill>
              </a:rPr>
              <a:t> </a:t>
            </a:r>
            <a:r>
              <a:rPr lang="en-US" dirty="0" err="1">
                <a:solidFill>
                  <a:schemeClr val="bg1">
                    <a:lumMod val="10000"/>
                  </a:schemeClr>
                </a:solidFill>
              </a:rPr>
              <a:t>hội</a:t>
            </a:r>
            <a:r>
              <a:rPr lang="en-US" dirty="0">
                <a:solidFill>
                  <a:schemeClr val="bg1">
                    <a:lumMod val="10000"/>
                  </a:schemeClr>
                </a:solidFill>
              </a:rPr>
              <a:t>.</a:t>
            </a:r>
          </a:p>
        </p:txBody>
      </p:sp>
      <p:sp>
        <p:nvSpPr>
          <p:cNvPr id="29" name="TextBox 28">
            <a:extLst>
              <a:ext uri="{FF2B5EF4-FFF2-40B4-BE49-F238E27FC236}">
                <a16:creationId xmlns:a16="http://schemas.microsoft.com/office/drawing/2014/main" id="{E911B45F-470E-40E5-CC62-4A905B7C63B6}"/>
              </a:ext>
            </a:extLst>
          </p:cNvPr>
          <p:cNvSpPr txBox="1"/>
          <p:nvPr/>
        </p:nvSpPr>
        <p:spPr>
          <a:xfrm>
            <a:off x="962025" y="5391150"/>
            <a:ext cx="2781300" cy="369332"/>
          </a:xfrm>
          <a:prstGeom prst="rect">
            <a:avLst/>
          </a:prstGeom>
          <a:noFill/>
        </p:spPr>
        <p:txBody>
          <a:bodyPr wrap="square" rtlCol="0">
            <a:spAutoFit/>
          </a:bodyPr>
          <a:lstStyle/>
          <a:p>
            <a:pPr algn="just"/>
            <a:r>
              <a:rPr lang="en-US" i="1" dirty="0" err="1">
                <a:solidFill>
                  <a:schemeClr val="bg1">
                    <a:lumMod val="10000"/>
                  </a:schemeClr>
                </a:solidFill>
              </a:rPr>
              <a:t>Diễn</a:t>
            </a:r>
            <a:r>
              <a:rPr lang="en-US" i="1" dirty="0">
                <a:solidFill>
                  <a:schemeClr val="bg1">
                    <a:lumMod val="10000"/>
                  </a:schemeClr>
                </a:solidFill>
              </a:rPr>
              <a:t> </a:t>
            </a:r>
            <a:r>
              <a:rPr lang="en-US" i="1" dirty="0" err="1">
                <a:solidFill>
                  <a:schemeClr val="bg1">
                    <a:lumMod val="10000"/>
                  </a:schemeClr>
                </a:solidFill>
              </a:rPr>
              <a:t>biến</a:t>
            </a:r>
            <a:r>
              <a:rPr lang="en-US" i="1" dirty="0">
                <a:solidFill>
                  <a:schemeClr val="bg1">
                    <a:lumMod val="10000"/>
                  </a:schemeClr>
                </a:solidFill>
              </a:rPr>
              <a:t>: </a:t>
            </a:r>
            <a:r>
              <a:rPr lang="en-US" dirty="0">
                <a:solidFill>
                  <a:schemeClr val="bg1">
                    <a:lumMod val="10000"/>
                  </a:schemeClr>
                </a:solidFill>
              </a:rPr>
              <a:t>?</a:t>
            </a:r>
          </a:p>
        </p:txBody>
      </p:sp>
      <p:sp>
        <p:nvSpPr>
          <p:cNvPr id="30" name="Rectangle: Rounded Corners 29">
            <a:extLst>
              <a:ext uri="{FF2B5EF4-FFF2-40B4-BE49-F238E27FC236}">
                <a16:creationId xmlns:a16="http://schemas.microsoft.com/office/drawing/2014/main" id="{36E7794F-E110-C8B4-0CD6-24D659FE676C}"/>
              </a:ext>
            </a:extLst>
          </p:cNvPr>
          <p:cNvSpPr/>
          <p:nvPr/>
        </p:nvSpPr>
        <p:spPr>
          <a:xfrm>
            <a:off x="4210050" y="3857625"/>
            <a:ext cx="3048000" cy="2333625"/>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DBB690FD-51CB-9C97-2BAB-83B452088DBA}"/>
              </a:ext>
            </a:extLst>
          </p:cNvPr>
          <p:cNvGrpSpPr/>
          <p:nvPr/>
        </p:nvGrpSpPr>
        <p:grpSpPr>
          <a:xfrm>
            <a:off x="4933950" y="3390900"/>
            <a:ext cx="1676400" cy="885825"/>
            <a:chOff x="1600200" y="561975"/>
            <a:chExt cx="1676400" cy="885825"/>
          </a:xfrm>
        </p:grpSpPr>
        <p:sp>
          <p:nvSpPr>
            <p:cNvPr id="6144" name="Cloud 6143">
              <a:extLst>
                <a:ext uri="{FF2B5EF4-FFF2-40B4-BE49-F238E27FC236}">
                  <a16:creationId xmlns:a16="http://schemas.microsoft.com/office/drawing/2014/main" id="{A80E7FF9-01C5-27D7-CACE-FAD4B5C54348}"/>
                </a:ext>
              </a:extLst>
            </p:cNvPr>
            <p:cNvSpPr/>
            <p:nvPr/>
          </p:nvSpPr>
          <p:spPr>
            <a:xfrm>
              <a:off x="1600200" y="561975"/>
              <a:ext cx="1676400" cy="88582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10000"/>
                  </a:schemeClr>
                </a:solidFill>
              </a:endParaRPr>
            </a:p>
          </p:txBody>
        </p:sp>
        <p:sp>
          <p:nvSpPr>
            <p:cNvPr id="6145" name="TextBox 6144">
              <a:extLst>
                <a:ext uri="{FF2B5EF4-FFF2-40B4-BE49-F238E27FC236}">
                  <a16:creationId xmlns:a16="http://schemas.microsoft.com/office/drawing/2014/main" id="{52000730-5334-1D2A-3629-A7426F37115A}"/>
                </a:ext>
              </a:extLst>
            </p:cNvPr>
            <p:cNvSpPr txBox="1"/>
            <p:nvPr/>
          </p:nvSpPr>
          <p:spPr>
            <a:xfrm>
              <a:off x="1857375" y="771525"/>
              <a:ext cx="1419225" cy="461665"/>
            </a:xfrm>
            <a:prstGeom prst="rect">
              <a:avLst/>
            </a:prstGeom>
            <a:noFill/>
          </p:spPr>
          <p:txBody>
            <a:bodyPr wrap="square" rtlCol="0">
              <a:spAutoFit/>
            </a:bodyPr>
            <a:lstStyle/>
            <a:p>
              <a:r>
                <a:rPr lang="en-US" sz="2400" b="1" dirty="0" err="1">
                  <a:solidFill>
                    <a:schemeClr val="bg1">
                      <a:lumMod val="10000"/>
                    </a:schemeClr>
                  </a:solidFill>
                  <a:latin typeface="Calibri" panose="020F0502020204030204" pitchFamily="34" charset="0"/>
                  <a:cs typeface="Calibri" panose="020F0502020204030204" pitchFamily="34" charset="0"/>
                </a:rPr>
                <a:t>Sự</a:t>
              </a:r>
              <a:r>
                <a:rPr lang="en-US" sz="2400" b="1" dirty="0">
                  <a:solidFill>
                    <a:schemeClr val="bg1">
                      <a:lumMod val="10000"/>
                    </a:schemeClr>
                  </a:solidFill>
                  <a:latin typeface="Calibri" panose="020F0502020204030204" pitchFamily="34" charset="0"/>
                  <a:cs typeface="Calibri" panose="020F0502020204030204" pitchFamily="34" charset="0"/>
                </a:rPr>
                <a:t> </a:t>
              </a:r>
              <a:r>
                <a:rPr lang="en-US" sz="2400" b="1" dirty="0" err="1">
                  <a:solidFill>
                    <a:schemeClr val="bg1">
                      <a:lumMod val="10000"/>
                    </a:schemeClr>
                  </a:solidFill>
                  <a:latin typeface="Calibri" panose="020F0502020204030204" pitchFamily="34" charset="0"/>
                  <a:cs typeface="Calibri" panose="020F0502020204030204" pitchFamily="34" charset="0"/>
                </a:rPr>
                <a:t>việc</a:t>
              </a:r>
              <a:r>
                <a:rPr lang="en-US" sz="2400" b="1" dirty="0">
                  <a:solidFill>
                    <a:schemeClr val="bg1">
                      <a:lumMod val="10000"/>
                    </a:schemeClr>
                  </a:solidFill>
                  <a:latin typeface="Calibri" panose="020F0502020204030204" pitchFamily="34" charset="0"/>
                  <a:cs typeface="Calibri" panose="020F0502020204030204" pitchFamily="34" charset="0"/>
                </a:rPr>
                <a:t> 5</a:t>
              </a:r>
            </a:p>
          </p:txBody>
        </p:sp>
      </p:grpSp>
      <p:sp>
        <p:nvSpPr>
          <p:cNvPr id="6147" name="TextBox 6146">
            <a:extLst>
              <a:ext uri="{FF2B5EF4-FFF2-40B4-BE49-F238E27FC236}">
                <a16:creationId xmlns:a16="http://schemas.microsoft.com/office/drawing/2014/main" id="{BDFC2F3E-04D7-ECA4-F35C-343AFFD2898E}"/>
              </a:ext>
            </a:extLst>
          </p:cNvPr>
          <p:cNvSpPr txBox="1"/>
          <p:nvPr/>
        </p:nvSpPr>
        <p:spPr>
          <a:xfrm>
            <a:off x="4495800" y="4381500"/>
            <a:ext cx="2428875" cy="646331"/>
          </a:xfrm>
          <a:prstGeom prst="rect">
            <a:avLst/>
          </a:prstGeom>
          <a:noFill/>
        </p:spPr>
        <p:txBody>
          <a:bodyPr wrap="square" rtlCol="0">
            <a:spAutoFit/>
          </a:bodyPr>
          <a:lstStyle/>
          <a:p>
            <a:pPr algn="just"/>
            <a:r>
              <a:rPr lang="en-US" i="1" dirty="0" err="1">
                <a:solidFill>
                  <a:schemeClr val="bg1">
                    <a:lumMod val="10000"/>
                  </a:schemeClr>
                </a:solidFill>
              </a:rPr>
              <a:t>Bối</a:t>
            </a:r>
            <a:r>
              <a:rPr lang="en-US" i="1" dirty="0">
                <a:solidFill>
                  <a:schemeClr val="bg1">
                    <a:lumMod val="10000"/>
                  </a:schemeClr>
                </a:solidFill>
              </a:rPr>
              <a:t> </a:t>
            </a:r>
            <a:r>
              <a:rPr lang="en-US" i="1" dirty="0" err="1">
                <a:solidFill>
                  <a:schemeClr val="bg1">
                    <a:lumMod val="10000"/>
                  </a:schemeClr>
                </a:solidFill>
              </a:rPr>
              <a:t>cảnh</a:t>
            </a:r>
            <a:r>
              <a:rPr lang="en-US" i="1" dirty="0">
                <a:solidFill>
                  <a:schemeClr val="bg1">
                    <a:lumMod val="10000"/>
                  </a:schemeClr>
                </a:solidFill>
              </a:rPr>
              <a:t>: </a:t>
            </a:r>
            <a:r>
              <a:rPr lang="en-US" dirty="0">
                <a:solidFill>
                  <a:schemeClr val="bg1">
                    <a:lumMod val="10000"/>
                  </a:schemeClr>
                </a:solidFill>
              </a:rPr>
              <a:t>Khi </a:t>
            </a:r>
            <a:r>
              <a:rPr lang="en-US" dirty="0" err="1">
                <a:solidFill>
                  <a:schemeClr val="bg1">
                    <a:lumMod val="10000"/>
                  </a:schemeClr>
                </a:solidFill>
              </a:rPr>
              <a:t>Lọ</a:t>
            </a:r>
            <a:r>
              <a:rPr lang="en-US" dirty="0">
                <a:solidFill>
                  <a:schemeClr val="bg1">
                    <a:lumMod val="10000"/>
                  </a:schemeClr>
                </a:solidFill>
              </a:rPr>
              <a:t> </a:t>
            </a:r>
            <a:r>
              <a:rPr lang="en-US" dirty="0" err="1">
                <a:solidFill>
                  <a:schemeClr val="bg1">
                    <a:lumMod val="10000"/>
                  </a:schemeClr>
                </a:solidFill>
              </a:rPr>
              <a:t>Lem</a:t>
            </a:r>
            <a:r>
              <a:rPr lang="en-US" dirty="0">
                <a:solidFill>
                  <a:schemeClr val="bg1">
                    <a:lumMod val="10000"/>
                  </a:schemeClr>
                </a:solidFill>
              </a:rPr>
              <a:t> </a:t>
            </a:r>
            <a:r>
              <a:rPr lang="en-US" dirty="0" err="1">
                <a:solidFill>
                  <a:schemeClr val="bg1">
                    <a:lumMod val="10000"/>
                  </a:schemeClr>
                </a:solidFill>
              </a:rPr>
              <a:t>đi</a:t>
            </a:r>
            <a:r>
              <a:rPr lang="en-US" dirty="0">
                <a:solidFill>
                  <a:schemeClr val="bg1">
                    <a:lumMod val="10000"/>
                  </a:schemeClr>
                </a:solidFill>
              </a:rPr>
              <a:t> </a:t>
            </a:r>
            <a:r>
              <a:rPr lang="en-US" dirty="0" err="1">
                <a:solidFill>
                  <a:schemeClr val="bg1">
                    <a:lumMod val="10000"/>
                  </a:schemeClr>
                </a:solidFill>
              </a:rPr>
              <a:t>dự</a:t>
            </a:r>
            <a:r>
              <a:rPr lang="en-US" dirty="0">
                <a:solidFill>
                  <a:schemeClr val="bg1">
                    <a:lumMod val="10000"/>
                  </a:schemeClr>
                </a:solidFill>
              </a:rPr>
              <a:t> </a:t>
            </a:r>
            <a:r>
              <a:rPr lang="en-US" dirty="0" err="1">
                <a:solidFill>
                  <a:schemeClr val="bg1">
                    <a:lumMod val="10000"/>
                  </a:schemeClr>
                </a:solidFill>
              </a:rPr>
              <a:t>vũ</a:t>
            </a:r>
            <a:r>
              <a:rPr lang="en-US" dirty="0">
                <a:solidFill>
                  <a:schemeClr val="bg1">
                    <a:lumMod val="10000"/>
                  </a:schemeClr>
                </a:solidFill>
              </a:rPr>
              <a:t> </a:t>
            </a:r>
            <a:r>
              <a:rPr lang="en-US" dirty="0" err="1">
                <a:solidFill>
                  <a:schemeClr val="bg1">
                    <a:lumMod val="10000"/>
                  </a:schemeClr>
                </a:solidFill>
              </a:rPr>
              <a:t>hội</a:t>
            </a:r>
            <a:r>
              <a:rPr lang="en-US" dirty="0">
                <a:solidFill>
                  <a:schemeClr val="bg1">
                    <a:lumMod val="10000"/>
                  </a:schemeClr>
                </a:solidFill>
              </a:rPr>
              <a:t>.</a:t>
            </a:r>
          </a:p>
        </p:txBody>
      </p:sp>
      <p:sp>
        <p:nvSpPr>
          <p:cNvPr id="6148" name="TextBox 6147">
            <a:extLst>
              <a:ext uri="{FF2B5EF4-FFF2-40B4-BE49-F238E27FC236}">
                <a16:creationId xmlns:a16="http://schemas.microsoft.com/office/drawing/2014/main" id="{5A6C3661-51E2-0E46-E0FA-3293B94320B4}"/>
              </a:ext>
            </a:extLst>
          </p:cNvPr>
          <p:cNvSpPr txBox="1"/>
          <p:nvPr/>
        </p:nvSpPr>
        <p:spPr>
          <a:xfrm>
            <a:off x="4486275" y="5095875"/>
            <a:ext cx="2781300" cy="369332"/>
          </a:xfrm>
          <a:prstGeom prst="rect">
            <a:avLst/>
          </a:prstGeom>
          <a:noFill/>
        </p:spPr>
        <p:txBody>
          <a:bodyPr wrap="square" rtlCol="0">
            <a:spAutoFit/>
          </a:bodyPr>
          <a:lstStyle/>
          <a:p>
            <a:pPr algn="just"/>
            <a:r>
              <a:rPr lang="en-US" i="1" dirty="0" err="1">
                <a:solidFill>
                  <a:schemeClr val="bg1">
                    <a:lumMod val="10000"/>
                  </a:schemeClr>
                </a:solidFill>
              </a:rPr>
              <a:t>Diễn</a:t>
            </a:r>
            <a:r>
              <a:rPr lang="en-US" i="1" dirty="0">
                <a:solidFill>
                  <a:schemeClr val="bg1">
                    <a:lumMod val="10000"/>
                  </a:schemeClr>
                </a:solidFill>
              </a:rPr>
              <a:t> </a:t>
            </a:r>
            <a:r>
              <a:rPr lang="en-US" i="1" dirty="0" err="1">
                <a:solidFill>
                  <a:schemeClr val="bg1">
                    <a:lumMod val="10000"/>
                  </a:schemeClr>
                </a:solidFill>
              </a:rPr>
              <a:t>biến</a:t>
            </a:r>
            <a:r>
              <a:rPr lang="en-US" i="1" dirty="0">
                <a:solidFill>
                  <a:schemeClr val="bg1">
                    <a:lumMod val="10000"/>
                  </a:schemeClr>
                </a:solidFill>
              </a:rPr>
              <a:t>: </a:t>
            </a:r>
            <a:r>
              <a:rPr lang="en-US" dirty="0">
                <a:solidFill>
                  <a:schemeClr val="bg1">
                    <a:lumMod val="10000"/>
                  </a:schemeClr>
                </a:solidFill>
              </a:rPr>
              <a:t>?</a:t>
            </a:r>
          </a:p>
        </p:txBody>
      </p:sp>
      <p:sp>
        <p:nvSpPr>
          <p:cNvPr id="6149" name="Rectangle: Rounded Corners 6148">
            <a:extLst>
              <a:ext uri="{FF2B5EF4-FFF2-40B4-BE49-F238E27FC236}">
                <a16:creationId xmlns:a16="http://schemas.microsoft.com/office/drawing/2014/main" id="{B84BDC3E-B9E4-A679-3371-025111F2A046}"/>
              </a:ext>
            </a:extLst>
          </p:cNvPr>
          <p:cNvSpPr/>
          <p:nvPr/>
        </p:nvSpPr>
        <p:spPr>
          <a:xfrm>
            <a:off x="7886700" y="3810000"/>
            <a:ext cx="3048000" cy="2333625"/>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50" name="Group 6149">
            <a:extLst>
              <a:ext uri="{FF2B5EF4-FFF2-40B4-BE49-F238E27FC236}">
                <a16:creationId xmlns:a16="http://schemas.microsoft.com/office/drawing/2014/main" id="{DEE5F81E-571C-797E-10CE-520A41C7E9F7}"/>
              </a:ext>
            </a:extLst>
          </p:cNvPr>
          <p:cNvGrpSpPr/>
          <p:nvPr/>
        </p:nvGrpSpPr>
        <p:grpSpPr>
          <a:xfrm>
            <a:off x="8620125" y="3400425"/>
            <a:ext cx="1676400" cy="885825"/>
            <a:chOff x="1600200" y="561975"/>
            <a:chExt cx="1676400" cy="885825"/>
          </a:xfrm>
        </p:grpSpPr>
        <p:sp>
          <p:nvSpPr>
            <p:cNvPr id="6151" name="Cloud 6150">
              <a:extLst>
                <a:ext uri="{FF2B5EF4-FFF2-40B4-BE49-F238E27FC236}">
                  <a16:creationId xmlns:a16="http://schemas.microsoft.com/office/drawing/2014/main" id="{FFA04F45-FC34-FB51-1FE6-5672D8371404}"/>
                </a:ext>
              </a:extLst>
            </p:cNvPr>
            <p:cNvSpPr/>
            <p:nvPr/>
          </p:nvSpPr>
          <p:spPr>
            <a:xfrm>
              <a:off x="1600200" y="561975"/>
              <a:ext cx="1676400" cy="88582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10000"/>
                  </a:schemeClr>
                </a:solidFill>
              </a:endParaRPr>
            </a:p>
          </p:txBody>
        </p:sp>
        <p:sp>
          <p:nvSpPr>
            <p:cNvPr id="6152" name="TextBox 6151">
              <a:extLst>
                <a:ext uri="{FF2B5EF4-FFF2-40B4-BE49-F238E27FC236}">
                  <a16:creationId xmlns:a16="http://schemas.microsoft.com/office/drawing/2014/main" id="{9200DDBC-915D-70AC-BE06-5DB7CF9C205E}"/>
                </a:ext>
              </a:extLst>
            </p:cNvPr>
            <p:cNvSpPr txBox="1"/>
            <p:nvPr/>
          </p:nvSpPr>
          <p:spPr>
            <a:xfrm>
              <a:off x="1857375" y="771525"/>
              <a:ext cx="1419225" cy="461665"/>
            </a:xfrm>
            <a:prstGeom prst="rect">
              <a:avLst/>
            </a:prstGeom>
            <a:noFill/>
          </p:spPr>
          <p:txBody>
            <a:bodyPr wrap="square" rtlCol="0">
              <a:spAutoFit/>
            </a:bodyPr>
            <a:lstStyle/>
            <a:p>
              <a:r>
                <a:rPr lang="en-US" sz="2400" b="1" dirty="0" err="1">
                  <a:solidFill>
                    <a:schemeClr val="bg1">
                      <a:lumMod val="10000"/>
                    </a:schemeClr>
                  </a:solidFill>
                  <a:latin typeface="Calibri" panose="020F0502020204030204" pitchFamily="34" charset="0"/>
                  <a:cs typeface="Calibri" panose="020F0502020204030204" pitchFamily="34" charset="0"/>
                </a:rPr>
                <a:t>Sự</a:t>
              </a:r>
              <a:r>
                <a:rPr lang="en-US" sz="2400" b="1" dirty="0">
                  <a:solidFill>
                    <a:schemeClr val="bg1">
                      <a:lumMod val="10000"/>
                    </a:schemeClr>
                  </a:solidFill>
                  <a:latin typeface="Calibri" panose="020F0502020204030204" pitchFamily="34" charset="0"/>
                  <a:cs typeface="Calibri" panose="020F0502020204030204" pitchFamily="34" charset="0"/>
                </a:rPr>
                <a:t> </a:t>
              </a:r>
              <a:r>
                <a:rPr lang="en-US" sz="2400" b="1" dirty="0" err="1">
                  <a:solidFill>
                    <a:schemeClr val="bg1">
                      <a:lumMod val="10000"/>
                    </a:schemeClr>
                  </a:solidFill>
                  <a:latin typeface="Calibri" panose="020F0502020204030204" pitchFamily="34" charset="0"/>
                  <a:cs typeface="Calibri" panose="020F0502020204030204" pitchFamily="34" charset="0"/>
                </a:rPr>
                <a:t>việc</a:t>
              </a:r>
              <a:r>
                <a:rPr lang="en-US" sz="2400" b="1" dirty="0">
                  <a:solidFill>
                    <a:schemeClr val="bg1">
                      <a:lumMod val="10000"/>
                    </a:schemeClr>
                  </a:solidFill>
                  <a:latin typeface="Calibri" panose="020F0502020204030204" pitchFamily="34" charset="0"/>
                  <a:cs typeface="Calibri" panose="020F0502020204030204" pitchFamily="34" charset="0"/>
                </a:rPr>
                <a:t> 6</a:t>
              </a:r>
            </a:p>
          </p:txBody>
        </p:sp>
      </p:grpSp>
      <p:sp>
        <p:nvSpPr>
          <p:cNvPr id="6153" name="TextBox 6152">
            <a:extLst>
              <a:ext uri="{FF2B5EF4-FFF2-40B4-BE49-F238E27FC236}">
                <a16:creationId xmlns:a16="http://schemas.microsoft.com/office/drawing/2014/main" id="{3CAF5EDB-2739-00D9-887F-E1B3EACCC678}"/>
              </a:ext>
            </a:extLst>
          </p:cNvPr>
          <p:cNvSpPr txBox="1"/>
          <p:nvPr/>
        </p:nvSpPr>
        <p:spPr>
          <a:xfrm>
            <a:off x="8172450" y="4333875"/>
            <a:ext cx="2428875" cy="923330"/>
          </a:xfrm>
          <a:prstGeom prst="rect">
            <a:avLst/>
          </a:prstGeom>
          <a:noFill/>
        </p:spPr>
        <p:txBody>
          <a:bodyPr wrap="square" rtlCol="0">
            <a:spAutoFit/>
          </a:bodyPr>
          <a:lstStyle/>
          <a:p>
            <a:pPr algn="just"/>
            <a:r>
              <a:rPr lang="en-US" i="1" dirty="0" err="1">
                <a:solidFill>
                  <a:schemeClr val="bg1">
                    <a:lumMod val="10000"/>
                  </a:schemeClr>
                </a:solidFill>
              </a:rPr>
              <a:t>Bối</a:t>
            </a:r>
            <a:r>
              <a:rPr lang="en-US" i="1" dirty="0">
                <a:solidFill>
                  <a:schemeClr val="bg1">
                    <a:lumMod val="10000"/>
                  </a:schemeClr>
                </a:solidFill>
              </a:rPr>
              <a:t> </a:t>
            </a:r>
            <a:r>
              <a:rPr lang="en-US" i="1" dirty="0" err="1">
                <a:solidFill>
                  <a:schemeClr val="bg1">
                    <a:lumMod val="10000"/>
                  </a:schemeClr>
                </a:solidFill>
              </a:rPr>
              <a:t>cảnh</a:t>
            </a:r>
            <a:r>
              <a:rPr lang="en-US" i="1" dirty="0">
                <a:solidFill>
                  <a:schemeClr val="bg1">
                    <a:lumMod val="10000"/>
                  </a:schemeClr>
                </a:solidFill>
              </a:rPr>
              <a:t>: </a:t>
            </a:r>
            <a:r>
              <a:rPr lang="en-US" dirty="0">
                <a:solidFill>
                  <a:schemeClr val="bg1">
                    <a:lumMod val="10000"/>
                  </a:schemeClr>
                </a:solidFill>
              </a:rPr>
              <a:t>Khi </a:t>
            </a:r>
            <a:r>
              <a:rPr lang="en-US" dirty="0" err="1">
                <a:solidFill>
                  <a:schemeClr val="bg1">
                    <a:lumMod val="10000"/>
                  </a:schemeClr>
                </a:solidFill>
              </a:rPr>
              <a:t>hoàng</a:t>
            </a:r>
            <a:r>
              <a:rPr lang="en-US" dirty="0">
                <a:solidFill>
                  <a:schemeClr val="bg1">
                    <a:lumMod val="10000"/>
                  </a:schemeClr>
                </a:solidFill>
              </a:rPr>
              <a:t> </a:t>
            </a:r>
            <a:r>
              <a:rPr lang="en-US" dirty="0" err="1">
                <a:solidFill>
                  <a:schemeClr val="bg1">
                    <a:lumMod val="10000"/>
                  </a:schemeClr>
                </a:solidFill>
              </a:rPr>
              <a:t>tử</a:t>
            </a:r>
            <a:r>
              <a:rPr lang="en-US" dirty="0">
                <a:solidFill>
                  <a:schemeClr val="bg1">
                    <a:lumMod val="10000"/>
                  </a:schemeClr>
                </a:solidFill>
              </a:rPr>
              <a:t> </a:t>
            </a:r>
            <a:r>
              <a:rPr lang="en-US" dirty="0" err="1">
                <a:solidFill>
                  <a:schemeClr val="bg1">
                    <a:lumMod val="10000"/>
                  </a:schemeClr>
                </a:solidFill>
              </a:rPr>
              <a:t>sai</a:t>
            </a:r>
            <a:r>
              <a:rPr lang="en-US" dirty="0">
                <a:solidFill>
                  <a:schemeClr val="bg1">
                    <a:lumMod val="10000"/>
                  </a:schemeClr>
                </a:solidFill>
              </a:rPr>
              <a:t> </a:t>
            </a:r>
            <a:r>
              <a:rPr lang="en-US" dirty="0" err="1">
                <a:solidFill>
                  <a:schemeClr val="bg1">
                    <a:lumMod val="10000"/>
                  </a:schemeClr>
                </a:solidFill>
              </a:rPr>
              <a:t>người</a:t>
            </a:r>
            <a:r>
              <a:rPr lang="en-US" dirty="0">
                <a:solidFill>
                  <a:schemeClr val="bg1">
                    <a:lumMod val="10000"/>
                  </a:schemeClr>
                </a:solidFill>
              </a:rPr>
              <a:t> </a:t>
            </a:r>
            <a:r>
              <a:rPr lang="en-US" dirty="0" err="1">
                <a:solidFill>
                  <a:schemeClr val="bg1">
                    <a:lumMod val="10000"/>
                  </a:schemeClr>
                </a:solidFill>
              </a:rPr>
              <a:t>đi</a:t>
            </a:r>
            <a:r>
              <a:rPr lang="en-US" dirty="0">
                <a:solidFill>
                  <a:schemeClr val="bg1">
                    <a:lumMod val="10000"/>
                  </a:schemeClr>
                </a:solidFill>
              </a:rPr>
              <a:t> </a:t>
            </a:r>
            <a:r>
              <a:rPr lang="en-US" dirty="0" err="1">
                <a:solidFill>
                  <a:schemeClr val="bg1">
                    <a:lumMod val="10000"/>
                  </a:schemeClr>
                </a:solidFill>
              </a:rPr>
              <a:t>tìm</a:t>
            </a:r>
            <a:r>
              <a:rPr lang="en-US" dirty="0">
                <a:solidFill>
                  <a:schemeClr val="bg1">
                    <a:lumMod val="10000"/>
                  </a:schemeClr>
                </a:solidFill>
              </a:rPr>
              <a:t> </a:t>
            </a:r>
            <a:r>
              <a:rPr lang="en-US" dirty="0" err="1">
                <a:solidFill>
                  <a:schemeClr val="bg1">
                    <a:lumMod val="10000"/>
                  </a:schemeClr>
                </a:solidFill>
              </a:rPr>
              <a:t>chủ</a:t>
            </a:r>
            <a:r>
              <a:rPr lang="en-US" dirty="0">
                <a:solidFill>
                  <a:schemeClr val="bg1">
                    <a:lumMod val="10000"/>
                  </a:schemeClr>
                </a:solidFill>
              </a:rPr>
              <a:t> </a:t>
            </a:r>
            <a:r>
              <a:rPr lang="en-US" dirty="0" err="1">
                <a:solidFill>
                  <a:schemeClr val="bg1">
                    <a:lumMod val="10000"/>
                  </a:schemeClr>
                </a:solidFill>
              </a:rPr>
              <a:t>nhân</a:t>
            </a:r>
            <a:r>
              <a:rPr lang="en-US" dirty="0">
                <a:solidFill>
                  <a:schemeClr val="bg1">
                    <a:lumMod val="10000"/>
                  </a:schemeClr>
                </a:solidFill>
              </a:rPr>
              <a:t> </a:t>
            </a:r>
            <a:r>
              <a:rPr lang="en-US" dirty="0" err="1">
                <a:solidFill>
                  <a:schemeClr val="bg1">
                    <a:lumMod val="10000"/>
                  </a:schemeClr>
                </a:solidFill>
              </a:rPr>
              <a:t>chiếc</a:t>
            </a:r>
            <a:r>
              <a:rPr lang="en-US" dirty="0">
                <a:solidFill>
                  <a:schemeClr val="bg1">
                    <a:lumMod val="10000"/>
                  </a:schemeClr>
                </a:solidFill>
              </a:rPr>
              <a:t> </a:t>
            </a:r>
            <a:r>
              <a:rPr lang="en-US" dirty="0" err="1">
                <a:solidFill>
                  <a:schemeClr val="bg1">
                    <a:lumMod val="10000"/>
                  </a:schemeClr>
                </a:solidFill>
              </a:rPr>
              <a:t>giày</a:t>
            </a:r>
            <a:r>
              <a:rPr lang="en-US" dirty="0">
                <a:solidFill>
                  <a:schemeClr val="bg1">
                    <a:lumMod val="10000"/>
                  </a:schemeClr>
                </a:solidFill>
              </a:rPr>
              <a:t>.</a:t>
            </a:r>
          </a:p>
        </p:txBody>
      </p:sp>
      <p:sp>
        <p:nvSpPr>
          <p:cNvPr id="6154" name="TextBox 6153">
            <a:extLst>
              <a:ext uri="{FF2B5EF4-FFF2-40B4-BE49-F238E27FC236}">
                <a16:creationId xmlns:a16="http://schemas.microsoft.com/office/drawing/2014/main" id="{756B401D-E264-1B56-F06E-276360550EBB}"/>
              </a:ext>
            </a:extLst>
          </p:cNvPr>
          <p:cNvSpPr txBox="1"/>
          <p:nvPr/>
        </p:nvSpPr>
        <p:spPr>
          <a:xfrm>
            <a:off x="8172450" y="5391150"/>
            <a:ext cx="2781300" cy="369332"/>
          </a:xfrm>
          <a:prstGeom prst="rect">
            <a:avLst/>
          </a:prstGeom>
          <a:noFill/>
        </p:spPr>
        <p:txBody>
          <a:bodyPr wrap="square" rtlCol="0">
            <a:spAutoFit/>
          </a:bodyPr>
          <a:lstStyle/>
          <a:p>
            <a:pPr algn="just"/>
            <a:r>
              <a:rPr lang="en-US" i="1" dirty="0" err="1">
                <a:solidFill>
                  <a:schemeClr val="bg1">
                    <a:lumMod val="10000"/>
                  </a:schemeClr>
                </a:solidFill>
              </a:rPr>
              <a:t>Diễn</a:t>
            </a:r>
            <a:r>
              <a:rPr lang="en-US" i="1" dirty="0">
                <a:solidFill>
                  <a:schemeClr val="bg1">
                    <a:lumMod val="10000"/>
                  </a:schemeClr>
                </a:solidFill>
              </a:rPr>
              <a:t> </a:t>
            </a:r>
            <a:r>
              <a:rPr lang="en-US" i="1" dirty="0" err="1">
                <a:solidFill>
                  <a:schemeClr val="bg1">
                    <a:lumMod val="10000"/>
                  </a:schemeClr>
                </a:solidFill>
              </a:rPr>
              <a:t>biến</a:t>
            </a:r>
            <a:r>
              <a:rPr lang="en-US" i="1" dirty="0">
                <a:solidFill>
                  <a:schemeClr val="bg1">
                    <a:lumMod val="10000"/>
                  </a:schemeClr>
                </a:solidFill>
              </a:rPr>
              <a:t>: </a:t>
            </a:r>
            <a:r>
              <a:rPr lang="en-US" dirty="0">
                <a:solidFill>
                  <a:schemeClr val="bg1">
                    <a:lumMod val="10000"/>
                  </a:schemeClr>
                </a:solidFill>
              </a:rPr>
              <a:t>?</a:t>
            </a:r>
          </a:p>
        </p:txBody>
      </p:sp>
    </p:spTree>
    <p:extLst>
      <p:ext uri="{BB962C8B-B14F-4D97-AF65-F5344CB8AC3E}">
        <p14:creationId xmlns:p14="http://schemas.microsoft.com/office/powerpoint/2010/main" val="1300916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anim calcmode="lin" valueType="num">
                                      <p:cBhvr>
                                        <p:cTn id="52" dur="1000" fill="hold"/>
                                        <p:tgtEl>
                                          <p:spTgt spid="20"/>
                                        </p:tgtEl>
                                        <p:attrNameLst>
                                          <p:attrName>ppt_x</p:attrName>
                                        </p:attrNameLst>
                                      </p:cBhvr>
                                      <p:tavLst>
                                        <p:tav tm="0">
                                          <p:val>
                                            <p:strVal val="#ppt_x"/>
                                          </p:val>
                                        </p:tav>
                                        <p:tav tm="100000">
                                          <p:val>
                                            <p:strVal val="#ppt_x"/>
                                          </p:val>
                                        </p:tav>
                                      </p:tavLst>
                                    </p:anim>
                                    <p:anim calcmode="lin" valueType="num">
                                      <p:cBhvr>
                                        <p:cTn id="53" dur="1000" fill="hold"/>
                                        <p:tgtEl>
                                          <p:spTgt spid="20"/>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1000"/>
                                        <p:tgtEl>
                                          <p:spTgt spid="28"/>
                                        </p:tgtEl>
                                      </p:cBhvr>
                                    </p:animEffect>
                                    <p:anim calcmode="lin" valueType="num">
                                      <p:cBhvr>
                                        <p:cTn id="79" dur="1000" fill="hold"/>
                                        <p:tgtEl>
                                          <p:spTgt spid="28"/>
                                        </p:tgtEl>
                                        <p:attrNameLst>
                                          <p:attrName>ppt_x</p:attrName>
                                        </p:attrNameLst>
                                      </p:cBhvr>
                                      <p:tavLst>
                                        <p:tav tm="0">
                                          <p:val>
                                            <p:strVal val="#ppt_x"/>
                                          </p:val>
                                        </p:tav>
                                        <p:tav tm="100000">
                                          <p:val>
                                            <p:strVal val="#ppt_x"/>
                                          </p:val>
                                        </p:tav>
                                      </p:tavLst>
                                    </p:anim>
                                    <p:anim calcmode="lin" valueType="num">
                                      <p:cBhvr>
                                        <p:cTn id="80" dur="1000" fill="hold"/>
                                        <p:tgtEl>
                                          <p:spTgt spid="28"/>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1000"/>
                                        <p:tgtEl>
                                          <p:spTgt spid="21"/>
                                        </p:tgtEl>
                                      </p:cBhvr>
                                    </p:animEffect>
                                    <p:anim calcmode="lin" valueType="num">
                                      <p:cBhvr>
                                        <p:cTn id="84" dur="1000" fill="hold"/>
                                        <p:tgtEl>
                                          <p:spTgt spid="21"/>
                                        </p:tgtEl>
                                        <p:attrNameLst>
                                          <p:attrName>ppt_x</p:attrName>
                                        </p:attrNameLst>
                                      </p:cBhvr>
                                      <p:tavLst>
                                        <p:tav tm="0">
                                          <p:val>
                                            <p:strVal val="#ppt_x"/>
                                          </p:val>
                                        </p:tav>
                                        <p:tav tm="100000">
                                          <p:val>
                                            <p:strVal val="#ppt_x"/>
                                          </p:val>
                                        </p:tav>
                                      </p:tavLst>
                                    </p:anim>
                                    <p:anim calcmode="lin" valueType="num">
                                      <p:cBhvr>
                                        <p:cTn id="85" dur="1000" fill="hold"/>
                                        <p:tgtEl>
                                          <p:spTgt spid="21"/>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fade">
                                      <p:cBhvr>
                                        <p:cTn id="88" dur="1000"/>
                                        <p:tgtEl>
                                          <p:spTgt spid="25"/>
                                        </p:tgtEl>
                                      </p:cBhvr>
                                    </p:animEffect>
                                    <p:anim calcmode="lin" valueType="num">
                                      <p:cBhvr>
                                        <p:cTn id="89" dur="1000" fill="hold"/>
                                        <p:tgtEl>
                                          <p:spTgt spid="25"/>
                                        </p:tgtEl>
                                        <p:attrNameLst>
                                          <p:attrName>ppt_x</p:attrName>
                                        </p:attrNameLst>
                                      </p:cBhvr>
                                      <p:tavLst>
                                        <p:tav tm="0">
                                          <p:val>
                                            <p:strVal val="#ppt_x"/>
                                          </p:val>
                                        </p:tav>
                                        <p:tav tm="100000">
                                          <p:val>
                                            <p:strVal val="#ppt_x"/>
                                          </p:val>
                                        </p:tav>
                                      </p:tavLst>
                                    </p:anim>
                                    <p:anim calcmode="lin" valueType="num">
                                      <p:cBhvr>
                                        <p:cTn id="9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6148"/>
                                        </p:tgtEl>
                                        <p:attrNameLst>
                                          <p:attrName>style.visibility</p:attrName>
                                        </p:attrNameLst>
                                      </p:cBhvr>
                                      <p:to>
                                        <p:strVal val="visible"/>
                                      </p:to>
                                    </p:set>
                                    <p:animEffect transition="in" filter="fade">
                                      <p:cBhvr>
                                        <p:cTn id="95" dur="1000"/>
                                        <p:tgtEl>
                                          <p:spTgt spid="6148"/>
                                        </p:tgtEl>
                                      </p:cBhvr>
                                    </p:animEffect>
                                    <p:anim calcmode="lin" valueType="num">
                                      <p:cBhvr>
                                        <p:cTn id="96" dur="1000" fill="hold"/>
                                        <p:tgtEl>
                                          <p:spTgt spid="6148"/>
                                        </p:tgtEl>
                                        <p:attrNameLst>
                                          <p:attrName>ppt_x</p:attrName>
                                        </p:attrNameLst>
                                      </p:cBhvr>
                                      <p:tavLst>
                                        <p:tav tm="0">
                                          <p:val>
                                            <p:strVal val="#ppt_x"/>
                                          </p:val>
                                        </p:tav>
                                        <p:tav tm="100000">
                                          <p:val>
                                            <p:strVal val="#ppt_x"/>
                                          </p:val>
                                        </p:tav>
                                      </p:tavLst>
                                    </p:anim>
                                    <p:anim calcmode="lin" valueType="num">
                                      <p:cBhvr>
                                        <p:cTn id="97" dur="1000" fill="hold"/>
                                        <p:tgtEl>
                                          <p:spTgt spid="6148"/>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6147"/>
                                        </p:tgtEl>
                                        <p:attrNameLst>
                                          <p:attrName>style.visibility</p:attrName>
                                        </p:attrNameLst>
                                      </p:cBhvr>
                                      <p:to>
                                        <p:strVal val="visible"/>
                                      </p:to>
                                    </p:set>
                                    <p:animEffect transition="in" filter="fade">
                                      <p:cBhvr>
                                        <p:cTn id="100" dur="1000"/>
                                        <p:tgtEl>
                                          <p:spTgt spid="6147"/>
                                        </p:tgtEl>
                                      </p:cBhvr>
                                    </p:animEffect>
                                    <p:anim calcmode="lin" valueType="num">
                                      <p:cBhvr>
                                        <p:cTn id="101" dur="1000" fill="hold"/>
                                        <p:tgtEl>
                                          <p:spTgt spid="6147"/>
                                        </p:tgtEl>
                                        <p:attrNameLst>
                                          <p:attrName>ppt_x</p:attrName>
                                        </p:attrNameLst>
                                      </p:cBhvr>
                                      <p:tavLst>
                                        <p:tav tm="0">
                                          <p:val>
                                            <p:strVal val="#ppt_x"/>
                                          </p:val>
                                        </p:tav>
                                        <p:tav tm="100000">
                                          <p:val>
                                            <p:strVal val="#ppt_x"/>
                                          </p:val>
                                        </p:tav>
                                      </p:tavLst>
                                    </p:anim>
                                    <p:anim calcmode="lin" valueType="num">
                                      <p:cBhvr>
                                        <p:cTn id="102" dur="1000" fill="hold"/>
                                        <p:tgtEl>
                                          <p:spTgt spid="6147"/>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fade">
                                      <p:cBhvr>
                                        <p:cTn id="105" dur="1000"/>
                                        <p:tgtEl>
                                          <p:spTgt spid="30"/>
                                        </p:tgtEl>
                                      </p:cBhvr>
                                    </p:animEffect>
                                    <p:anim calcmode="lin" valueType="num">
                                      <p:cBhvr>
                                        <p:cTn id="106" dur="1000" fill="hold"/>
                                        <p:tgtEl>
                                          <p:spTgt spid="30"/>
                                        </p:tgtEl>
                                        <p:attrNameLst>
                                          <p:attrName>ppt_x</p:attrName>
                                        </p:attrNameLst>
                                      </p:cBhvr>
                                      <p:tavLst>
                                        <p:tav tm="0">
                                          <p:val>
                                            <p:strVal val="#ppt_x"/>
                                          </p:val>
                                        </p:tav>
                                        <p:tav tm="100000">
                                          <p:val>
                                            <p:strVal val="#ppt_x"/>
                                          </p:val>
                                        </p:tav>
                                      </p:tavLst>
                                    </p:anim>
                                    <p:anim calcmode="lin" valueType="num">
                                      <p:cBhvr>
                                        <p:cTn id="107" dur="1000" fill="hold"/>
                                        <p:tgtEl>
                                          <p:spTgt spid="30"/>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fade">
                                      <p:cBhvr>
                                        <p:cTn id="110" dur="1000"/>
                                        <p:tgtEl>
                                          <p:spTgt spid="31"/>
                                        </p:tgtEl>
                                      </p:cBhvr>
                                    </p:animEffect>
                                    <p:anim calcmode="lin" valueType="num">
                                      <p:cBhvr>
                                        <p:cTn id="111" dur="1000" fill="hold"/>
                                        <p:tgtEl>
                                          <p:spTgt spid="31"/>
                                        </p:tgtEl>
                                        <p:attrNameLst>
                                          <p:attrName>ppt_x</p:attrName>
                                        </p:attrNameLst>
                                      </p:cBhvr>
                                      <p:tavLst>
                                        <p:tav tm="0">
                                          <p:val>
                                            <p:strVal val="#ppt_x"/>
                                          </p:val>
                                        </p:tav>
                                        <p:tav tm="100000">
                                          <p:val>
                                            <p:strVal val="#ppt_x"/>
                                          </p:val>
                                        </p:tav>
                                      </p:tavLst>
                                    </p:anim>
                                    <p:anim calcmode="lin" valueType="num">
                                      <p:cBhvr>
                                        <p:cTn id="11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grpId="0" nodeType="clickEffect">
                                  <p:stCondLst>
                                    <p:cond delay="0"/>
                                  </p:stCondLst>
                                  <p:childTnLst>
                                    <p:set>
                                      <p:cBhvr>
                                        <p:cTn id="116" dur="1" fill="hold">
                                          <p:stCondLst>
                                            <p:cond delay="0"/>
                                          </p:stCondLst>
                                        </p:cTn>
                                        <p:tgtEl>
                                          <p:spTgt spid="6154"/>
                                        </p:tgtEl>
                                        <p:attrNameLst>
                                          <p:attrName>style.visibility</p:attrName>
                                        </p:attrNameLst>
                                      </p:cBhvr>
                                      <p:to>
                                        <p:strVal val="visible"/>
                                      </p:to>
                                    </p:set>
                                    <p:animEffect transition="in" filter="fade">
                                      <p:cBhvr>
                                        <p:cTn id="117" dur="1000"/>
                                        <p:tgtEl>
                                          <p:spTgt spid="6154"/>
                                        </p:tgtEl>
                                      </p:cBhvr>
                                    </p:animEffect>
                                    <p:anim calcmode="lin" valueType="num">
                                      <p:cBhvr>
                                        <p:cTn id="118" dur="1000" fill="hold"/>
                                        <p:tgtEl>
                                          <p:spTgt spid="6154"/>
                                        </p:tgtEl>
                                        <p:attrNameLst>
                                          <p:attrName>ppt_x</p:attrName>
                                        </p:attrNameLst>
                                      </p:cBhvr>
                                      <p:tavLst>
                                        <p:tav tm="0">
                                          <p:val>
                                            <p:strVal val="#ppt_x"/>
                                          </p:val>
                                        </p:tav>
                                        <p:tav tm="100000">
                                          <p:val>
                                            <p:strVal val="#ppt_x"/>
                                          </p:val>
                                        </p:tav>
                                      </p:tavLst>
                                    </p:anim>
                                    <p:anim calcmode="lin" valueType="num">
                                      <p:cBhvr>
                                        <p:cTn id="119" dur="1000" fill="hold"/>
                                        <p:tgtEl>
                                          <p:spTgt spid="6154"/>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6153"/>
                                        </p:tgtEl>
                                        <p:attrNameLst>
                                          <p:attrName>style.visibility</p:attrName>
                                        </p:attrNameLst>
                                      </p:cBhvr>
                                      <p:to>
                                        <p:strVal val="visible"/>
                                      </p:to>
                                    </p:set>
                                    <p:animEffect transition="in" filter="fade">
                                      <p:cBhvr>
                                        <p:cTn id="122" dur="1000"/>
                                        <p:tgtEl>
                                          <p:spTgt spid="6153"/>
                                        </p:tgtEl>
                                      </p:cBhvr>
                                    </p:animEffect>
                                    <p:anim calcmode="lin" valueType="num">
                                      <p:cBhvr>
                                        <p:cTn id="123" dur="1000" fill="hold"/>
                                        <p:tgtEl>
                                          <p:spTgt spid="6153"/>
                                        </p:tgtEl>
                                        <p:attrNameLst>
                                          <p:attrName>ppt_x</p:attrName>
                                        </p:attrNameLst>
                                      </p:cBhvr>
                                      <p:tavLst>
                                        <p:tav tm="0">
                                          <p:val>
                                            <p:strVal val="#ppt_x"/>
                                          </p:val>
                                        </p:tav>
                                        <p:tav tm="100000">
                                          <p:val>
                                            <p:strVal val="#ppt_x"/>
                                          </p:val>
                                        </p:tav>
                                      </p:tavLst>
                                    </p:anim>
                                    <p:anim calcmode="lin" valueType="num">
                                      <p:cBhvr>
                                        <p:cTn id="124" dur="1000" fill="hold"/>
                                        <p:tgtEl>
                                          <p:spTgt spid="6153"/>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6149"/>
                                        </p:tgtEl>
                                        <p:attrNameLst>
                                          <p:attrName>style.visibility</p:attrName>
                                        </p:attrNameLst>
                                      </p:cBhvr>
                                      <p:to>
                                        <p:strVal val="visible"/>
                                      </p:to>
                                    </p:set>
                                    <p:animEffect transition="in" filter="fade">
                                      <p:cBhvr>
                                        <p:cTn id="127" dur="1000"/>
                                        <p:tgtEl>
                                          <p:spTgt spid="6149"/>
                                        </p:tgtEl>
                                      </p:cBhvr>
                                    </p:animEffect>
                                    <p:anim calcmode="lin" valueType="num">
                                      <p:cBhvr>
                                        <p:cTn id="128" dur="1000" fill="hold"/>
                                        <p:tgtEl>
                                          <p:spTgt spid="6149"/>
                                        </p:tgtEl>
                                        <p:attrNameLst>
                                          <p:attrName>ppt_x</p:attrName>
                                        </p:attrNameLst>
                                      </p:cBhvr>
                                      <p:tavLst>
                                        <p:tav tm="0">
                                          <p:val>
                                            <p:strVal val="#ppt_x"/>
                                          </p:val>
                                        </p:tav>
                                        <p:tav tm="100000">
                                          <p:val>
                                            <p:strVal val="#ppt_x"/>
                                          </p:val>
                                        </p:tav>
                                      </p:tavLst>
                                    </p:anim>
                                    <p:anim calcmode="lin" valueType="num">
                                      <p:cBhvr>
                                        <p:cTn id="129" dur="1000" fill="hold"/>
                                        <p:tgtEl>
                                          <p:spTgt spid="6149"/>
                                        </p:tgtEl>
                                        <p:attrNameLst>
                                          <p:attrName>ppt_y</p:attrName>
                                        </p:attrNameLst>
                                      </p:cBhvr>
                                      <p:tavLst>
                                        <p:tav tm="0">
                                          <p:val>
                                            <p:strVal val="#ppt_y+.1"/>
                                          </p:val>
                                        </p:tav>
                                        <p:tav tm="100000">
                                          <p:val>
                                            <p:strVal val="#ppt_y"/>
                                          </p:val>
                                        </p:tav>
                                      </p:tavLst>
                                    </p:anim>
                                  </p:childTnLst>
                                </p:cTn>
                              </p:par>
                              <p:par>
                                <p:cTn id="130" presetID="42" presetClass="entr" presetSubtype="0" fill="hold" nodeType="withEffect">
                                  <p:stCondLst>
                                    <p:cond delay="0"/>
                                  </p:stCondLst>
                                  <p:childTnLst>
                                    <p:set>
                                      <p:cBhvr>
                                        <p:cTn id="131" dur="1" fill="hold">
                                          <p:stCondLst>
                                            <p:cond delay="0"/>
                                          </p:stCondLst>
                                        </p:cTn>
                                        <p:tgtEl>
                                          <p:spTgt spid="6150"/>
                                        </p:tgtEl>
                                        <p:attrNameLst>
                                          <p:attrName>style.visibility</p:attrName>
                                        </p:attrNameLst>
                                      </p:cBhvr>
                                      <p:to>
                                        <p:strVal val="visible"/>
                                      </p:to>
                                    </p:set>
                                    <p:animEffect transition="in" filter="fade">
                                      <p:cBhvr>
                                        <p:cTn id="132" dur="1000"/>
                                        <p:tgtEl>
                                          <p:spTgt spid="6150"/>
                                        </p:tgtEl>
                                      </p:cBhvr>
                                    </p:animEffect>
                                    <p:anim calcmode="lin" valueType="num">
                                      <p:cBhvr>
                                        <p:cTn id="133" dur="1000" fill="hold"/>
                                        <p:tgtEl>
                                          <p:spTgt spid="6150"/>
                                        </p:tgtEl>
                                        <p:attrNameLst>
                                          <p:attrName>ppt_x</p:attrName>
                                        </p:attrNameLst>
                                      </p:cBhvr>
                                      <p:tavLst>
                                        <p:tav tm="0">
                                          <p:val>
                                            <p:strVal val="#ppt_x"/>
                                          </p:val>
                                        </p:tav>
                                        <p:tav tm="100000">
                                          <p:val>
                                            <p:strVal val="#ppt_x"/>
                                          </p:val>
                                        </p:tav>
                                      </p:tavLst>
                                    </p:anim>
                                    <p:anim calcmode="lin" valueType="num">
                                      <p:cBhvr>
                                        <p:cTn id="134" dur="1000" fill="hold"/>
                                        <p:tgtEl>
                                          <p:spTgt spid="61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P spid="9" grpId="0" animBg="1"/>
      <p:bldP spid="13" grpId="0"/>
      <p:bldP spid="14" grpId="0"/>
      <p:bldP spid="15" grpId="0" animBg="1"/>
      <p:bldP spid="19" grpId="0"/>
      <p:bldP spid="20" grpId="0"/>
      <p:bldP spid="21" grpId="0" animBg="1"/>
      <p:bldP spid="28" grpId="0"/>
      <p:bldP spid="29" grpId="0"/>
      <p:bldP spid="30" grpId="0" animBg="1"/>
      <p:bldP spid="6147" grpId="0"/>
      <p:bldP spid="6148" grpId="0"/>
      <p:bldP spid="6149" grpId="0" animBg="1"/>
      <p:bldP spid="6153" grpId="0"/>
      <p:bldP spid="615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AE8FC3-3D21-524E-A7CE-7CF6D6FF3102}"/>
              </a:ext>
            </a:extLst>
          </p:cNvPr>
          <p:cNvPicPr>
            <a:picLocks noChangeAspect="1"/>
          </p:cNvPicPr>
          <p:nvPr/>
        </p:nvPicPr>
        <p:blipFill>
          <a:blip r:embed="rId2"/>
          <a:stretch>
            <a:fillRect/>
          </a:stretch>
        </p:blipFill>
        <p:spPr>
          <a:xfrm>
            <a:off x="6372844" y="109143"/>
            <a:ext cx="6238256" cy="6748857"/>
          </a:xfrm>
          <a:prstGeom prst="rect">
            <a:avLst/>
          </a:prstGeom>
        </p:spPr>
      </p:pic>
      <p:pic>
        <p:nvPicPr>
          <p:cNvPr id="10" name="Picture 9">
            <a:extLst>
              <a:ext uri="{FF2B5EF4-FFF2-40B4-BE49-F238E27FC236}">
                <a16:creationId xmlns:a16="http://schemas.microsoft.com/office/drawing/2014/main" id="{5515AF67-0045-A92E-1F97-689317B65753}"/>
              </a:ext>
            </a:extLst>
          </p:cNvPr>
          <p:cNvPicPr>
            <a:picLocks noChangeAspect="1"/>
          </p:cNvPicPr>
          <p:nvPr/>
        </p:nvPicPr>
        <p:blipFill>
          <a:blip r:embed="rId3"/>
          <a:stretch>
            <a:fillRect/>
          </a:stretch>
        </p:blipFill>
        <p:spPr>
          <a:xfrm>
            <a:off x="0" y="990600"/>
            <a:ext cx="6288193" cy="4953000"/>
          </a:xfrm>
          <a:prstGeom prst="rect">
            <a:avLst/>
          </a:prstGeom>
        </p:spPr>
      </p:pic>
      <p:sp>
        <p:nvSpPr>
          <p:cNvPr id="6" name="Rectangle: Rounded Corners 5">
            <a:extLst>
              <a:ext uri="{FF2B5EF4-FFF2-40B4-BE49-F238E27FC236}">
                <a16:creationId xmlns:a16="http://schemas.microsoft.com/office/drawing/2014/main" id="{496D6BCC-0514-4E13-1D64-2DA1CC47280F}"/>
              </a:ext>
            </a:extLst>
          </p:cNvPr>
          <p:cNvSpPr/>
          <p:nvPr/>
        </p:nvSpPr>
        <p:spPr>
          <a:xfrm>
            <a:off x="7620000" y="923925"/>
            <a:ext cx="3657600" cy="2333625"/>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478BF9E7-D062-8079-3EA8-C655511BA6A9}"/>
              </a:ext>
            </a:extLst>
          </p:cNvPr>
          <p:cNvGrpSpPr/>
          <p:nvPr/>
        </p:nvGrpSpPr>
        <p:grpSpPr>
          <a:xfrm>
            <a:off x="8667750" y="390525"/>
            <a:ext cx="1676400" cy="885825"/>
            <a:chOff x="1600200" y="561975"/>
            <a:chExt cx="1676400" cy="885825"/>
          </a:xfrm>
        </p:grpSpPr>
        <p:sp>
          <p:nvSpPr>
            <p:cNvPr id="9" name="Cloud 8">
              <a:extLst>
                <a:ext uri="{FF2B5EF4-FFF2-40B4-BE49-F238E27FC236}">
                  <a16:creationId xmlns:a16="http://schemas.microsoft.com/office/drawing/2014/main" id="{A458FD2D-639F-6BF0-5CC2-2307245FB594}"/>
                </a:ext>
              </a:extLst>
            </p:cNvPr>
            <p:cNvSpPr/>
            <p:nvPr/>
          </p:nvSpPr>
          <p:spPr>
            <a:xfrm>
              <a:off x="1600200" y="561975"/>
              <a:ext cx="1676400" cy="88582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70A1DE93-8810-715A-88AA-3D6E3D305A23}"/>
                </a:ext>
              </a:extLst>
            </p:cNvPr>
            <p:cNvSpPr txBox="1"/>
            <p:nvPr/>
          </p:nvSpPr>
          <p:spPr>
            <a:xfrm>
              <a:off x="1857375" y="771525"/>
              <a:ext cx="14192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lumMod val="10000"/>
                    </a:prstClr>
                  </a:solidFill>
                  <a:effectLst/>
                  <a:uLnTx/>
                  <a:uFillTx/>
                  <a:latin typeface="Calibri" panose="020F0502020204030204" pitchFamily="34" charset="0"/>
                  <a:ea typeface="+mn-ea"/>
                  <a:cs typeface="Calibri" panose="020F0502020204030204" pitchFamily="34" charset="0"/>
                </a:rPr>
                <a:t>Sự</a:t>
              </a:r>
              <a:r>
                <a:rPr kumimoji="0" lang="en-US" sz="2400" b="1" i="0" u="none" strike="noStrike" kern="1200" cap="none" spc="0" normalizeH="0" baseline="0" noProof="0" dirty="0">
                  <a:ln>
                    <a:noFill/>
                  </a:ln>
                  <a:solidFill>
                    <a:prstClr val="white">
                      <a:lumMod val="10000"/>
                    </a:prstClr>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white">
                      <a:lumMod val="10000"/>
                    </a:prstClr>
                  </a:solidFill>
                  <a:effectLst/>
                  <a:uLnTx/>
                  <a:uFillTx/>
                  <a:latin typeface="Calibri" panose="020F0502020204030204" pitchFamily="34" charset="0"/>
                  <a:ea typeface="+mn-ea"/>
                  <a:cs typeface="Calibri" panose="020F0502020204030204" pitchFamily="34" charset="0"/>
                </a:rPr>
                <a:t>việc</a:t>
              </a:r>
              <a:r>
                <a:rPr kumimoji="0" lang="en-US" sz="2400" b="1" i="0" u="none" strike="noStrike" kern="1200" cap="none" spc="0" normalizeH="0" baseline="0" noProof="0" dirty="0">
                  <a:ln>
                    <a:noFill/>
                  </a:ln>
                  <a:solidFill>
                    <a:prstClr val="white">
                      <a:lumMod val="10000"/>
                    </a:prstClr>
                  </a:solidFill>
                  <a:effectLst/>
                  <a:uLnTx/>
                  <a:uFillTx/>
                  <a:latin typeface="Calibri" panose="020F0502020204030204" pitchFamily="34" charset="0"/>
                  <a:ea typeface="+mn-ea"/>
                  <a:cs typeface="Calibri" panose="020F0502020204030204" pitchFamily="34" charset="0"/>
                </a:rPr>
                <a:t> 2</a:t>
              </a:r>
            </a:p>
          </p:txBody>
        </p:sp>
      </p:grpSp>
      <p:sp>
        <p:nvSpPr>
          <p:cNvPr id="13" name="TextBox 12">
            <a:extLst>
              <a:ext uri="{FF2B5EF4-FFF2-40B4-BE49-F238E27FC236}">
                <a16:creationId xmlns:a16="http://schemas.microsoft.com/office/drawing/2014/main" id="{09858C94-1D03-39ED-378C-7949811B640F}"/>
              </a:ext>
            </a:extLst>
          </p:cNvPr>
          <p:cNvSpPr txBox="1"/>
          <p:nvPr/>
        </p:nvSpPr>
        <p:spPr>
          <a:xfrm>
            <a:off x="7620000" y="1266825"/>
            <a:ext cx="3476625"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Bối</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cảnh</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Khi </a:t>
            </a:r>
            <a:r>
              <a:rPr kumimoji="0" lang="en-US" sz="2400" b="0" i="0"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bố</a:t>
            </a:r>
            <a:r>
              <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Lọ</a:t>
            </a:r>
            <a:r>
              <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Lem</a:t>
            </a:r>
            <a:r>
              <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qua </a:t>
            </a:r>
            <a:r>
              <a:rPr kumimoji="0" lang="en-US" sz="2400" b="0" i="0"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đời</a:t>
            </a:r>
            <a:endPar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51F80961-D280-73FB-0150-BA177089DBF6}"/>
              </a:ext>
            </a:extLst>
          </p:cNvPr>
          <p:cNvSpPr txBox="1"/>
          <p:nvPr/>
        </p:nvSpPr>
        <p:spPr>
          <a:xfrm>
            <a:off x="7610475" y="2066925"/>
            <a:ext cx="27813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Diễn</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biến</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a:t>
            </a:r>
          </a:p>
        </p:txBody>
      </p:sp>
      <p:sp>
        <p:nvSpPr>
          <p:cNvPr id="15" name="Hình chữ nhật 11">
            <a:extLst>
              <a:ext uri="{FF2B5EF4-FFF2-40B4-BE49-F238E27FC236}">
                <a16:creationId xmlns:a16="http://schemas.microsoft.com/office/drawing/2014/main" id="{12A94384-CDBB-A500-2B25-4DFE816B976B}"/>
              </a:ext>
            </a:extLst>
          </p:cNvPr>
          <p:cNvSpPr/>
          <p:nvPr/>
        </p:nvSpPr>
        <p:spPr>
          <a:xfrm>
            <a:off x="695325" y="2324100"/>
            <a:ext cx="4657725" cy="276225"/>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58812F33-E349-A808-C149-0D2604EBE80B}"/>
              </a:ext>
            </a:extLst>
          </p:cNvPr>
          <p:cNvSpPr txBox="1"/>
          <p:nvPr/>
        </p:nvSpPr>
        <p:spPr>
          <a:xfrm>
            <a:off x="7620000" y="2047875"/>
            <a:ext cx="3486150"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Diễn</a:t>
            </a:r>
            <a:r>
              <a:rPr kumimoji="0" lang="en-US" sz="2400" b="1"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1"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biến</a:t>
            </a:r>
            <a:r>
              <a:rPr kumimoji="0" lang="en-US" sz="2400" b="1"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Lọ</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Lem</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sống</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rất</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khổ</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cực</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a:t>
            </a:r>
            <a:endPar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4667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P spid="14" grpId="0"/>
      <p:bldP spid="14" grpId="1"/>
      <p:bldP spid="15"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AE8FC3-3D21-524E-A7CE-7CF6D6FF3102}"/>
              </a:ext>
            </a:extLst>
          </p:cNvPr>
          <p:cNvPicPr>
            <a:picLocks noChangeAspect="1"/>
          </p:cNvPicPr>
          <p:nvPr/>
        </p:nvPicPr>
        <p:blipFill>
          <a:blip r:embed="rId2"/>
          <a:stretch>
            <a:fillRect/>
          </a:stretch>
        </p:blipFill>
        <p:spPr>
          <a:xfrm>
            <a:off x="6372844" y="109143"/>
            <a:ext cx="6238256" cy="6748857"/>
          </a:xfrm>
          <a:prstGeom prst="rect">
            <a:avLst/>
          </a:prstGeom>
        </p:spPr>
      </p:pic>
      <p:pic>
        <p:nvPicPr>
          <p:cNvPr id="10" name="Picture 9">
            <a:extLst>
              <a:ext uri="{FF2B5EF4-FFF2-40B4-BE49-F238E27FC236}">
                <a16:creationId xmlns:a16="http://schemas.microsoft.com/office/drawing/2014/main" id="{5515AF67-0045-A92E-1F97-689317B65753}"/>
              </a:ext>
            </a:extLst>
          </p:cNvPr>
          <p:cNvPicPr>
            <a:picLocks noChangeAspect="1"/>
          </p:cNvPicPr>
          <p:nvPr/>
        </p:nvPicPr>
        <p:blipFill>
          <a:blip r:embed="rId3"/>
          <a:stretch>
            <a:fillRect/>
          </a:stretch>
        </p:blipFill>
        <p:spPr>
          <a:xfrm>
            <a:off x="0" y="990600"/>
            <a:ext cx="6288193" cy="4953000"/>
          </a:xfrm>
          <a:prstGeom prst="rect">
            <a:avLst/>
          </a:prstGeom>
        </p:spPr>
      </p:pic>
      <p:sp>
        <p:nvSpPr>
          <p:cNvPr id="15" name="Hình chữ nhật 11">
            <a:extLst>
              <a:ext uri="{FF2B5EF4-FFF2-40B4-BE49-F238E27FC236}">
                <a16:creationId xmlns:a16="http://schemas.microsoft.com/office/drawing/2014/main" id="{12A94384-CDBB-A500-2B25-4DFE816B976B}"/>
              </a:ext>
            </a:extLst>
          </p:cNvPr>
          <p:cNvSpPr/>
          <p:nvPr/>
        </p:nvSpPr>
        <p:spPr>
          <a:xfrm>
            <a:off x="142875" y="2600325"/>
            <a:ext cx="6134100" cy="333375"/>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38B762E2-1F71-DFEC-F88A-05877ABBAD0D}"/>
              </a:ext>
            </a:extLst>
          </p:cNvPr>
          <p:cNvSpPr/>
          <p:nvPr/>
        </p:nvSpPr>
        <p:spPr>
          <a:xfrm>
            <a:off x="7448549" y="895350"/>
            <a:ext cx="4219575" cy="2800350"/>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C7553620-4DC1-0DD0-D0A9-F833F2432DA8}"/>
              </a:ext>
            </a:extLst>
          </p:cNvPr>
          <p:cNvGrpSpPr/>
          <p:nvPr/>
        </p:nvGrpSpPr>
        <p:grpSpPr>
          <a:xfrm>
            <a:off x="8686800" y="438150"/>
            <a:ext cx="1676400" cy="885825"/>
            <a:chOff x="1600200" y="561975"/>
            <a:chExt cx="1676400" cy="885825"/>
          </a:xfrm>
        </p:grpSpPr>
        <p:sp>
          <p:nvSpPr>
            <p:cNvPr id="19" name="Cloud 18">
              <a:extLst>
                <a:ext uri="{FF2B5EF4-FFF2-40B4-BE49-F238E27FC236}">
                  <a16:creationId xmlns:a16="http://schemas.microsoft.com/office/drawing/2014/main" id="{19DF22EF-9DB2-F70C-5F33-97E2AD66CCD4}"/>
                </a:ext>
              </a:extLst>
            </p:cNvPr>
            <p:cNvSpPr/>
            <p:nvPr/>
          </p:nvSpPr>
          <p:spPr>
            <a:xfrm>
              <a:off x="1600200" y="561975"/>
              <a:ext cx="1676400" cy="88582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10000"/>
                  </a:schemeClr>
                </a:solidFill>
              </a:endParaRPr>
            </a:p>
          </p:txBody>
        </p:sp>
        <p:sp>
          <p:nvSpPr>
            <p:cNvPr id="20" name="TextBox 19">
              <a:extLst>
                <a:ext uri="{FF2B5EF4-FFF2-40B4-BE49-F238E27FC236}">
                  <a16:creationId xmlns:a16="http://schemas.microsoft.com/office/drawing/2014/main" id="{9B7D050B-2DE1-6AA8-B117-DC547261D11D}"/>
                </a:ext>
              </a:extLst>
            </p:cNvPr>
            <p:cNvSpPr txBox="1"/>
            <p:nvPr/>
          </p:nvSpPr>
          <p:spPr>
            <a:xfrm>
              <a:off x="1857375" y="771525"/>
              <a:ext cx="1419225" cy="461665"/>
            </a:xfrm>
            <a:prstGeom prst="rect">
              <a:avLst/>
            </a:prstGeom>
            <a:noFill/>
          </p:spPr>
          <p:txBody>
            <a:bodyPr wrap="square" rtlCol="0">
              <a:spAutoFit/>
            </a:bodyPr>
            <a:lstStyle/>
            <a:p>
              <a:r>
                <a:rPr lang="en-US" sz="2400" b="1" dirty="0" err="1">
                  <a:solidFill>
                    <a:schemeClr val="bg1">
                      <a:lumMod val="10000"/>
                    </a:schemeClr>
                  </a:solidFill>
                  <a:latin typeface="Calibri" panose="020F0502020204030204" pitchFamily="34" charset="0"/>
                  <a:cs typeface="Calibri" panose="020F0502020204030204" pitchFamily="34" charset="0"/>
                </a:rPr>
                <a:t>Sự</a:t>
              </a:r>
              <a:r>
                <a:rPr lang="en-US" sz="2400" b="1" dirty="0">
                  <a:solidFill>
                    <a:schemeClr val="bg1">
                      <a:lumMod val="10000"/>
                    </a:schemeClr>
                  </a:solidFill>
                  <a:latin typeface="Calibri" panose="020F0502020204030204" pitchFamily="34" charset="0"/>
                  <a:cs typeface="Calibri" panose="020F0502020204030204" pitchFamily="34" charset="0"/>
                </a:rPr>
                <a:t> </a:t>
              </a:r>
              <a:r>
                <a:rPr lang="en-US" sz="2400" b="1" dirty="0" err="1">
                  <a:solidFill>
                    <a:schemeClr val="bg1">
                      <a:lumMod val="10000"/>
                    </a:schemeClr>
                  </a:solidFill>
                  <a:latin typeface="Calibri" panose="020F0502020204030204" pitchFamily="34" charset="0"/>
                  <a:cs typeface="Calibri" panose="020F0502020204030204" pitchFamily="34" charset="0"/>
                </a:rPr>
                <a:t>việc</a:t>
              </a:r>
              <a:r>
                <a:rPr lang="en-US" sz="2400" b="1" dirty="0">
                  <a:solidFill>
                    <a:schemeClr val="bg1">
                      <a:lumMod val="10000"/>
                    </a:schemeClr>
                  </a:solidFill>
                  <a:latin typeface="Calibri" panose="020F0502020204030204" pitchFamily="34" charset="0"/>
                  <a:cs typeface="Calibri" panose="020F0502020204030204" pitchFamily="34" charset="0"/>
                </a:rPr>
                <a:t> 3</a:t>
              </a:r>
            </a:p>
          </p:txBody>
        </p:sp>
      </p:grpSp>
      <p:sp>
        <p:nvSpPr>
          <p:cNvPr id="21" name="TextBox 20">
            <a:extLst>
              <a:ext uri="{FF2B5EF4-FFF2-40B4-BE49-F238E27FC236}">
                <a16:creationId xmlns:a16="http://schemas.microsoft.com/office/drawing/2014/main" id="{8AC0F6DA-1235-3CF2-2D02-CE8204730F06}"/>
              </a:ext>
            </a:extLst>
          </p:cNvPr>
          <p:cNvSpPr txBox="1"/>
          <p:nvPr/>
        </p:nvSpPr>
        <p:spPr>
          <a:xfrm>
            <a:off x="7534275" y="1419225"/>
            <a:ext cx="4210049" cy="461665"/>
          </a:xfrm>
          <a:prstGeom prst="rect">
            <a:avLst/>
          </a:prstGeom>
          <a:noFill/>
        </p:spPr>
        <p:txBody>
          <a:bodyPr wrap="square" rtlCol="0">
            <a:spAutoFit/>
          </a:bodyPr>
          <a:lstStyle/>
          <a:p>
            <a:pPr algn="just"/>
            <a:r>
              <a:rPr lang="en-US" sz="2400" i="1" dirty="0" err="1">
                <a:solidFill>
                  <a:schemeClr val="bg1">
                    <a:lumMod val="10000"/>
                  </a:schemeClr>
                </a:solidFill>
              </a:rPr>
              <a:t>Bối</a:t>
            </a:r>
            <a:r>
              <a:rPr lang="en-US" sz="2400" i="1" dirty="0">
                <a:solidFill>
                  <a:schemeClr val="bg1">
                    <a:lumMod val="10000"/>
                  </a:schemeClr>
                </a:solidFill>
              </a:rPr>
              <a:t> </a:t>
            </a:r>
            <a:r>
              <a:rPr lang="en-US" sz="2400" i="1" dirty="0" err="1">
                <a:solidFill>
                  <a:schemeClr val="bg1">
                    <a:lumMod val="10000"/>
                  </a:schemeClr>
                </a:solidFill>
              </a:rPr>
              <a:t>cảnh</a:t>
            </a:r>
            <a:r>
              <a:rPr lang="en-US" sz="2400" i="1" dirty="0">
                <a:solidFill>
                  <a:schemeClr val="bg1">
                    <a:lumMod val="10000"/>
                  </a:schemeClr>
                </a:solidFill>
              </a:rPr>
              <a:t>: </a:t>
            </a:r>
            <a:r>
              <a:rPr lang="en-US" sz="2400" dirty="0">
                <a:solidFill>
                  <a:schemeClr val="bg1">
                    <a:lumMod val="10000"/>
                  </a:schemeClr>
                </a:solidFill>
              </a:rPr>
              <a:t>Khi </a:t>
            </a:r>
            <a:r>
              <a:rPr lang="en-US" sz="2400" dirty="0" err="1">
                <a:solidFill>
                  <a:schemeClr val="bg1">
                    <a:lumMod val="10000"/>
                  </a:schemeClr>
                </a:solidFill>
              </a:rPr>
              <a:t>vua</a:t>
            </a:r>
            <a:r>
              <a:rPr lang="en-US" sz="2400" dirty="0">
                <a:solidFill>
                  <a:schemeClr val="bg1">
                    <a:lumMod val="10000"/>
                  </a:schemeClr>
                </a:solidFill>
              </a:rPr>
              <a:t> </a:t>
            </a:r>
            <a:r>
              <a:rPr lang="en-US" sz="2400" dirty="0" err="1">
                <a:solidFill>
                  <a:schemeClr val="bg1">
                    <a:lumMod val="10000"/>
                  </a:schemeClr>
                </a:solidFill>
              </a:rPr>
              <a:t>tổ</a:t>
            </a:r>
            <a:r>
              <a:rPr lang="en-US" sz="2400" dirty="0">
                <a:solidFill>
                  <a:schemeClr val="bg1">
                    <a:lumMod val="10000"/>
                  </a:schemeClr>
                </a:solidFill>
              </a:rPr>
              <a:t> </a:t>
            </a:r>
            <a:r>
              <a:rPr lang="en-US" sz="2400" dirty="0" err="1">
                <a:solidFill>
                  <a:schemeClr val="bg1">
                    <a:lumMod val="10000"/>
                  </a:schemeClr>
                </a:solidFill>
              </a:rPr>
              <a:t>chức</a:t>
            </a:r>
            <a:r>
              <a:rPr lang="en-US" sz="2400" dirty="0">
                <a:solidFill>
                  <a:schemeClr val="bg1">
                    <a:lumMod val="10000"/>
                  </a:schemeClr>
                </a:solidFill>
              </a:rPr>
              <a:t> </a:t>
            </a:r>
            <a:r>
              <a:rPr lang="en-US" sz="2400" dirty="0" err="1">
                <a:solidFill>
                  <a:schemeClr val="bg1">
                    <a:lumMod val="10000"/>
                  </a:schemeClr>
                </a:solidFill>
              </a:rPr>
              <a:t>vũ</a:t>
            </a:r>
            <a:r>
              <a:rPr lang="en-US" sz="2400" dirty="0">
                <a:solidFill>
                  <a:schemeClr val="bg1">
                    <a:lumMod val="10000"/>
                  </a:schemeClr>
                </a:solidFill>
              </a:rPr>
              <a:t> </a:t>
            </a:r>
            <a:r>
              <a:rPr lang="en-US" sz="2400" dirty="0" err="1">
                <a:solidFill>
                  <a:schemeClr val="bg1">
                    <a:lumMod val="10000"/>
                  </a:schemeClr>
                </a:solidFill>
              </a:rPr>
              <a:t>hội</a:t>
            </a:r>
            <a:r>
              <a:rPr lang="en-US" sz="2400" dirty="0">
                <a:solidFill>
                  <a:schemeClr val="bg1">
                    <a:lumMod val="10000"/>
                  </a:schemeClr>
                </a:solidFill>
              </a:rPr>
              <a:t>.</a:t>
            </a:r>
          </a:p>
        </p:txBody>
      </p:sp>
      <p:sp>
        <p:nvSpPr>
          <p:cNvPr id="23" name="TextBox 22">
            <a:extLst>
              <a:ext uri="{FF2B5EF4-FFF2-40B4-BE49-F238E27FC236}">
                <a16:creationId xmlns:a16="http://schemas.microsoft.com/office/drawing/2014/main" id="{844D6DCF-1F36-7AF3-DD81-02772241CC81}"/>
              </a:ext>
            </a:extLst>
          </p:cNvPr>
          <p:cNvSpPr txBox="1"/>
          <p:nvPr/>
        </p:nvSpPr>
        <p:spPr>
          <a:xfrm>
            <a:off x="7477125" y="2019300"/>
            <a:ext cx="2781300" cy="461665"/>
          </a:xfrm>
          <a:prstGeom prst="rect">
            <a:avLst/>
          </a:prstGeom>
          <a:noFill/>
        </p:spPr>
        <p:txBody>
          <a:bodyPr wrap="square" rtlCol="0">
            <a:spAutoFit/>
          </a:bodyPr>
          <a:lstStyle/>
          <a:p>
            <a:pPr algn="just"/>
            <a:r>
              <a:rPr lang="en-US" sz="2400" i="1" dirty="0" err="1">
                <a:solidFill>
                  <a:schemeClr val="bg1">
                    <a:lumMod val="10000"/>
                  </a:schemeClr>
                </a:solidFill>
              </a:rPr>
              <a:t>Diễn</a:t>
            </a:r>
            <a:r>
              <a:rPr lang="en-US" sz="2400" i="1" dirty="0">
                <a:solidFill>
                  <a:schemeClr val="bg1">
                    <a:lumMod val="10000"/>
                  </a:schemeClr>
                </a:solidFill>
              </a:rPr>
              <a:t> </a:t>
            </a:r>
            <a:r>
              <a:rPr lang="en-US" sz="2400" i="1" dirty="0" err="1">
                <a:solidFill>
                  <a:schemeClr val="bg1">
                    <a:lumMod val="10000"/>
                  </a:schemeClr>
                </a:solidFill>
              </a:rPr>
              <a:t>biến</a:t>
            </a:r>
            <a:r>
              <a:rPr lang="en-US" sz="2400" i="1" dirty="0">
                <a:solidFill>
                  <a:schemeClr val="bg1">
                    <a:lumMod val="10000"/>
                  </a:schemeClr>
                </a:solidFill>
              </a:rPr>
              <a:t>: </a:t>
            </a:r>
            <a:r>
              <a:rPr lang="en-US" sz="2400" dirty="0">
                <a:solidFill>
                  <a:schemeClr val="bg1">
                    <a:lumMod val="10000"/>
                  </a:schemeClr>
                </a:solidFill>
              </a:rPr>
              <a:t>?</a:t>
            </a:r>
          </a:p>
        </p:txBody>
      </p:sp>
      <p:sp>
        <p:nvSpPr>
          <p:cNvPr id="24" name="Hình chữ nhật 11">
            <a:extLst>
              <a:ext uri="{FF2B5EF4-FFF2-40B4-BE49-F238E27FC236}">
                <a16:creationId xmlns:a16="http://schemas.microsoft.com/office/drawing/2014/main" id="{7C47434D-7CFC-9BCA-6C40-01EF93A7AA18}"/>
              </a:ext>
            </a:extLst>
          </p:cNvPr>
          <p:cNvSpPr/>
          <p:nvPr/>
        </p:nvSpPr>
        <p:spPr>
          <a:xfrm>
            <a:off x="1" y="2952750"/>
            <a:ext cx="1047750" cy="238125"/>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CD9728A-A660-F022-0A24-A320D7F6E14C}"/>
              </a:ext>
            </a:extLst>
          </p:cNvPr>
          <p:cNvSpPr txBox="1"/>
          <p:nvPr/>
        </p:nvSpPr>
        <p:spPr>
          <a:xfrm>
            <a:off x="7448549" y="2000250"/>
            <a:ext cx="4143375" cy="1569660"/>
          </a:xfrm>
          <a:prstGeom prst="rect">
            <a:avLst/>
          </a:prstGeom>
          <a:noFill/>
        </p:spPr>
        <p:txBody>
          <a:bodyPr wrap="square" rtlCol="0">
            <a:spAutoFit/>
          </a:bodyPr>
          <a:lstStyle/>
          <a:p>
            <a:pPr lvl="0" algn="just"/>
            <a:r>
              <a:rPr lang="en-US" sz="2400" b="1" i="1" dirty="0" err="1">
                <a:solidFill>
                  <a:prstClr val="white">
                    <a:lumMod val="10000"/>
                  </a:prstClr>
                </a:solidFill>
              </a:rPr>
              <a:t>Diễn</a:t>
            </a:r>
            <a:r>
              <a:rPr lang="en-US" sz="2400" b="1" i="1" dirty="0">
                <a:solidFill>
                  <a:prstClr val="white">
                    <a:lumMod val="10000"/>
                  </a:prstClr>
                </a:solidFill>
              </a:rPr>
              <a:t> </a:t>
            </a:r>
            <a:r>
              <a:rPr lang="en-US" sz="2400" b="1" i="1" dirty="0" err="1">
                <a:solidFill>
                  <a:prstClr val="white">
                    <a:lumMod val="10000"/>
                  </a:prstClr>
                </a:solidFill>
              </a:rPr>
              <a:t>biến</a:t>
            </a:r>
            <a:r>
              <a:rPr lang="en-US" sz="2400" b="1" i="1" dirty="0">
                <a:solidFill>
                  <a:prstClr val="white">
                    <a:lumMod val="10000"/>
                  </a:prstClr>
                </a:solidFill>
              </a:rPr>
              <a:t>: </a:t>
            </a:r>
            <a:r>
              <a:rPr lang="en-US" sz="2400" i="1" dirty="0" err="1">
                <a:solidFill>
                  <a:prstClr val="white">
                    <a:lumMod val="10000"/>
                  </a:prstClr>
                </a:solidFill>
              </a:rPr>
              <a:t>Mẹ</a:t>
            </a:r>
            <a:r>
              <a:rPr lang="en-US" sz="2400" i="1" dirty="0">
                <a:solidFill>
                  <a:prstClr val="white">
                    <a:lumMod val="10000"/>
                  </a:prstClr>
                </a:solidFill>
              </a:rPr>
              <a:t> </a:t>
            </a:r>
            <a:r>
              <a:rPr lang="en-US" sz="2400" i="1" dirty="0" err="1">
                <a:solidFill>
                  <a:prstClr val="white">
                    <a:lumMod val="10000"/>
                  </a:prstClr>
                </a:solidFill>
              </a:rPr>
              <a:t>kế</a:t>
            </a:r>
            <a:r>
              <a:rPr lang="en-US" sz="2400" i="1" dirty="0">
                <a:solidFill>
                  <a:prstClr val="white">
                    <a:lumMod val="10000"/>
                  </a:prstClr>
                </a:solidFill>
              </a:rPr>
              <a:t> </a:t>
            </a:r>
            <a:r>
              <a:rPr lang="en-US" sz="2400" i="1" dirty="0" err="1">
                <a:solidFill>
                  <a:prstClr val="white">
                    <a:lumMod val="10000"/>
                  </a:prstClr>
                </a:solidFill>
              </a:rPr>
              <a:t>và</a:t>
            </a:r>
            <a:r>
              <a:rPr lang="en-US" sz="2400" i="1" dirty="0">
                <a:solidFill>
                  <a:prstClr val="white">
                    <a:lumMod val="10000"/>
                  </a:prstClr>
                </a:solidFill>
              </a:rPr>
              <a:t> </a:t>
            </a:r>
            <a:r>
              <a:rPr lang="en-US" sz="2400" i="1" dirty="0" err="1">
                <a:solidFill>
                  <a:prstClr val="white">
                    <a:lumMod val="10000"/>
                  </a:prstClr>
                </a:solidFill>
              </a:rPr>
              <a:t>hai</a:t>
            </a:r>
            <a:r>
              <a:rPr lang="en-US" sz="2400" i="1" dirty="0">
                <a:solidFill>
                  <a:prstClr val="white">
                    <a:lumMod val="10000"/>
                  </a:prstClr>
                </a:solidFill>
              </a:rPr>
              <a:t> </a:t>
            </a:r>
            <a:r>
              <a:rPr lang="en-US" sz="2400" i="1" dirty="0" err="1">
                <a:solidFill>
                  <a:prstClr val="white">
                    <a:lumMod val="10000"/>
                  </a:prstClr>
                </a:solidFill>
              </a:rPr>
              <a:t>cô</a:t>
            </a:r>
            <a:r>
              <a:rPr lang="en-US" sz="2400" i="1" dirty="0">
                <a:solidFill>
                  <a:prstClr val="white">
                    <a:lumMod val="10000"/>
                  </a:prstClr>
                </a:solidFill>
              </a:rPr>
              <a:t> con </a:t>
            </a:r>
            <a:r>
              <a:rPr lang="en-US" sz="2400" i="1" dirty="0" err="1">
                <a:solidFill>
                  <a:prstClr val="white">
                    <a:lumMod val="10000"/>
                  </a:prstClr>
                </a:solidFill>
              </a:rPr>
              <a:t>gái</a:t>
            </a:r>
            <a:r>
              <a:rPr lang="en-US" sz="2400" i="1" dirty="0">
                <a:solidFill>
                  <a:prstClr val="white">
                    <a:lumMod val="10000"/>
                  </a:prstClr>
                </a:solidFill>
              </a:rPr>
              <a:t> </a:t>
            </a:r>
            <a:r>
              <a:rPr lang="en-US" sz="2400" i="1" dirty="0" err="1">
                <a:solidFill>
                  <a:prstClr val="white">
                    <a:lumMod val="10000"/>
                  </a:prstClr>
                </a:solidFill>
              </a:rPr>
              <a:t>đi</a:t>
            </a:r>
            <a:r>
              <a:rPr lang="en-US" sz="2400" i="1" dirty="0">
                <a:solidFill>
                  <a:prstClr val="white">
                    <a:lumMod val="10000"/>
                  </a:prstClr>
                </a:solidFill>
              </a:rPr>
              <a:t> </a:t>
            </a:r>
            <a:r>
              <a:rPr lang="en-US" sz="2400" i="1" dirty="0" err="1">
                <a:solidFill>
                  <a:prstClr val="white">
                    <a:lumMod val="10000"/>
                  </a:prstClr>
                </a:solidFill>
              </a:rPr>
              <a:t>dự</a:t>
            </a:r>
            <a:r>
              <a:rPr lang="en-US" sz="2400" i="1" dirty="0">
                <a:solidFill>
                  <a:prstClr val="white">
                    <a:lumMod val="10000"/>
                  </a:prstClr>
                </a:solidFill>
              </a:rPr>
              <a:t> </a:t>
            </a:r>
            <a:r>
              <a:rPr lang="en-US" sz="2400" i="1" dirty="0" err="1">
                <a:solidFill>
                  <a:prstClr val="white">
                    <a:lumMod val="10000"/>
                  </a:prstClr>
                </a:solidFill>
              </a:rPr>
              <a:t>hội</a:t>
            </a:r>
            <a:r>
              <a:rPr lang="en-US" sz="2400" i="1" dirty="0">
                <a:solidFill>
                  <a:prstClr val="white">
                    <a:lumMod val="10000"/>
                  </a:prstClr>
                </a:solidFill>
              </a:rPr>
              <a:t>, </a:t>
            </a:r>
            <a:r>
              <a:rPr lang="en-US" sz="2400" i="1" dirty="0" err="1">
                <a:solidFill>
                  <a:prstClr val="white">
                    <a:lumMod val="10000"/>
                  </a:prstClr>
                </a:solidFill>
              </a:rPr>
              <a:t>bắt</a:t>
            </a:r>
            <a:r>
              <a:rPr lang="en-US" sz="2400" i="1" dirty="0">
                <a:solidFill>
                  <a:prstClr val="white">
                    <a:lumMod val="10000"/>
                  </a:prstClr>
                </a:solidFill>
              </a:rPr>
              <a:t> </a:t>
            </a:r>
            <a:r>
              <a:rPr lang="en-US" sz="2400" i="1" dirty="0" err="1">
                <a:solidFill>
                  <a:prstClr val="white">
                    <a:lumMod val="10000"/>
                  </a:prstClr>
                </a:solidFill>
              </a:rPr>
              <a:t>Lọ</a:t>
            </a:r>
            <a:r>
              <a:rPr lang="en-US" sz="2400" i="1" dirty="0">
                <a:solidFill>
                  <a:prstClr val="white">
                    <a:lumMod val="10000"/>
                  </a:prstClr>
                </a:solidFill>
              </a:rPr>
              <a:t> </a:t>
            </a:r>
            <a:r>
              <a:rPr lang="en-US" sz="2400" i="1" dirty="0" err="1">
                <a:solidFill>
                  <a:prstClr val="white">
                    <a:lumMod val="10000"/>
                  </a:prstClr>
                </a:solidFill>
              </a:rPr>
              <a:t>Lem</a:t>
            </a:r>
            <a:r>
              <a:rPr lang="en-US" sz="2400" i="1" dirty="0">
                <a:solidFill>
                  <a:prstClr val="white">
                    <a:lumMod val="10000"/>
                  </a:prstClr>
                </a:solidFill>
              </a:rPr>
              <a:t> ở </a:t>
            </a:r>
            <a:r>
              <a:rPr lang="en-US" sz="2400" i="1" dirty="0" err="1">
                <a:solidFill>
                  <a:prstClr val="white">
                    <a:lumMod val="10000"/>
                  </a:prstClr>
                </a:solidFill>
              </a:rPr>
              <a:t>nhà</a:t>
            </a:r>
            <a:r>
              <a:rPr lang="en-US" sz="2400" i="1" dirty="0">
                <a:solidFill>
                  <a:prstClr val="white">
                    <a:lumMod val="10000"/>
                  </a:prstClr>
                </a:solidFill>
              </a:rPr>
              <a:t> </a:t>
            </a:r>
            <a:r>
              <a:rPr lang="en-US" sz="2400" i="1" dirty="0" err="1">
                <a:solidFill>
                  <a:prstClr val="white">
                    <a:lumMod val="10000"/>
                  </a:prstClr>
                </a:solidFill>
              </a:rPr>
              <a:t>nhặt</a:t>
            </a:r>
            <a:r>
              <a:rPr lang="en-US" sz="2400" i="1" dirty="0">
                <a:solidFill>
                  <a:prstClr val="white">
                    <a:lumMod val="10000"/>
                  </a:prstClr>
                </a:solidFill>
              </a:rPr>
              <a:t> </a:t>
            </a:r>
            <a:r>
              <a:rPr lang="en-US" sz="2400" i="1" dirty="0" err="1">
                <a:solidFill>
                  <a:prstClr val="white">
                    <a:lumMod val="10000"/>
                  </a:prstClr>
                </a:solidFill>
              </a:rPr>
              <a:t>đậu</a:t>
            </a:r>
            <a:r>
              <a:rPr lang="en-US" sz="2400" i="1" dirty="0">
                <a:solidFill>
                  <a:prstClr val="white">
                    <a:lumMod val="10000"/>
                  </a:prstClr>
                </a:solidFill>
              </a:rPr>
              <a:t> </a:t>
            </a:r>
            <a:r>
              <a:rPr lang="en-US" sz="2400" i="1" dirty="0" err="1">
                <a:solidFill>
                  <a:prstClr val="white">
                    <a:lumMod val="10000"/>
                  </a:prstClr>
                </a:solidFill>
              </a:rPr>
              <a:t>lẫn</a:t>
            </a:r>
            <a:r>
              <a:rPr lang="en-US" sz="2400" i="1" dirty="0">
                <a:solidFill>
                  <a:prstClr val="white">
                    <a:lumMod val="10000"/>
                  </a:prstClr>
                </a:solidFill>
              </a:rPr>
              <a:t> </a:t>
            </a:r>
            <a:r>
              <a:rPr lang="en-US" sz="2400" i="1" dirty="0" err="1">
                <a:solidFill>
                  <a:prstClr val="white">
                    <a:lumMod val="10000"/>
                  </a:prstClr>
                </a:solidFill>
              </a:rPr>
              <a:t>trong</a:t>
            </a:r>
            <a:r>
              <a:rPr lang="en-US" sz="2400" i="1" dirty="0">
                <a:solidFill>
                  <a:prstClr val="white">
                    <a:lumMod val="10000"/>
                  </a:prstClr>
                </a:solidFill>
              </a:rPr>
              <a:t> </a:t>
            </a:r>
            <a:r>
              <a:rPr lang="en-US" sz="2400" i="1" dirty="0" err="1">
                <a:solidFill>
                  <a:prstClr val="white">
                    <a:lumMod val="10000"/>
                  </a:prstClr>
                </a:solidFill>
              </a:rPr>
              <a:t>đống</a:t>
            </a:r>
            <a:r>
              <a:rPr lang="en-US" sz="2400" i="1" dirty="0">
                <a:solidFill>
                  <a:prstClr val="white">
                    <a:lumMod val="10000"/>
                  </a:prstClr>
                </a:solidFill>
              </a:rPr>
              <a:t> </a:t>
            </a:r>
            <a:r>
              <a:rPr lang="en-US" sz="2400" i="1" dirty="0" err="1">
                <a:solidFill>
                  <a:prstClr val="white">
                    <a:lumMod val="10000"/>
                  </a:prstClr>
                </a:solidFill>
              </a:rPr>
              <a:t>tro</a:t>
            </a:r>
            <a:r>
              <a:rPr lang="en-US" sz="2400" i="1" dirty="0">
                <a:solidFill>
                  <a:prstClr val="white">
                    <a:lumMod val="10000"/>
                  </a:prstClr>
                </a:solidFill>
              </a:rPr>
              <a:t> </a:t>
            </a:r>
            <a:r>
              <a:rPr lang="en-US" sz="2400" i="1" dirty="0" err="1">
                <a:solidFill>
                  <a:prstClr val="white">
                    <a:lumMod val="10000"/>
                  </a:prstClr>
                </a:solidFill>
              </a:rPr>
              <a:t>khiến</a:t>
            </a:r>
            <a:r>
              <a:rPr lang="en-US" sz="2400" i="1" dirty="0">
                <a:solidFill>
                  <a:prstClr val="white">
                    <a:lumMod val="10000"/>
                  </a:prstClr>
                </a:solidFill>
              </a:rPr>
              <a:t> </a:t>
            </a:r>
            <a:r>
              <a:rPr lang="en-US" sz="2400" i="1" dirty="0" err="1">
                <a:solidFill>
                  <a:prstClr val="white">
                    <a:lumMod val="10000"/>
                  </a:prstClr>
                </a:solidFill>
              </a:rPr>
              <a:t>Lọ</a:t>
            </a:r>
            <a:r>
              <a:rPr lang="en-US" sz="2400" i="1" dirty="0">
                <a:solidFill>
                  <a:prstClr val="white">
                    <a:lumMod val="10000"/>
                  </a:prstClr>
                </a:solidFill>
              </a:rPr>
              <a:t> </a:t>
            </a:r>
            <a:r>
              <a:rPr lang="en-US" sz="2400" i="1" dirty="0" err="1">
                <a:solidFill>
                  <a:prstClr val="white">
                    <a:lumMod val="10000"/>
                  </a:prstClr>
                </a:solidFill>
              </a:rPr>
              <a:t>Lem</a:t>
            </a:r>
            <a:r>
              <a:rPr lang="en-US" sz="2400" i="1" dirty="0">
                <a:solidFill>
                  <a:prstClr val="white">
                    <a:lumMod val="10000"/>
                  </a:prstClr>
                </a:solidFill>
              </a:rPr>
              <a:t> </a:t>
            </a:r>
            <a:r>
              <a:rPr lang="en-US" sz="2400" i="1" dirty="0" err="1">
                <a:solidFill>
                  <a:prstClr val="white">
                    <a:lumMod val="10000"/>
                  </a:prstClr>
                </a:solidFill>
              </a:rPr>
              <a:t>khóc</a:t>
            </a:r>
            <a:r>
              <a:rPr lang="en-US" sz="2400" i="1" dirty="0">
                <a:solidFill>
                  <a:prstClr val="white">
                    <a:lumMod val="10000"/>
                  </a:prstClr>
                </a:solidFill>
              </a:rPr>
              <a:t> </a:t>
            </a:r>
            <a:r>
              <a:rPr lang="en-US" sz="2400" i="1" dirty="0" err="1">
                <a:solidFill>
                  <a:prstClr val="white">
                    <a:lumMod val="10000"/>
                  </a:prstClr>
                </a:solidFill>
              </a:rPr>
              <a:t>nức</a:t>
            </a:r>
            <a:r>
              <a:rPr lang="en-US" sz="2400" i="1" dirty="0">
                <a:solidFill>
                  <a:prstClr val="white">
                    <a:lumMod val="10000"/>
                  </a:prstClr>
                </a:solidFill>
              </a:rPr>
              <a:t> </a:t>
            </a:r>
            <a:r>
              <a:rPr lang="en-US" sz="2400" i="1" dirty="0" err="1">
                <a:solidFill>
                  <a:prstClr val="white">
                    <a:lumMod val="10000"/>
                  </a:prstClr>
                </a:solidFill>
              </a:rPr>
              <a:t>nở</a:t>
            </a:r>
            <a:r>
              <a:rPr lang="en-US" sz="2400" i="1" dirty="0">
                <a:solidFill>
                  <a:prstClr val="white">
                    <a:lumMod val="10000"/>
                  </a:prstClr>
                </a:solidFill>
              </a:rPr>
              <a:t>.</a:t>
            </a:r>
            <a:endParaRPr kumimoji="0" lang="en-US" sz="2400" i="0" u="none" strike="noStrike" kern="1200" cap="none" spc="0" normalizeH="0" baseline="0" noProof="0" dirty="0">
              <a:ln>
                <a:noFill/>
              </a:ln>
              <a:solidFill>
                <a:prstClr val="white">
                  <a:lumMod val="10000"/>
                </a:prstClr>
              </a:solidFill>
              <a:effectLst/>
              <a:uLnTx/>
              <a:uFillTx/>
              <a:latin typeface="Calibri" panose="020F0502020204030204"/>
            </a:endParaRPr>
          </a:p>
        </p:txBody>
      </p:sp>
    </p:spTree>
    <p:extLst>
      <p:ext uri="{BB962C8B-B14F-4D97-AF65-F5344CB8AC3E}">
        <p14:creationId xmlns:p14="http://schemas.microsoft.com/office/powerpoint/2010/main" val="2949680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23"/>
                                        </p:tgtEl>
                                      </p:cBhvr>
                                    </p:animEffect>
                                    <p:set>
                                      <p:cBhvr>
                                        <p:cTn id="37" dur="1" fill="hold">
                                          <p:stCondLst>
                                            <p:cond delay="499"/>
                                          </p:stCondLst>
                                        </p:cTn>
                                        <p:tgtEl>
                                          <p:spTgt spid="2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1" grpId="0"/>
      <p:bldP spid="23" grpId="0"/>
      <p:bldP spid="23" grpId="1"/>
      <p:bldP spid="24" grpId="0" animBg="1"/>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AE8FC3-3D21-524E-A7CE-7CF6D6FF3102}"/>
              </a:ext>
            </a:extLst>
          </p:cNvPr>
          <p:cNvPicPr>
            <a:picLocks noChangeAspect="1"/>
          </p:cNvPicPr>
          <p:nvPr/>
        </p:nvPicPr>
        <p:blipFill>
          <a:blip r:embed="rId2"/>
          <a:stretch>
            <a:fillRect/>
          </a:stretch>
        </p:blipFill>
        <p:spPr>
          <a:xfrm>
            <a:off x="6372844" y="109143"/>
            <a:ext cx="6238256" cy="6748857"/>
          </a:xfrm>
          <a:prstGeom prst="rect">
            <a:avLst/>
          </a:prstGeom>
        </p:spPr>
      </p:pic>
      <p:pic>
        <p:nvPicPr>
          <p:cNvPr id="10" name="Picture 9">
            <a:extLst>
              <a:ext uri="{FF2B5EF4-FFF2-40B4-BE49-F238E27FC236}">
                <a16:creationId xmlns:a16="http://schemas.microsoft.com/office/drawing/2014/main" id="{5515AF67-0045-A92E-1F97-689317B65753}"/>
              </a:ext>
            </a:extLst>
          </p:cNvPr>
          <p:cNvPicPr>
            <a:picLocks noChangeAspect="1"/>
          </p:cNvPicPr>
          <p:nvPr/>
        </p:nvPicPr>
        <p:blipFill>
          <a:blip r:embed="rId3"/>
          <a:stretch>
            <a:fillRect/>
          </a:stretch>
        </p:blipFill>
        <p:spPr>
          <a:xfrm>
            <a:off x="0" y="990600"/>
            <a:ext cx="6288193" cy="4953000"/>
          </a:xfrm>
          <a:prstGeom prst="rect">
            <a:avLst/>
          </a:prstGeom>
        </p:spPr>
      </p:pic>
      <p:sp>
        <p:nvSpPr>
          <p:cNvPr id="15" name="Hình chữ nhật 11">
            <a:extLst>
              <a:ext uri="{FF2B5EF4-FFF2-40B4-BE49-F238E27FC236}">
                <a16:creationId xmlns:a16="http://schemas.microsoft.com/office/drawing/2014/main" id="{12A94384-CDBB-A500-2B25-4DFE816B976B}"/>
              </a:ext>
            </a:extLst>
          </p:cNvPr>
          <p:cNvSpPr/>
          <p:nvPr/>
        </p:nvSpPr>
        <p:spPr>
          <a:xfrm>
            <a:off x="1076325" y="2876551"/>
            <a:ext cx="5162549" cy="314324"/>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38B762E2-1F71-DFEC-F88A-05877ABBAD0D}"/>
              </a:ext>
            </a:extLst>
          </p:cNvPr>
          <p:cNvSpPr/>
          <p:nvPr/>
        </p:nvSpPr>
        <p:spPr>
          <a:xfrm>
            <a:off x="7448550" y="895349"/>
            <a:ext cx="4124326" cy="5362576"/>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C7553620-4DC1-0DD0-D0A9-F833F2432DA8}"/>
              </a:ext>
            </a:extLst>
          </p:cNvPr>
          <p:cNvGrpSpPr/>
          <p:nvPr/>
        </p:nvGrpSpPr>
        <p:grpSpPr>
          <a:xfrm>
            <a:off x="8686800" y="438150"/>
            <a:ext cx="1676400" cy="885825"/>
            <a:chOff x="1600200" y="561975"/>
            <a:chExt cx="1676400" cy="885825"/>
          </a:xfrm>
        </p:grpSpPr>
        <p:sp>
          <p:nvSpPr>
            <p:cNvPr id="19" name="Cloud 18">
              <a:extLst>
                <a:ext uri="{FF2B5EF4-FFF2-40B4-BE49-F238E27FC236}">
                  <a16:creationId xmlns:a16="http://schemas.microsoft.com/office/drawing/2014/main" id="{19DF22EF-9DB2-F70C-5F33-97E2AD66CCD4}"/>
                </a:ext>
              </a:extLst>
            </p:cNvPr>
            <p:cNvSpPr/>
            <p:nvPr/>
          </p:nvSpPr>
          <p:spPr>
            <a:xfrm>
              <a:off x="1600200" y="561975"/>
              <a:ext cx="1676400" cy="88582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9B7D050B-2DE1-6AA8-B117-DC547261D11D}"/>
                </a:ext>
              </a:extLst>
            </p:cNvPr>
            <p:cNvSpPr txBox="1"/>
            <p:nvPr/>
          </p:nvSpPr>
          <p:spPr>
            <a:xfrm>
              <a:off x="1857375" y="771525"/>
              <a:ext cx="14192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lumMod val="10000"/>
                    </a:prstClr>
                  </a:solidFill>
                  <a:effectLst/>
                  <a:uLnTx/>
                  <a:uFillTx/>
                  <a:latin typeface="Calibri" panose="020F0502020204030204" pitchFamily="34" charset="0"/>
                  <a:ea typeface="+mn-ea"/>
                  <a:cs typeface="Calibri" panose="020F0502020204030204" pitchFamily="34" charset="0"/>
                </a:rPr>
                <a:t>Sự</a:t>
              </a:r>
              <a:r>
                <a:rPr kumimoji="0" lang="en-US" sz="2400" b="1" i="0" u="none" strike="noStrike" kern="1200" cap="none" spc="0" normalizeH="0" baseline="0" noProof="0" dirty="0">
                  <a:ln>
                    <a:noFill/>
                  </a:ln>
                  <a:solidFill>
                    <a:prstClr val="white">
                      <a:lumMod val="10000"/>
                    </a:prstClr>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white">
                      <a:lumMod val="10000"/>
                    </a:prstClr>
                  </a:solidFill>
                  <a:effectLst/>
                  <a:uLnTx/>
                  <a:uFillTx/>
                  <a:latin typeface="Calibri" panose="020F0502020204030204" pitchFamily="34" charset="0"/>
                  <a:ea typeface="+mn-ea"/>
                  <a:cs typeface="Calibri" panose="020F0502020204030204" pitchFamily="34" charset="0"/>
                </a:rPr>
                <a:t>việc</a:t>
              </a:r>
              <a:r>
                <a:rPr kumimoji="0" lang="en-US" sz="2400" b="1" i="0" u="none" strike="noStrike" kern="1200" cap="none" spc="0" normalizeH="0" baseline="0" noProof="0" dirty="0">
                  <a:ln>
                    <a:noFill/>
                  </a:ln>
                  <a:solidFill>
                    <a:prstClr val="white">
                      <a:lumMod val="10000"/>
                    </a:prstClr>
                  </a:solidFill>
                  <a:effectLst/>
                  <a:uLnTx/>
                  <a:uFillTx/>
                  <a:latin typeface="Calibri" panose="020F0502020204030204" pitchFamily="34" charset="0"/>
                  <a:ea typeface="+mn-ea"/>
                  <a:cs typeface="Calibri" panose="020F0502020204030204" pitchFamily="34" charset="0"/>
                </a:rPr>
                <a:t> 4</a:t>
              </a:r>
            </a:p>
          </p:txBody>
        </p:sp>
      </p:grpSp>
      <p:sp>
        <p:nvSpPr>
          <p:cNvPr id="24" name="Hình chữ nhật 11">
            <a:extLst>
              <a:ext uri="{FF2B5EF4-FFF2-40B4-BE49-F238E27FC236}">
                <a16:creationId xmlns:a16="http://schemas.microsoft.com/office/drawing/2014/main" id="{7C47434D-7CFC-9BCA-6C40-01EF93A7AA18}"/>
              </a:ext>
            </a:extLst>
          </p:cNvPr>
          <p:cNvSpPr/>
          <p:nvPr/>
        </p:nvSpPr>
        <p:spPr>
          <a:xfrm>
            <a:off x="66676" y="3248025"/>
            <a:ext cx="6200774" cy="504825"/>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7E27E00B-EAAA-6EB0-BD41-2ABCCA72900F}"/>
              </a:ext>
            </a:extLst>
          </p:cNvPr>
          <p:cNvSpPr txBox="1"/>
          <p:nvPr/>
        </p:nvSpPr>
        <p:spPr>
          <a:xfrm>
            <a:off x="7620000" y="1466850"/>
            <a:ext cx="3686175" cy="830997"/>
          </a:xfrm>
          <a:prstGeom prst="rect">
            <a:avLst/>
          </a:prstGeom>
          <a:noFill/>
        </p:spPr>
        <p:txBody>
          <a:bodyPr wrap="square" rtlCol="0">
            <a:spAutoFit/>
          </a:bodyPr>
          <a:lstStyle/>
          <a:p>
            <a:pPr algn="just"/>
            <a:r>
              <a:rPr lang="en-US" sz="2400" i="1" dirty="0" err="1">
                <a:solidFill>
                  <a:schemeClr val="bg1">
                    <a:lumMod val="10000"/>
                  </a:schemeClr>
                </a:solidFill>
              </a:rPr>
              <a:t>Bối</a:t>
            </a:r>
            <a:r>
              <a:rPr lang="en-US" sz="2400" i="1" dirty="0">
                <a:solidFill>
                  <a:schemeClr val="bg1">
                    <a:lumMod val="10000"/>
                  </a:schemeClr>
                </a:solidFill>
              </a:rPr>
              <a:t> </a:t>
            </a:r>
            <a:r>
              <a:rPr lang="en-US" sz="2400" i="1" dirty="0" err="1">
                <a:solidFill>
                  <a:schemeClr val="bg1">
                    <a:lumMod val="10000"/>
                  </a:schemeClr>
                </a:solidFill>
              </a:rPr>
              <a:t>cảnh</a:t>
            </a:r>
            <a:r>
              <a:rPr lang="en-US" sz="2400" i="1" dirty="0">
                <a:solidFill>
                  <a:schemeClr val="bg1">
                    <a:lumMod val="10000"/>
                  </a:schemeClr>
                </a:solidFill>
              </a:rPr>
              <a:t>: </a:t>
            </a:r>
            <a:r>
              <a:rPr lang="en-US" sz="2400" dirty="0">
                <a:solidFill>
                  <a:schemeClr val="bg1">
                    <a:lumMod val="10000"/>
                  </a:schemeClr>
                </a:solidFill>
              </a:rPr>
              <a:t>Khi </a:t>
            </a:r>
            <a:r>
              <a:rPr lang="en-US" sz="2400" dirty="0" err="1">
                <a:solidFill>
                  <a:schemeClr val="bg1">
                    <a:lumMod val="10000"/>
                  </a:schemeClr>
                </a:solidFill>
              </a:rPr>
              <a:t>Lọ</a:t>
            </a:r>
            <a:r>
              <a:rPr lang="en-US" sz="2400" dirty="0">
                <a:solidFill>
                  <a:schemeClr val="bg1">
                    <a:lumMod val="10000"/>
                  </a:schemeClr>
                </a:solidFill>
              </a:rPr>
              <a:t> </a:t>
            </a:r>
            <a:r>
              <a:rPr lang="en-US" sz="2400" dirty="0" err="1">
                <a:solidFill>
                  <a:schemeClr val="bg1">
                    <a:lumMod val="10000"/>
                  </a:schemeClr>
                </a:solidFill>
              </a:rPr>
              <a:t>Lem</a:t>
            </a:r>
            <a:r>
              <a:rPr lang="en-US" sz="2400" dirty="0">
                <a:solidFill>
                  <a:schemeClr val="bg1">
                    <a:lumMod val="10000"/>
                  </a:schemeClr>
                </a:solidFill>
              </a:rPr>
              <a:t> </a:t>
            </a:r>
            <a:r>
              <a:rPr lang="en-US" sz="2400" dirty="0" err="1">
                <a:solidFill>
                  <a:schemeClr val="bg1">
                    <a:lumMod val="10000"/>
                  </a:schemeClr>
                </a:solidFill>
              </a:rPr>
              <a:t>khóc</a:t>
            </a:r>
            <a:r>
              <a:rPr lang="en-US" sz="2400" dirty="0">
                <a:solidFill>
                  <a:schemeClr val="bg1">
                    <a:lumMod val="10000"/>
                  </a:schemeClr>
                </a:solidFill>
              </a:rPr>
              <a:t> </a:t>
            </a:r>
            <a:r>
              <a:rPr lang="en-US" sz="2400" dirty="0" err="1">
                <a:solidFill>
                  <a:schemeClr val="bg1">
                    <a:lumMod val="10000"/>
                  </a:schemeClr>
                </a:solidFill>
              </a:rPr>
              <a:t>vì</a:t>
            </a:r>
            <a:r>
              <a:rPr lang="en-US" sz="2400" dirty="0">
                <a:solidFill>
                  <a:schemeClr val="bg1">
                    <a:lumMod val="10000"/>
                  </a:schemeClr>
                </a:solidFill>
              </a:rPr>
              <a:t> </a:t>
            </a:r>
            <a:r>
              <a:rPr lang="en-US" sz="2400" dirty="0" err="1">
                <a:solidFill>
                  <a:schemeClr val="bg1">
                    <a:lumMod val="10000"/>
                  </a:schemeClr>
                </a:solidFill>
              </a:rPr>
              <a:t>không</a:t>
            </a:r>
            <a:r>
              <a:rPr lang="en-US" sz="2400" dirty="0">
                <a:solidFill>
                  <a:schemeClr val="bg1">
                    <a:lumMod val="10000"/>
                  </a:schemeClr>
                </a:solidFill>
              </a:rPr>
              <a:t> </a:t>
            </a:r>
            <a:r>
              <a:rPr lang="en-US" sz="2400" dirty="0" err="1">
                <a:solidFill>
                  <a:schemeClr val="bg1">
                    <a:lumMod val="10000"/>
                  </a:schemeClr>
                </a:solidFill>
              </a:rPr>
              <a:t>được</a:t>
            </a:r>
            <a:r>
              <a:rPr lang="en-US" sz="2400" dirty="0">
                <a:solidFill>
                  <a:schemeClr val="bg1">
                    <a:lumMod val="10000"/>
                  </a:schemeClr>
                </a:solidFill>
              </a:rPr>
              <a:t> </a:t>
            </a:r>
            <a:r>
              <a:rPr lang="en-US" sz="2400" dirty="0" err="1">
                <a:solidFill>
                  <a:schemeClr val="bg1">
                    <a:lumMod val="10000"/>
                  </a:schemeClr>
                </a:solidFill>
              </a:rPr>
              <a:t>đi</a:t>
            </a:r>
            <a:r>
              <a:rPr lang="en-US" sz="2400" dirty="0">
                <a:solidFill>
                  <a:schemeClr val="bg1">
                    <a:lumMod val="10000"/>
                  </a:schemeClr>
                </a:solidFill>
              </a:rPr>
              <a:t> </a:t>
            </a:r>
            <a:r>
              <a:rPr lang="en-US" sz="2400" dirty="0" err="1">
                <a:solidFill>
                  <a:schemeClr val="bg1">
                    <a:lumMod val="10000"/>
                  </a:schemeClr>
                </a:solidFill>
              </a:rPr>
              <a:t>dự</a:t>
            </a:r>
            <a:r>
              <a:rPr lang="en-US" sz="2400" dirty="0">
                <a:solidFill>
                  <a:schemeClr val="bg1">
                    <a:lumMod val="10000"/>
                  </a:schemeClr>
                </a:solidFill>
              </a:rPr>
              <a:t> </a:t>
            </a:r>
            <a:r>
              <a:rPr lang="en-US" sz="2400" dirty="0" err="1">
                <a:solidFill>
                  <a:schemeClr val="bg1">
                    <a:lumMod val="10000"/>
                  </a:schemeClr>
                </a:solidFill>
              </a:rPr>
              <a:t>vũ</a:t>
            </a:r>
            <a:r>
              <a:rPr lang="en-US" sz="2400" dirty="0">
                <a:solidFill>
                  <a:schemeClr val="bg1">
                    <a:lumMod val="10000"/>
                  </a:schemeClr>
                </a:solidFill>
              </a:rPr>
              <a:t> </a:t>
            </a:r>
            <a:r>
              <a:rPr lang="en-US" sz="2400" dirty="0" err="1">
                <a:solidFill>
                  <a:schemeClr val="bg1">
                    <a:lumMod val="10000"/>
                  </a:schemeClr>
                </a:solidFill>
              </a:rPr>
              <a:t>hội</a:t>
            </a:r>
            <a:r>
              <a:rPr lang="en-US" sz="2400" dirty="0">
                <a:solidFill>
                  <a:schemeClr val="bg1">
                    <a:lumMod val="10000"/>
                  </a:schemeClr>
                </a:solidFill>
              </a:rPr>
              <a:t>.</a:t>
            </a:r>
          </a:p>
        </p:txBody>
      </p:sp>
      <p:sp>
        <p:nvSpPr>
          <p:cNvPr id="3" name="TextBox 2">
            <a:extLst>
              <a:ext uri="{FF2B5EF4-FFF2-40B4-BE49-F238E27FC236}">
                <a16:creationId xmlns:a16="http://schemas.microsoft.com/office/drawing/2014/main" id="{196338CE-7719-BEDD-55EC-4CACA1C4100A}"/>
              </a:ext>
            </a:extLst>
          </p:cNvPr>
          <p:cNvSpPr txBox="1"/>
          <p:nvPr/>
        </p:nvSpPr>
        <p:spPr>
          <a:xfrm>
            <a:off x="7610475" y="2381250"/>
            <a:ext cx="2781300" cy="461665"/>
          </a:xfrm>
          <a:prstGeom prst="rect">
            <a:avLst/>
          </a:prstGeom>
          <a:noFill/>
        </p:spPr>
        <p:txBody>
          <a:bodyPr wrap="square" rtlCol="0">
            <a:spAutoFit/>
          </a:bodyPr>
          <a:lstStyle/>
          <a:p>
            <a:pPr algn="just"/>
            <a:r>
              <a:rPr lang="en-US" sz="2400" i="1" dirty="0" err="1">
                <a:solidFill>
                  <a:schemeClr val="bg1">
                    <a:lumMod val="10000"/>
                  </a:schemeClr>
                </a:solidFill>
              </a:rPr>
              <a:t>Diễn</a:t>
            </a:r>
            <a:r>
              <a:rPr lang="en-US" sz="2400" i="1" dirty="0">
                <a:solidFill>
                  <a:schemeClr val="bg1">
                    <a:lumMod val="10000"/>
                  </a:schemeClr>
                </a:solidFill>
              </a:rPr>
              <a:t> </a:t>
            </a:r>
            <a:r>
              <a:rPr lang="en-US" sz="2400" i="1" dirty="0" err="1">
                <a:solidFill>
                  <a:schemeClr val="bg1">
                    <a:lumMod val="10000"/>
                  </a:schemeClr>
                </a:solidFill>
              </a:rPr>
              <a:t>biến</a:t>
            </a:r>
            <a:r>
              <a:rPr lang="en-US" sz="2400" i="1" dirty="0">
                <a:solidFill>
                  <a:schemeClr val="bg1">
                    <a:lumMod val="10000"/>
                  </a:schemeClr>
                </a:solidFill>
              </a:rPr>
              <a:t>: </a:t>
            </a:r>
            <a:r>
              <a:rPr lang="en-US" sz="2400" dirty="0">
                <a:solidFill>
                  <a:schemeClr val="bg1">
                    <a:lumMod val="10000"/>
                  </a:schemeClr>
                </a:solidFill>
              </a:rPr>
              <a:t>?</a:t>
            </a:r>
          </a:p>
        </p:txBody>
      </p:sp>
      <p:sp>
        <p:nvSpPr>
          <p:cNvPr id="4" name="TextBox 3">
            <a:extLst>
              <a:ext uri="{FF2B5EF4-FFF2-40B4-BE49-F238E27FC236}">
                <a16:creationId xmlns:a16="http://schemas.microsoft.com/office/drawing/2014/main" id="{7CD2927F-0CC8-00CA-BBF8-4D836F7A1E8A}"/>
              </a:ext>
            </a:extLst>
          </p:cNvPr>
          <p:cNvSpPr txBox="1"/>
          <p:nvPr/>
        </p:nvSpPr>
        <p:spPr>
          <a:xfrm>
            <a:off x="7572375" y="2381250"/>
            <a:ext cx="3886200" cy="3785652"/>
          </a:xfrm>
          <a:prstGeom prst="rect">
            <a:avLst/>
          </a:prstGeom>
          <a:noFill/>
        </p:spPr>
        <p:txBody>
          <a:bodyPr wrap="square" rtlCol="0">
            <a:spAutoFit/>
          </a:bodyPr>
          <a:lstStyle/>
          <a:p>
            <a:pPr lvl="0" algn="just"/>
            <a:r>
              <a:rPr lang="en-US" sz="2400" b="1" i="1" dirty="0" err="1">
                <a:solidFill>
                  <a:prstClr val="white">
                    <a:lumMod val="10000"/>
                  </a:prstClr>
                </a:solidFill>
                <a:latin typeface="Calibri" panose="020F0502020204030204"/>
              </a:rPr>
              <a:t>Diễn</a:t>
            </a:r>
            <a:r>
              <a:rPr lang="en-US" sz="2400" b="1" i="1" dirty="0">
                <a:solidFill>
                  <a:prstClr val="white">
                    <a:lumMod val="10000"/>
                  </a:prstClr>
                </a:solidFill>
                <a:latin typeface="Calibri" panose="020F0502020204030204"/>
              </a:rPr>
              <a:t> </a:t>
            </a:r>
            <a:r>
              <a:rPr lang="en-US" sz="2400" b="1" i="1" dirty="0" err="1">
                <a:solidFill>
                  <a:prstClr val="white">
                    <a:lumMod val="10000"/>
                  </a:prstClr>
                </a:solidFill>
                <a:latin typeface="Calibri" panose="020F0502020204030204"/>
              </a:rPr>
              <a:t>biến</a:t>
            </a:r>
            <a:r>
              <a:rPr lang="en-US" sz="2400" b="1" i="1" dirty="0">
                <a:solidFill>
                  <a:prstClr val="white">
                    <a:lumMod val="10000"/>
                  </a:prstClr>
                </a:solidFill>
                <a:latin typeface="Calibri" panose="020F0502020204030204"/>
              </a:rPr>
              <a:t>: </a:t>
            </a:r>
            <a:r>
              <a:rPr lang="vi-VN" sz="2400" i="1" dirty="0">
                <a:solidFill>
                  <a:prstClr val="white">
                    <a:lumMod val="10000"/>
                  </a:prstClr>
                </a:solidFill>
                <a:latin typeface="Calibri" panose="020F0502020204030204"/>
              </a:rPr>
              <a:t>Bà tiên xuất hiện giúp cô nhặt đậu, hóa phép cho cô váy dạ hội cùng đôi giày thuỷ tinh tuyệt đẹp để Lọ Lem đi dự hội. Bà tiên còn biến quả bí ngô thành cỗ xe ngựa đưa Lọ Lem đi dự hội.</a:t>
            </a:r>
            <a:endParaRPr lang="en-US" sz="2400" i="1" dirty="0">
              <a:solidFill>
                <a:prstClr val="white">
                  <a:lumMod val="10000"/>
                </a:prstClr>
              </a:solidFill>
              <a:latin typeface="Calibri" panose="020F0502020204030204"/>
            </a:endParaRPr>
          </a:p>
          <a:p>
            <a:pPr lvl="0" algn="just"/>
            <a:r>
              <a:rPr lang="en-US" sz="2400" i="1" dirty="0">
                <a:solidFill>
                  <a:prstClr val="white">
                    <a:lumMod val="10000"/>
                  </a:prstClr>
                </a:solidFill>
                <a:latin typeface="Calibri" panose="020F0502020204030204"/>
              </a:rPr>
              <a:t>+ </a:t>
            </a:r>
            <a:r>
              <a:rPr lang="vi-VN" sz="2400" i="1" dirty="0">
                <a:solidFill>
                  <a:prstClr val="white">
                    <a:lumMod val="10000"/>
                  </a:prstClr>
                </a:solidFill>
                <a:latin typeface="Calibri" panose="020F0502020204030204"/>
              </a:rPr>
              <a:t>Bà tiên dặn Lọ Lem về trước 12 giờ đêm vì phép thuật sẽ tan biến sau 12 giờ.</a:t>
            </a:r>
            <a:endParaRPr kumimoji="0" lang="en-US" sz="2400" i="1" u="none" strike="noStrike" kern="1200" cap="none" spc="0" normalizeH="0" baseline="0" noProof="0" dirty="0">
              <a:ln>
                <a:noFill/>
              </a:ln>
              <a:solidFill>
                <a:prstClr val="white">
                  <a:lumMod val="10000"/>
                </a:prstClr>
              </a:solidFill>
              <a:effectLst/>
              <a:uLnTx/>
              <a:uFillTx/>
              <a:latin typeface="Calibri" panose="020F0502020204030204"/>
            </a:endParaRPr>
          </a:p>
        </p:txBody>
      </p:sp>
    </p:spTree>
    <p:extLst>
      <p:ext uri="{BB962C8B-B14F-4D97-AF65-F5344CB8AC3E}">
        <p14:creationId xmlns:p14="http://schemas.microsoft.com/office/powerpoint/2010/main" val="3457613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3"/>
                                        </p:tgtEl>
                                      </p:cBhvr>
                                    </p:animEffect>
                                    <p:set>
                                      <p:cBhvr>
                                        <p:cTn id="37" dur="1" fill="hold">
                                          <p:stCondLst>
                                            <p:cond delay="499"/>
                                          </p:stCondLst>
                                        </p:cTn>
                                        <p:tgtEl>
                                          <p:spTgt spid="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4" grpId="0" animBg="1"/>
      <p:bldP spid="2" grpId="0"/>
      <p:bldP spid="3" grpId="0"/>
      <p:bldP spid="3" grpId="1"/>
      <p:bldP spid="4"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waii Pastel by Slidesgo">
  <a:themeElements>
    <a:clrScheme name="Simple Light">
      <a:dk1>
        <a:srgbClr val="A0B2E4"/>
      </a:dk1>
      <a:lt1>
        <a:srgbClr val="B3C3F0"/>
      </a:lt1>
      <a:dk2>
        <a:srgbClr val="EAA7B6"/>
      </a:dk2>
      <a:lt2>
        <a:srgbClr val="E08A9C"/>
      </a:lt2>
      <a:accent1>
        <a:srgbClr val="BAECCE"/>
      </a:accent1>
      <a:accent2>
        <a:srgbClr val="FFE88A"/>
      </a:accent2>
      <a:accent3>
        <a:srgbClr val="A1E3BA"/>
      </a:accent3>
      <a:accent4>
        <a:srgbClr val="DB798C"/>
      </a:accent4>
      <a:accent5>
        <a:srgbClr val="EDD26B"/>
      </a:accent5>
      <a:accent6>
        <a:srgbClr val="859AD5"/>
      </a:accent6>
      <a:hlink>
        <a:srgbClr val="A0B2E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1353</Words>
  <Application>Microsoft Office PowerPoint</Application>
  <PresentationFormat>Widescreen</PresentationFormat>
  <Paragraphs>91</Paragraphs>
  <Slides>19</Slides>
  <Notes>4</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19</vt:i4>
      </vt:variant>
    </vt:vector>
  </HeadingPairs>
  <TitlesOfParts>
    <vt:vector size="34" baseType="lpstr">
      <vt:lpstr>Arial</vt:lpstr>
      <vt:lpstr>Baloo</vt:lpstr>
      <vt:lpstr>Calibri</vt:lpstr>
      <vt:lpstr>Calibri Light</vt:lpstr>
      <vt:lpstr>Cambria</vt:lpstr>
      <vt:lpstr>Livvic</vt:lpstr>
      <vt:lpstr>Roboto Condensed Light</vt:lpstr>
      <vt:lpstr>Rubik</vt:lpstr>
      <vt:lpstr>Tahoma</vt:lpstr>
      <vt:lpstr>Wingdings</vt:lpstr>
      <vt:lpstr>1_Office Theme</vt:lpstr>
      <vt:lpstr>2_Office Theme</vt:lpstr>
      <vt:lpstr>Kawaii Pastel by Slidesgo</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Trang Dao</cp:lastModifiedBy>
  <cp:revision>39</cp:revision>
  <dcterms:created xsi:type="dcterms:W3CDTF">2023-08-03T13:43:21Z</dcterms:created>
  <dcterms:modified xsi:type="dcterms:W3CDTF">2024-10-02T14:25:56Z</dcterms:modified>
</cp:coreProperties>
</file>