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57" r:id="rId3"/>
    <p:sldId id="259" r:id="rId4"/>
    <p:sldId id="267" r:id="rId5"/>
    <p:sldId id="262" r:id="rId6"/>
    <p:sldId id="260" r:id="rId7"/>
    <p:sldId id="277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xmlns="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700871" y="990031"/>
            <a:ext cx="6007524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9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96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22: </a:t>
            </a:r>
            <a: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10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</a:t>
            </a:r>
            <a:r>
              <a:rPr lang="en-US" sz="10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10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10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10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0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endParaRPr sz="104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68405" y="5765192"/>
            <a:ext cx="724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rô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569" y="1252435"/>
            <a:ext cx="6941147" cy="45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0425" y="770826"/>
            <a:ext cx="3204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16" y="1203175"/>
            <a:ext cx="8349766" cy="521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" y="1493443"/>
            <a:ext cx="10314401" cy="42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38753" y="5615082"/>
            <a:ext cx="4074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8753" y="5615082"/>
            <a:ext cx="4074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" y="1338917"/>
            <a:ext cx="10314401" cy="42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792724" y="1936410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441754" y="1876154"/>
            <a:ext cx="150589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err="1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endParaRPr lang="en-GB" sz="17000" dirty="0" smtClean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" y="2060493"/>
            <a:ext cx="9420720" cy="261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18034" y="4468596"/>
            <a:ext cx="9927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04036" y="4468596"/>
            <a:ext cx="1060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tử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7801" y="4468596"/>
            <a:ext cx="1126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54212" y="4468596"/>
            <a:ext cx="1257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7" y="2401131"/>
            <a:ext cx="3253107" cy="19856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40" y="2336981"/>
            <a:ext cx="2691006" cy="1985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43" y="1497472"/>
            <a:ext cx="2859867" cy="28251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47" y="2336981"/>
            <a:ext cx="2419760" cy="198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846</TotalTime>
  <Words>52</Words>
  <Application>Microsoft Office PowerPoint</Application>
  <PresentationFormat>Custom</PresentationFormat>
  <Paragraphs>13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BÀI 22:  T t   Tr tr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MTC</cp:lastModifiedBy>
  <cp:revision>67</cp:revision>
  <dcterms:created xsi:type="dcterms:W3CDTF">2020-05-19T07:29:54Z</dcterms:created>
  <dcterms:modified xsi:type="dcterms:W3CDTF">2022-09-28T05:03:36Z</dcterms:modified>
</cp:coreProperties>
</file>