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1" r:id="rId2"/>
    <p:sldId id="257" r:id="rId3"/>
    <p:sldId id="259" r:id="rId4"/>
    <p:sldId id="267" r:id="rId5"/>
    <p:sldId id="262" r:id="rId6"/>
    <p:sldId id="260" r:id="rId7"/>
    <p:sldId id="263" r:id="rId8"/>
    <p:sldId id="264" r:id="rId9"/>
    <p:sldId id="265" r:id="rId10"/>
    <p:sldId id="268" r:id="rId11"/>
    <p:sldId id="280" r:id="rId12"/>
    <p:sldId id="279" r:id="rId13"/>
    <p:sldId id="270" r:id="rId14"/>
    <p:sldId id="271" r:id="rId15"/>
    <p:sldId id="272" r:id="rId16"/>
    <p:sldId id="273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2" clrIdx="0">
    <p:extLst>
      <p:ext uri="{19B8F6BF-5375-455C-9EA6-DF929625EA0E}">
        <p15:presenceInfo xmlns:p15="http://schemas.microsoft.com/office/powerpoint/2012/main" xmlns="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0500D-7BD5-4CEC-A2D8-A251C5F817D9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7B922-447A-4990-B5F3-1EC2FAEA81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733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7192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6312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333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pPr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194169" y="345723"/>
            <a:ext cx="5392132" cy="396846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88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88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19: </a:t>
            </a:r>
            <a:r>
              <a:rPr lang="en-GB" sz="88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GB" sz="88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8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8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8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br>
              <a:rPr lang="en-US" sz="8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8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8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sz="88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64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756" y="868681"/>
            <a:ext cx="1777076" cy="485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3724" y="1111181"/>
            <a:ext cx="5860635" cy="502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756" y="868681"/>
            <a:ext cx="1777076" cy="485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5499" y="1353682"/>
            <a:ext cx="5268482" cy="474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7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756" y="868681"/>
            <a:ext cx="1777076" cy="485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084" y="2581697"/>
            <a:ext cx="3199061" cy="2213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5589" y="2581697"/>
            <a:ext cx="5226431" cy="221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004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9466" y="2320375"/>
            <a:ext cx="4107008" cy="21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33301C-E313-4BA8-B481-FA41B92335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63" y="805137"/>
            <a:ext cx="944842" cy="426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403" y="1231438"/>
            <a:ext cx="10058400" cy="4721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1476" y="5875492"/>
            <a:ext cx="625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Nghé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Nghé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247" y="2327564"/>
            <a:ext cx="4053294" cy="21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75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0840" y="926176"/>
            <a:ext cx="7621305" cy="5688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9547" y="926176"/>
            <a:ext cx="41551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Thăm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bách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956" y="826448"/>
            <a:ext cx="1255415" cy="65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79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4212" y="2590800"/>
            <a:ext cx="57435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50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068" y="782541"/>
            <a:ext cx="1804988" cy="526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562" y="1417441"/>
            <a:ext cx="10058400" cy="5145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562" y="1417441"/>
            <a:ext cx="9985664" cy="52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785" y="1225938"/>
            <a:ext cx="10392156" cy="5316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5666" y="5988008"/>
            <a:ext cx="36182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Nghé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95666" y="5988008"/>
            <a:ext cx="3497298" cy="553998"/>
            <a:chOff x="4195666" y="5799563"/>
            <a:chExt cx="3497298" cy="553998"/>
          </a:xfrm>
        </p:grpSpPr>
        <p:sp>
          <p:nvSpPr>
            <p:cNvPr id="3" name="TextBox 2"/>
            <p:cNvSpPr txBox="1"/>
            <p:nvPr/>
          </p:nvSpPr>
          <p:spPr>
            <a:xfrm>
              <a:off x="4195666" y="5799563"/>
              <a:ext cx="9925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</a:t>
              </a:r>
              <a:r>
                <a:rPr lang="en-US" sz="30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76356" y="5799563"/>
              <a:ext cx="7166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</a:t>
              </a:r>
              <a:endParaRPr lang="en-US" sz="3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85FFC4-E1A4-4BD3-9EC2-C52510087D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251" y="761010"/>
            <a:ext cx="1399069" cy="3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7675" y="2471737"/>
            <a:ext cx="36766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274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890006" y="1915628"/>
            <a:ext cx="4550519" cy="3105939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GB" sz="10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164" y="768926"/>
            <a:ext cx="1239685" cy="6455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03022" y="1749374"/>
            <a:ext cx="4746423" cy="3272193"/>
            <a:chOff x="6403022" y="1749374"/>
            <a:chExt cx="4746423" cy="3272193"/>
          </a:xfrm>
        </p:grpSpPr>
        <p:sp>
          <p:nvSpPr>
            <p:cNvPr id="10" name="TextBox 9"/>
            <p:cNvSpPr txBox="1"/>
            <p:nvPr/>
          </p:nvSpPr>
          <p:spPr>
            <a:xfrm>
              <a:off x="8410816" y="1749374"/>
              <a:ext cx="1929384" cy="298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endParaRPr lang="en-US" dirty="0"/>
            </a:p>
          </p:txBody>
        </p:sp>
        <p:sp>
          <p:nvSpPr>
            <p:cNvPr id="7" name="Rectangle: Rounded Corners 1">
              <a:extLst>
                <a:ext uri="{FF2B5EF4-FFF2-40B4-BE49-F238E27FC236}">
                  <a16:creationId xmlns:a16="http://schemas.microsoft.com/office/drawing/2014/main" xmlns="" id="{CF9B5F26-C68A-40CB-8CE6-163B3A810E66}"/>
                </a:ext>
              </a:extLst>
            </p:cNvPr>
            <p:cNvSpPr/>
            <p:nvPr/>
          </p:nvSpPr>
          <p:spPr>
            <a:xfrm>
              <a:off x="6403022" y="1828800"/>
              <a:ext cx="4746423" cy="3192767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</a:t>
              </a:r>
              <a:endParaRPr lang="en-GB" sz="10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590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70433" y="2256541"/>
            <a:ext cx="9293211" cy="1944108"/>
            <a:chOff x="1170433" y="2256541"/>
            <a:chExt cx="9293211" cy="19441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70433" y="2257441"/>
              <a:ext cx="3781941" cy="194320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10767" y="2256541"/>
              <a:ext cx="3652877" cy="1944108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164" y="768926"/>
            <a:ext cx="1239685" cy="64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2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1029" y="4768006"/>
            <a:ext cx="1749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3518" y="4836192"/>
            <a:ext cx="178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05126" y="4839178"/>
            <a:ext cx="1571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90760" y="4768006"/>
            <a:ext cx="1632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ghỉ</a:t>
            </a:r>
            <a:r>
              <a: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77" y="2491358"/>
            <a:ext cx="3067607" cy="2107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3936" y="2361458"/>
            <a:ext cx="2155115" cy="2476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363" y="2360231"/>
            <a:ext cx="2507773" cy="2478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9285" y="2471797"/>
            <a:ext cx="2302052" cy="2296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947" y="872836"/>
            <a:ext cx="1353710" cy="7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4212" y="2590800"/>
            <a:ext cx="57435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782</TotalTime>
  <Words>38</Words>
  <Application>Microsoft Office PowerPoint</Application>
  <PresentationFormat>Custom</PresentationFormat>
  <Paragraphs>14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BÀI 19:  Ng ng  Ngh ngh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Windows User</cp:lastModifiedBy>
  <cp:revision>116</cp:revision>
  <dcterms:created xsi:type="dcterms:W3CDTF">2020-05-19T07:29:54Z</dcterms:created>
  <dcterms:modified xsi:type="dcterms:W3CDTF">2020-10-13T15:22:59Z</dcterms:modified>
</cp:coreProperties>
</file>