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301" r:id="rId4"/>
    <p:sldId id="30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4617"/>
  </p:normalViewPr>
  <p:slideViewPr>
    <p:cSldViewPr snapToGrid="0">
      <p:cViewPr varScale="1">
        <p:scale>
          <a:sx n="88" d="100"/>
          <a:sy n="88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DE556-D5C7-48A4-AC23-3049029BCE2B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92A1-7059-4C1C-A53E-42BE8EFB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55E8-30B2-D981-EB3A-139DCCF3E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FABCA-540A-49D1-A4CE-CA574C582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71496-03FC-F04F-DB1D-01C01187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B36E-18E8-402E-A3EB-7BFBCC91DD6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E3A53-53D5-9743-B1BC-8A2D229C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9E383-0AE7-4489-E716-099C1A89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EB7F-1860-490C-8393-23233693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0C75-CA10-C421-8874-388D9A3E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BF109-C757-6DA2-73F8-D99DAC904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C8A0C-8ABF-4098-E20D-A4ADB16B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B36E-18E8-402E-A3EB-7BFBCC91DD6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E66D6-9DE2-13FA-E43D-F73D2A68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39556-FA87-63A1-3EFF-EF27D381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EB7F-1860-490C-8393-23233693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59467-D562-AE40-86C3-6E5DC2E5A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00DB5-8978-499A-D1E8-1603AF622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37D72-5DAE-C228-1276-C7CCFADA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B36E-18E8-402E-A3EB-7BFBCC91DD6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9566C-D8B3-EB4E-F610-2F25F19C0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69A1E-BD7D-AD95-2340-CCA8EFAB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EB7F-1860-490C-8393-23233693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1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711A-BE11-DF61-A4DC-661881D3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0F3C5-DE54-EF8F-AF11-AA96E509E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56AA6-C728-5284-3420-FE513745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B36E-18E8-402E-A3EB-7BFBCC91DD6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73103-8F8A-62EF-8314-D4C942C1C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D843E-D039-6063-CF50-961B7EEE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EB7F-1860-490C-8393-23233693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6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E1D7-3E7B-2175-386C-7EE136D0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AFAF5-1FA7-0203-9390-4DC48E8F3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915D7-0083-C960-07F2-BB722230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B36E-18E8-402E-A3EB-7BFBCC91DD6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04243-AE92-8AD6-C034-E1584918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3C256-242A-90D9-A4C9-01280A82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EB7F-1860-490C-8393-23233693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8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A164-36A3-596F-FC86-DC4AB3E2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08F4E-CB91-D9FE-8188-5A34CF184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F7B76-D969-3CF9-8EE7-69C3D3412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14392-CF6C-3986-3E3C-3C50B3E9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B36E-18E8-402E-A3EB-7BFBCC91DD6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DBF45-14DB-B0E3-4EBD-9891B178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B6626-8724-421C-100E-772FF69F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EB7F-1860-490C-8393-23233693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1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679F-3A22-704C-2A03-2D7498E8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65604-C334-FCF2-D8E6-8282CF65A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96ECD-782A-153C-A7EE-93908D70C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A95E93-6CED-0673-3F2A-672B41C43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6BCB2-A8D1-5584-9596-530B09F44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DD7622-0487-A85C-C95C-4A4867DE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B36E-18E8-402E-A3EB-7BFBCC91DD6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1BA15-DEFB-6343-5C39-31D4C6BD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2555D-9210-7B64-9CE1-B3E6DF6B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EB7F-1860-490C-8393-23233693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3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0B9C-9519-F86A-7545-465C4D4F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C16E-2CFB-1A29-FA43-FBF39E67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B36E-18E8-402E-A3EB-7BFBCC91DD6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C8E7B-E00F-51B4-6139-D19EDC26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D7657-5F10-7874-54CC-D551B2723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EB7F-1860-490C-8393-23233693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88DFC-1CA0-0C87-F8A6-CC0E2BBA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B36E-18E8-402E-A3EB-7BFBCC91DD6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D7D63-62E6-8086-E92D-B9C9039D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51055-F8C9-CB52-4C6C-1AE38933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EB7F-1860-490C-8393-23233693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9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3BDE-AB1C-1977-69D5-51AED953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00B29-832B-23E6-6937-C2C2545D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9ABD6-A0D7-D1D6-B1B2-63EFA146E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8DCF1-2F4A-838B-75C0-FBD1A9D7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B36E-18E8-402E-A3EB-7BFBCC91DD6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736F4-D87F-10EB-7E4A-85388A3A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0ADC7-11E5-45B7-1623-FA736E4A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EB7F-1860-490C-8393-23233693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8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5C9C7-27CB-6941-CDB9-69990D14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894826-E00B-D0F7-25F7-66B6C24FE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7964C-0032-BD89-6255-FE82AD8A9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68E66-BCB3-8CAF-49ED-55FB0A38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B36E-18E8-402E-A3EB-7BFBCC91DD6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4EC7E-8C04-76C1-21D8-71D40845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685D6-E0B5-759E-B48A-FAB01238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EB7F-1860-490C-8393-23233693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F3431-0F49-91E3-0A05-249B3DDE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3C118-117B-07A1-8422-168EACF4D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AC58-BFBB-CCD7-4043-B546C7248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0B36E-18E8-402E-A3EB-7BFBCC91DD6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6164F-C430-036B-D357-87A90331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46370-434D-A7D7-EA73-3D2A0D8BE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BEB7F-1860-490C-8393-23233693F6E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F55CF53-6898-3AC2-88BF-B476A0E5E0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788" y="0"/>
            <a:ext cx="1755641" cy="17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3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3E38721-132C-AAA1-8F43-721F20AC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D6AA1-82DA-3937-25BD-04EC69EFF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10715" b="-2"/>
          <a:stretch/>
        </p:blipFill>
        <p:spPr>
          <a:xfrm>
            <a:off x="5158339" y="295276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18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2D8BF-443C-C2BB-1559-AE2742296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5" b="87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58CD66-D5B7-B53D-7B36-4D9E7467D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49" y="316573"/>
            <a:ext cx="1579001" cy="871804"/>
          </a:xfrm>
          <a:prstGeom prst="rect">
            <a:avLst/>
          </a:prstGeom>
        </p:spPr>
      </p:pic>
      <p:pic>
        <p:nvPicPr>
          <p:cNvPr id="3" name="Picture 2" descr="A white and pink text on a black background&#10;&#10;Description automatically generated">
            <a:extLst>
              <a:ext uri="{FF2B5EF4-FFF2-40B4-BE49-F238E27FC236}">
                <a16:creationId xmlns:a16="http://schemas.microsoft.com/office/drawing/2014/main" id="{6A0C65E0-6B07-5449-B979-2EA2A1E41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947737"/>
            <a:ext cx="97536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3E38721-132C-AAA1-8F43-721F20AC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686A1596-CD2D-6A9C-A3F4-CA3694AFA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53" y="956059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6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2D8BF-443C-C2BB-1559-AE2742296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5" b="87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E72DCE-1B55-C9B5-FDD5-4FB9761E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085850"/>
            <a:ext cx="1129035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Phương Anh Bùi</cp:lastModifiedBy>
  <cp:revision>49</cp:revision>
  <dcterms:created xsi:type="dcterms:W3CDTF">2024-08-02T11:27:06Z</dcterms:created>
  <dcterms:modified xsi:type="dcterms:W3CDTF">2024-10-15T16:21:30Z</dcterms:modified>
</cp:coreProperties>
</file>