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09" r:id="rId2"/>
    <p:sldId id="310" r:id="rId3"/>
    <p:sldId id="299" r:id="rId4"/>
    <p:sldId id="301" r:id="rId5"/>
    <p:sldId id="315" r:id="rId6"/>
    <p:sldId id="312" r:id="rId7"/>
    <p:sldId id="316" r:id="rId8"/>
    <p:sldId id="317" r:id="rId9"/>
    <p:sldId id="318" r:id="rId10"/>
    <p:sldId id="319" r:id="rId11"/>
    <p:sldId id="28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138E"/>
    <a:srgbClr val="6E0C3F"/>
    <a:srgbClr val="ED5DA8"/>
    <a:srgbClr val="E935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291" autoAdjust="0"/>
  </p:normalViewPr>
  <p:slideViewPr>
    <p:cSldViewPr snapToGrid="0">
      <p:cViewPr varScale="1">
        <p:scale>
          <a:sx n="71" d="100"/>
          <a:sy n="71" d="100"/>
        </p:scale>
        <p:origin x="62" y="2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02DFC-0DBF-46FA-961C-0993E7F3A7C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81773-F6B7-4EEA-B6AE-A59ABB33BE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81773-F6B7-4EEA-B6AE-A59ABB33BE4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81773-F6B7-4EEA-B6AE-A59ABB33BE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3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E81773-F6B7-4EEA-B6AE-A59ABB33BE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89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D1223-53C8-4F6E-A0EE-C7ADC22EE3B7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7F815-C9D9-4C47-BF81-5524DE2DFF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503B52D-5F0E-4366-A5B6-2A64738FD5CC}"/>
              </a:ext>
            </a:extLst>
          </p:cNvPr>
          <p:cNvSpPr txBox="1"/>
          <p:nvPr/>
        </p:nvSpPr>
        <p:spPr>
          <a:xfrm>
            <a:off x="375059" y="175569"/>
            <a:ext cx="47103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c.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Thực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hành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F36117-00F9-4AC3-8442-1EA8B8369206}"/>
              </a:ext>
            </a:extLst>
          </p:cNvPr>
          <p:cNvSpPr txBox="1"/>
          <p:nvPr/>
        </p:nvSpPr>
        <p:spPr>
          <a:xfrm>
            <a:off x="576620" y="1291531"/>
            <a:ext cx="832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lang="en-US" sz="36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E08DB6-E195-43C1-B1C7-B4FB038F8C05}"/>
              </a:ext>
            </a:extLst>
          </p:cNvPr>
          <p:cNvSpPr txBox="1"/>
          <p:nvPr/>
        </p:nvSpPr>
        <p:spPr>
          <a:xfrm>
            <a:off x="576620" y="2076361"/>
            <a:ext cx="832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lang="en-US" sz="36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ngh</a:t>
            </a:r>
            <a:endParaRPr lang="en-US" sz="36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176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6">
            <a:extLst>
              <a:ext uri="{FF2B5EF4-FFF2-40B4-BE49-F238E27FC236}">
                <a16:creationId xmlns:a16="http://schemas.microsoft.com/office/drawing/2014/main" id="{38CC9DAD-769F-483C-86B5-3815154E270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524000" y="2438400"/>
            <a:ext cx="9753600" cy="1371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650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00CC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AC1C3C7-FF5C-4E9B-BE19-BCC0978DD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0658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F85EAF8-27C6-4138-ACA9-B3156684EC08}"/>
              </a:ext>
            </a:extLst>
          </p:cNvPr>
          <p:cNvSpPr/>
          <p:nvPr/>
        </p:nvSpPr>
        <p:spPr>
          <a:xfrm>
            <a:off x="3048001" y="1944192"/>
            <a:ext cx="6314549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CHÚC CÁC CON HỌC SINH </a:t>
            </a:r>
          </a:p>
          <a:p>
            <a:pPr algn="ctr">
              <a:defRPr/>
            </a:pPr>
            <a:r>
              <a:rPr lang="en-US" sz="36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-SGK-TV" pitchFamily="2" charset="0"/>
                <a:cs typeface="Arial-SGK-TV" pitchFamily="2" charset="0"/>
              </a:rPr>
              <a:t>CHĂM NGOAN HỌC GIỎI</a:t>
            </a:r>
            <a:endParaRPr lang="en-US" sz="3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259" y="0"/>
            <a:ext cx="60624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Phân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biệt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c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với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k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" name="Flowchart: Connector 1"/>
          <p:cNvSpPr/>
          <p:nvPr/>
        </p:nvSpPr>
        <p:spPr>
          <a:xfrm>
            <a:off x="180112" y="83130"/>
            <a:ext cx="568036" cy="568037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VNI-Avo" pitchFamily="2" charset="0"/>
              </a:rPr>
              <a:t>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056" y="4072364"/>
            <a:ext cx="2255768" cy="170817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1454" y="4224462"/>
            <a:ext cx="2639902" cy="149630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A63EBE5-86CD-4E90-A6EB-544D886DAEBA}"/>
              </a:ext>
            </a:extLst>
          </p:cNvPr>
          <p:cNvSpPr txBox="1"/>
          <p:nvPr/>
        </p:nvSpPr>
        <p:spPr>
          <a:xfrm>
            <a:off x="799575" y="716008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a.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Đọc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: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1FAF85-9E66-423E-9507-B8C92D79B369}"/>
              </a:ext>
            </a:extLst>
          </p:cNvPr>
          <p:cNvSpPr txBox="1"/>
          <p:nvPr/>
        </p:nvSpPr>
        <p:spPr>
          <a:xfrm>
            <a:off x="1266606" y="2192067"/>
            <a:ext cx="10227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cô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cư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cò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cá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cổ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		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cỡ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cọ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kì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kề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kế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kẻ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kỉ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kẽ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kệ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A50806E-F55F-4FF1-87F9-1EC59A910C53}"/>
              </a:ext>
            </a:extLst>
          </p:cNvPr>
          <p:cNvSpPr txBox="1"/>
          <p:nvPr/>
        </p:nvSpPr>
        <p:spPr>
          <a:xfrm>
            <a:off x="2883824" y="4360624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cá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cờ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4120F8-368E-4D4E-87D7-E3438638220D}"/>
              </a:ext>
            </a:extLst>
          </p:cNvPr>
          <p:cNvSpPr txBox="1"/>
          <p:nvPr/>
        </p:nvSpPr>
        <p:spPr>
          <a:xfrm>
            <a:off x="8811230" y="4360624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kí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8" grpId="0"/>
      <p:bldP spid="30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-263255" y="2548346"/>
            <a:ext cx="14824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0B0F0"/>
                </a:solidFill>
                <a:latin typeface=".VnAvant" panose="020B7200000000000000" pitchFamily="34" charset="0"/>
              </a:rPr>
              <a:t>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350806" y="158926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i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50806" y="280995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350805" y="399489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ª</a:t>
            </a:r>
          </a:p>
        </p:txBody>
      </p:sp>
      <p:sp>
        <p:nvSpPr>
          <p:cNvPr id="46" name="Rounded Rectangle 1"/>
          <p:cNvSpPr/>
          <p:nvPr/>
        </p:nvSpPr>
        <p:spPr>
          <a:xfrm>
            <a:off x="2590784" y="1551277"/>
            <a:ext cx="1427017" cy="914400"/>
          </a:xfrm>
          <a:prstGeom prst="roundRect">
            <a:avLst/>
          </a:prstGeom>
          <a:solidFill>
            <a:srgbClr val="ED5DA8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latin typeface=".VnAvant" panose="020B7200000000000000" pitchFamily="34" charset="0"/>
              </a:rPr>
              <a:t>ki</a:t>
            </a:r>
            <a:endParaRPr lang="en-US" sz="6600" b="1" dirty="0">
              <a:latin typeface=".VnAvant" panose="020B7200000000000000" pitchFamily="34" charset="0"/>
            </a:endParaRPr>
          </a:p>
        </p:txBody>
      </p:sp>
      <p:sp>
        <p:nvSpPr>
          <p:cNvPr id="47" name="Rounded Rectangle 15"/>
          <p:cNvSpPr/>
          <p:nvPr/>
        </p:nvSpPr>
        <p:spPr>
          <a:xfrm>
            <a:off x="2556142" y="2818886"/>
            <a:ext cx="1427017" cy="914400"/>
          </a:xfrm>
          <a:prstGeom prst="roundRect">
            <a:avLst/>
          </a:prstGeom>
          <a:solidFill>
            <a:srgbClr val="ED5DA8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latin typeface=".VnAvant" panose="020B7200000000000000" pitchFamily="34" charset="0"/>
              </a:rPr>
              <a:t>ke</a:t>
            </a:r>
            <a:endParaRPr lang="en-US" sz="6600" b="1" dirty="0">
              <a:latin typeface=".VnAvant" panose="020B7200000000000000" pitchFamily="34" charset="0"/>
            </a:endParaRPr>
          </a:p>
        </p:txBody>
      </p:sp>
      <p:sp>
        <p:nvSpPr>
          <p:cNvPr id="48" name="Rounded Rectangle 16"/>
          <p:cNvSpPr/>
          <p:nvPr/>
        </p:nvSpPr>
        <p:spPr>
          <a:xfrm>
            <a:off x="2590784" y="4003826"/>
            <a:ext cx="1427017" cy="914400"/>
          </a:xfrm>
          <a:prstGeom prst="roundRect">
            <a:avLst/>
          </a:prstGeom>
          <a:solidFill>
            <a:srgbClr val="ED5DA8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.VnAvant" panose="020B7200000000000000" pitchFamily="34" charset="0"/>
              </a:rPr>
              <a:t>kª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730611" y="2562196"/>
            <a:ext cx="148243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00B0F0"/>
                </a:solidFill>
                <a:latin typeface=".VnAvant" panose="020B7200000000000000" pitchFamily="34" charset="0"/>
              </a:rPr>
              <a:t>c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858982" y="2064781"/>
            <a:ext cx="1052945" cy="10247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858982" y="3265776"/>
            <a:ext cx="928254" cy="2416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858982" y="3519056"/>
            <a:ext cx="928254" cy="79577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330817" y="160311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442615" y="2778007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443360" y="400874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…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7804343" y="2064781"/>
            <a:ext cx="1052945" cy="10247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7845906" y="3347216"/>
            <a:ext cx="879521" cy="572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804343" y="3747136"/>
            <a:ext cx="1052945" cy="5676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2"/>
          <p:cNvSpPr/>
          <p:nvPr/>
        </p:nvSpPr>
        <p:spPr>
          <a:xfrm>
            <a:off x="9570795" y="1565127"/>
            <a:ext cx="1427017" cy="914400"/>
          </a:xfrm>
          <a:prstGeom prst="roundRect">
            <a:avLst/>
          </a:prstGeom>
          <a:solidFill>
            <a:srgbClr val="ED5DA8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latin typeface=".VnAvant" panose="020B7200000000000000" pitchFamily="34" charset="0"/>
              </a:rPr>
              <a:t>ca</a:t>
            </a:r>
            <a:endParaRPr lang="en-US" sz="6600" b="1" dirty="0">
              <a:latin typeface=".VnAvant" panose="020B7200000000000000" pitchFamily="34" charset="0"/>
            </a:endParaRPr>
          </a:p>
        </p:txBody>
      </p:sp>
      <p:sp>
        <p:nvSpPr>
          <p:cNvPr id="4" name="Rounded Rectangle 23"/>
          <p:cNvSpPr/>
          <p:nvPr/>
        </p:nvSpPr>
        <p:spPr>
          <a:xfrm>
            <a:off x="9536153" y="2832736"/>
            <a:ext cx="1427017" cy="914400"/>
          </a:xfrm>
          <a:prstGeom prst="roundRect">
            <a:avLst/>
          </a:prstGeom>
          <a:solidFill>
            <a:srgbClr val="ED5DA8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.VnAvant" panose="020B7200000000000000" pitchFamily="34" charset="0"/>
              </a:rPr>
              <a:t>co</a:t>
            </a:r>
          </a:p>
        </p:txBody>
      </p:sp>
      <p:sp>
        <p:nvSpPr>
          <p:cNvPr id="5" name="Rounded Rectangle 24"/>
          <p:cNvSpPr/>
          <p:nvPr/>
        </p:nvSpPr>
        <p:spPr>
          <a:xfrm>
            <a:off x="9570795" y="4017676"/>
            <a:ext cx="1427017" cy="914400"/>
          </a:xfrm>
          <a:prstGeom prst="roundRect">
            <a:avLst/>
          </a:prstGeom>
          <a:solidFill>
            <a:srgbClr val="ED5DA8"/>
          </a:solidFill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atin typeface=".VnAvant" panose="020B7200000000000000" pitchFamily="34" charset="0"/>
              </a:rPr>
              <a:t>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E7E5731-AA3A-4BD8-8191-57576B6B93B2}"/>
              </a:ext>
            </a:extLst>
          </p:cNvPr>
          <p:cNvSpPr txBox="1"/>
          <p:nvPr/>
        </p:nvSpPr>
        <p:spPr>
          <a:xfrm>
            <a:off x="1095404" y="118462"/>
            <a:ext cx="39288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b.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Ghi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nhớ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9" grpId="0"/>
      <p:bldP spid="42" grpId="0"/>
      <p:bldP spid="43" grpId="0"/>
      <p:bldP spid="46" grpId="0" animBg="1"/>
      <p:bldP spid="47" grpId="0" animBg="1"/>
      <p:bldP spid="48" grpId="0" animBg="1"/>
      <p:bldP spid="50" grpId="0"/>
      <p:bldP spid="63" grpId="0"/>
      <p:bldP spid="64" grpId="0"/>
      <p:bldP spid="65" grpId="0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503B52D-5F0E-4366-A5B6-2A64738FD5CC}"/>
              </a:ext>
            </a:extLst>
          </p:cNvPr>
          <p:cNvSpPr txBox="1"/>
          <p:nvPr/>
        </p:nvSpPr>
        <p:spPr>
          <a:xfrm>
            <a:off x="375059" y="175569"/>
            <a:ext cx="47103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c.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Thực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hành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F36117-00F9-4AC3-8442-1EA8B8369206}"/>
              </a:ext>
            </a:extLst>
          </p:cNvPr>
          <p:cNvSpPr txBox="1"/>
          <p:nvPr/>
        </p:nvSpPr>
        <p:spPr>
          <a:xfrm>
            <a:off x="576620" y="1291531"/>
            <a:ext cx="832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lang="en-US" sz="36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E08DB6-E195-43C1-B1C7-B4FB038F8C05}"/>
              </a:ext>
            </a:extLst>
          </p:cNvPr>
          <p:cNvSpPr txBox="1"/>
          <p:nvPr/>
        </p:nvSpPr>
        <p:spPr>
          <a:xfrm>
            <a:off x="576620" y="2076361"/>
            <a:ext cx="832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lang="en-US" sz="36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259" y="0"/>
            <a:ext cx="60624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Phân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biệt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ng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với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ngh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" name="Flowchart: Connector 1"/>
          <p:cNvSpPr/>
          <p:nvPr/>
        </p:nvSpPr>
        <p:spPr>
          <a:xfrm>
            <a:off x="180112" y="83130"/>
            <a:ext cx="568036" cy="568037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VNI-Avo" pitchFamily="2" charset="0"/>
              </a:rPr>
              <a:t>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63EBE5-86CD-4E90-A6EB-544D886DAEBA}"/>
              </a:ext>
            </a:extLst>
          </p:cNvPr>
          <p:cNvSpPr txBox="1"/>
          <p:nvPr/>
        </p:nvSpPr>
        <p:spPr>
          <a:xfrm>
            <a:off x="799575" y="716008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a.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Đọc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: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1FAF85-9E66-423E-9507-B8C92D79B369}"/>
              </a:ext>
            </a:extLst>
          </p:cNvPr>
          <p:cNvSpPr txBox="1"/>
          <p:nvPr/>
        </p:nvSpPr>
        <p:spPr>
          <a:xfrm>
            <a:off x="1266605" y="2192067"/>
            <a:ext cx="1061646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ga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gà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gõ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gỗ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gù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		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gừ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cọ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ghe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ghi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ghì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ghé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ghế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ghẹ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	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A50806E-F55F-4FF1-87F9-1EC59A910C53}"/>
              </a:ext>
            </a:extLst>
          </p:cNvPr>
          <p:cNvSpPr txBox="1"/>
          <p:nvPr/>
        </p:nvSpPr>
        <p:spPr>
          <a:xfrm>
            <a:off x="2883824" y="4360624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gà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gô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4120F8-368E-4D4E-87D7-E3438638220D}"/>
              </a:ext>
            </a:extLst>
          </p:cNvPr>
          <p:cNvSpPr txBox="1"/>
          <p:nvPr/>
        </p:nvSpPr>
        <p:spPr>
          <a:xfrm>
            <a:off x="9479823" y="4534034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ghế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gỗ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DF96A7-66F8-439D-9B5D-DB04EA19B1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014" y="3993610"/>
            <a:ext cx="1802890" cy="186567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F043744-BCAF-4F67-8993-E50219F5AE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893" y="4084594"/>
            <a:ext cx="1511111" cy="22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867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2578" y="2762618"/>
            <a:ext cx="14824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 err="1">
                <a:solidFill>
                  <a:srgbClr val="00B0F0"/>
                </a:solidFill>
                <a:latin typeface=".VnAvant" panose="020B7200000000000000" pitchFamily="34" charset="0"/>
              </a:rPr>
              <a:t>gh</a:t>
            </a:r>
            <a:endParaRPr lang="en-US" sz="5500" b="1" dirty="0">
              <a:solidFill>
                <a:srgbClr val="00B0F0"/>
              </a:solidFill>
              <a:latin typeface=".VnAvant" panose="020B7200000000000000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03590" y="158926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i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03590" y="280995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03589" y="399489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ª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26804" y="2729225"/>
            <a:ext cx="148243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00B0F0"/>
                </a:solidFill>
                <a:latin typeface=".VnAvant" panose="020B7200000000000000" pitchFamily="34" charset="0"/>
              </a:rPr>
              <a:t>g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1411766" y="2064781"/>
            <a:ext cx="1052945" cy="10247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411766" y="3265776"/>
            <a:ext cx="928254" cy="2416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411766" y="3519056"/>
            <a:ext cx="928254" cy="79577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742924" y="160311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854722" y="2778007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855467" y="400874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…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8216450" y="2064781"/>
            <a:ext cx="1052945" cy="10247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8258013" y="3347216"/>
            <a:ext cx="879521" cy="572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8216450" y="3747136"/>
            <a:ext cx="1052945" cy="5676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A6058E9-374B-4559-90D1-8076ECD32E83}"/>
              </a:ext>
            </a:extLst>
          </p:cNvPr>
          <p:cNvSpPr txBox="1"/>
          <p:nvPr/>
        </p:nvSpPr>
        <p:spPr>
          <a:xfrm>
            <a:off x="1095404" y="118462"/>
            <a:ext cx="39288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b.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Ghi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nhớ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959D23-B7C3-4FD5-83F7-B562CAC8F5B8}"/>
              </a:ext>
            </a:extLst>
          </p:cNvPr>
          <p:cNvSpPr/>
          <p:nvPr/>
        </p:nvSpPr>
        <p:spPr>
          <a:xfrm>
            <a:off x="3038434" y="1547062"/>
            <a:ext cx="1518019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ghi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173E16-E641-49D4-A77A-0A693299DA04}"/>
              </a:ext>
            </a:extLst>
          </p:cNvPr>
          <p:cNvSpPr/>
          <p:nvPr/>
        </p:nvSpPr>
        <p:spPr>
          <a:xfrm>
            <a:off x="3085161" y="2689969"/>
            <a:ext cx="1577794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ghe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34F41B-A880-4159-81C5-3CB99ABC6EE8}"/>
              </a:ext>
            </a:extLst>
          </p:cNvPr>
          <p:cNvSpPr/>
          <p:nvPr/>
        </p:nvSpPr>
        <p:spPr>
          <a:xfrm>
            <a:off x="3124364" y="3994896"/>
            <a:ext cx="1577794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ghê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A1084D-753A-44AA-B6B1-7BDCD0828ABB}"/>
              </a:ext>
            </a:extLst>
          </p:cNvPr>
          <p:cNvSpPr/>
          <p:nvPr/>
        </p:nvSpPr>
        <p:spPr>
          <a:xfrm>
            <a:off x="9795869" y="1664532"/>
            <a:ext cx="1482437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ga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A523B01-534E-44E8-B880-EE4D84251E3A}"/>
              </a:ext>
            </a:extLst>
          </p:cNvPr>
          <p:cNvSpPr/>
          <p:nvPr/>
        </p:nvSpPr>
        <p:spPr>
          <a:xfrm>
            <a:off x="9862270" y="2807241"/>
            <a:ext cx="1373341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-SGK-TV" pitchFamily="2" charset="0"/>
                <a:cs typeface="Arial-SGK-TV" pitchFamily="2" charset="0"/>
              </a:rPr>
              <a:t>go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E157384-9AF9-43BA-9FDD-64B44C360F0F}"/>
              </a:ext>
            </a:extLst>
          </p:cNvPr>
          <p:cNvSpPr/>
          <p:nvPr/>
        </p:nvSpPr>
        <p:spPr>
          <a:xfrm>
            <a:off x="9914696" y="3896506"/>
            <a:ext cx="1373341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-SGK-TV" pitchFamily="2" charset="0"/>
                <a:cs typeface="Arial-SGK-TV" pitchFamily="2" charset="0"/>
              </a:rPr>
              <a:t>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F503B52D-5F0E-4366-A5B6-2A64738FD5CC}"/>
              </a:ext>
            </a:extLst>
          </p:cNvPr>
          <p:cNvSpPr txBox="1"/>
          <p:nvPr/>
        </p:nvSpPr>
        <p:spPr>
          <a:xfrm>
            <a:off x="375059" y="175569"/>
            <a:ext cx="471036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c.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Thực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hành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F36117-00F9-4AC3-8442-1EA8B8369206}"/>
              </a:ext>
            </a:extLst>
          </p:cNvPr>
          <p:cNvSpPr txBox="1"/>
          <p:nvPr/>
        </p:nvSpPr>
        <p:spPr>
          <a:xfrm>
            <a:off x="576620" y="1291531"/>
            <a:ext cx="832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lang="en-US" sz="36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E08DB6-E195-43C1-B1C7-B4FB038F8C05}"/>
              </a:ext>
            </a:extLst>
          </p:cNvPr>
          <p:cNvSpPr txBox="1"/>
          <p:nvPr/>
        </p:nvSpPr>
        <p:spPr>
          <a:xfrm>
            <a:off x="576620" y="2076361"/>
            <a:ext cx="832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-</a:t>
            </a:r>
            <a:r>
              <a:rPr lang="en-US" sz="36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sz="36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gh</a:t>
            </a:r>
            <a:endParaRPr lang="en-US" sz="36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23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28259" y="0"/>
            <a:ext cx="60624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Phân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biệt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ng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với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ngh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" name="Flowchart: Connector 1"/>
          <p:cNvSpPr/>
          <p:nvPr/>
        </p:nvSpPr>
        <p:spPr>
          <a:xfrm>
            <a:off x="180112" y="83130"/>
            <a:ext cx="568036" cy="568037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VNI-Avo" pitchFamily="2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63EBE5-86CD-4E90-A6EB-544D886DAEBA}"/>
              </a:ext>
            </a:extLst>
          </p:cNvPr>
          <p:cNvSpPr txBox="1"/>
          <p:nvPr/>
        </p:nvSpPr>
        <p:spPr>
          <a:xfrm>
            <a:off x="799575" y="716008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a.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Đọc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: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D1FAF85-9E66-423E-9507-B8C92D79B369}"/>
              </a:ext>
            </a:extLst>
          </p:cNvPr>
          <p:cNvSpPr txBox="1"/>
          <p:nvPr/>
        </p:nvSpPr>
        <p:spPr>
          <a:xfrm>
            <a:off x="648929" y="2192067"/>
            <a:ext cx="112341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ngô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ngà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ngừ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ngủ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ngõ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ngự</a:t>
            </a:r>
            <a:endParaRPr lang="en-US" sz="40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  <a:p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nghe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nghề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nghé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nghỉ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		 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nghĩ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	   </a:t>
            </a:r>
            <a:r>
              <a:rPr lang="en-US" sz="40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nghệ</a:t>
            </a:r>
            <a:r>
              <a:rPr lang="en-US" sz="40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		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A50806E-F55F-4FF1-87F9-1EC59A910C53}"/>
              </a:ext>
            </a:extLst>
          </p:cNvPr>
          <p:cNvSpPr txBox="1"/>
          <p:nvPr/>
        </p:nvSpPr>
        <p:spPr>
          <a:xfrm>
            <a:off x="3640908" y="4534034"/>
            <a:ext cx="22557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cá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ngừ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4120F8-368E-4D4E-87D7-E3438638220D}"/>
              </a:ext>
            </a:extLst>
          </p:cNvPr>
          <p:cNvSpPr txBox="1"/>
          <p:nvPr/>
        </p:nvSpPr>
        <p:spPr>
          <a:xfrm>
            <a:off x="8748441" y="4534034"/>
            <a:ext cx="298715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củ</a:t>
            </a:r>
            <a:r>
              <a:rPr lang="en-US" sz="4500" b="1" dirty="0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solidFill>
                  <a:srgbClr val="0070C0"/>
                </a:solidFill>
                <a:latin typeface="Arial-SGK-TV" pitchFamily="2" charset="0"/>
                <a:cs typeface="Arial-SGK-TV" pitchFamily="2" charset="0"/>
              </a:rPr>
              <a:t>nghệ</a:t>
            </a:r>
            <a:endParaRPr lang="en-US" sz="4500" b="1" dirty="0">
              <a:solidFill>
                <a:srgbClr val="0070C0"/>
              </a:solidFill>
              <a:latin typeface="Arial-SGK-TV" pitchFamily="2" charset="0"/>
              <a:cs typeface="Arial-SGK-TV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A25EE9-90F2-40D5-A6B1-18119FD3C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43" y="4306660"/>
            <a:ext cx="2851765" cy="144329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0DFF814-13CA-4F15-A4CD-92B6B5F9BF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8754" y="4582023"/>
            <a:ext cx="1245597" cy="132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169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026223" y="2824173"/>
            <a:ext cx="1482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00B0F0"/>
                </a:solidFill>
                <a:latin typeface=".VnAvant" panose="020B7200000000000000" pitchFamily="34" charset="0"/>
              </a:rPr>
              <a:t>ngh</a:t>
            </a:r>
            <a:endParaRPr lang="en-US" sz="4800" b="1" dirty="0">
              <a:solidFill>
                <a:srgbClr val="00B0F0"/>
              </a:solidFill>
              <a:latin typeface=".VnAvant" panose="020B7200000000000000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19206" y="158926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i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119206" y="280995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119205" y="399489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ª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67864" y="2916139"/>
            <a:ext cx="1482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B0F0"/>
                </a:solidFill>
                <a:latin typeface=".VnAvant" panose="020B7200000000000000" pitchFamily="34" charset="0"/>
              </a:rPr>
              <a:t>ng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2627382" y="2064781"/>
            <a:ext cx="1052945" cy="10247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627382" y="3265776"/>
            <a:ext cx="928254" cy="2416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2627382" y="3519056"/>
            <a:ext cx="928254" cy="79577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075947" y="160311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 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187745" y="2778007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188490" y="4008746"/>
            <a:ext cx="1482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.VnAvant" panose="020B7200000000000000" pitchFamily="34" charset="0"/>
              </a:rPr>
              <a:t>…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7549473" y="2064781"/>
            <a:ext cx="1052945" cy="102478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7591036" y="3347216"/>
            <a:ext cx="879521" cy="57281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7549473" y="3747136"/>
            <a:ext cx="1052945" cy="5676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A6058E9-374B-4559-90D1-8076ECD32E83}"/>
              </a:ext>
            </a:extLst>
          </p:cNvPr>
          <p:cNvSpPr txBox="1"/>
          <p:nvPr/>
        </p:nvSpPr>
        <p:spPr>
          <a:xfrm>
            <a:off x="1095404" y="118462"/>
            <a:ext cx="392888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latin typeface="Arial-SGK-TV" pitchFamily="2" charset="0"/>
                <a:cs typeface="Arial-SGK-TV" pitchFamily="2" charset="0"/>
              </a:rPr>
              <a:t>b.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Ghi</a:t>
            </a:r>
            <a:r>
              <a:rPr lang="en-US" sz="4500" b="1" dirty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4500" b="1" dirty="0" err="1">
                <a:latin typeface="Arial-SGK-TV" pitchFamily="2" charset="0"/>
                <a:cs typeface="Arial-SGK-TV" pitchFamily="2" charset="0"/>
              </a:rPr>
              <a:t>nhớ</a:t>
            </a:r>
            <a:endParaRPr lang="en-US" sz="45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9959D23-B7C3-4FD5-83F7-B562CAC8F5B8}"/>
              </a:ext>
            </a:extLst>
          </p:cNvPr>
          <p:cNvSpPr/>
          <p:nvPr/>
        </p:nvSpPr>
        <p:spPr>
          <a:xfrm>
            <a:off x="4254050" y="1547062"/>
            <a:ext cx="1518019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nghi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9173E16-E641-49D4-A77A-0A693299DA04}"/>
              </a:ext>
            </a:extLst>
          </p:cNvPr>
          <p:cNvSpPr/>
          <p:nvPr/>
        </p:nvSpPr>
        <p:spPr>
          <a:xfrm>
            <a:off x="4300777" y="2689969"/>
            <a:ext cx="1577794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nghe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B34F41B-A880-4159-81C5-3CB99ABC6EE8}"/>
              </a:ext>
            </a:extLst>
          </p:cNvPr>
          <p:cNvSpPr/>
          <p:nvPr/>
        </p:nvSpPr>
        <p:spPr>
          <a:xfrm>
            <a:off x="4339980" y="3994896"/>
            <a:ext cx="1577794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nghê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7A1084D-753A-44AA-B6B1-7BDCD0828ABB}"/>
              </a:ext>
            </a:extLst>
          </p:cNvPr>
          <p:cNvSpPr/>
          <p:nvPr/>
        </p:nvSpPr>
        <p:spPr>
          <a:xfrm>
            <a:off x="9128892" y="1664532"/>
            <a:ext cx="1482437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nga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A523B01-534E-44E8-B880-EE4D84251E3A}"/>
              </a:ext>
            </a:extLst>
          </p:cNvPr>
          <p:cNvSpPr/>
          <p:nvPr/>
        </p:nvSpPr>
        <p:spPr>
          <a:xfrm>
            <a:off x="9195293" y="2807241"/>
            <a:ext cx="1373341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-SGK-TV" pitchFamily="2" charset="0"/>
                <a:cs typeface="Arial-SGK-TV" pitchFamily="2" charset="0"/>
              </a:rPr>
              <a:t>ngo</a:t>
            </a:r>
            <a:endParaRPr lang="en-US" sz="40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E157384-9AF9-43BA-9FDD-64B44C360F0F}"/>
              </a:ext>
            </a:extLst>
          </p:cNvPr>
          <p:cNvSpPr/>
          <p:nvPr/>
        </p:nvSpPr>
        <p:spPr>
          <a:xfrm>
            <a:off x="9247719" y="3896506"/>
            <a:ext cx="1373341" cy="894096"/>
          </a:xfrm>
          <a:prstGeom prst="roundRect">
            <a:avLst/>
          </a:prstGeom>
          <a:solidFill>
            <a:srgbClr val="CB13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atin typeface="Arial-SGK-TV" pitchFamily="2" charset="0"/>
                <a:cs typeface="Arial-SGK-TV" pitchFamily="2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63823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279</Words>
  <Application>Microsoft Office PowerPoint</Application>
  <PresentationFormat>Widescreen</PresentationFormat>
  <Paragraphs>80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.VnAvant</vt:lpstr>
      <vt:lpstr>Arial</vt:lpstr>
      <vt:lpstr>Arial-SGK-TV</vt:lpstr>
      <vt:lpstr>Calibri</vt:lpstr>
      <vt:lpstr>Calibri Light</vt:lpstr>
      <vt:lpstr>VNI-Avo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Duyen</dc:creator>
  <cp:lastModifiedBy>admin</cp:lastModifiedBy>
  <cp:revision>160</cp:revision>
  <dcterms:created xsi:type="dcterms:W3CDTF">2020-08-07T01:41:00Z</dcterms:created>
  <dcterms:modified xsi:type="dcterms:W3CDTF">2020-10-18T17:57:46Z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1033-11.2.0.9635</vt:lpwstr>
  </property>
</Properties>
</file>