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309" r:id="rId2"/>
    <p:sldId id="310" r:id="rId3"/>
    <p:sldId id="299" r:id="rId4"/>
    <p:sldId id="301" r:id="rId5"/>
    <p:sldId id="315" r:id="rId6"/>
    <p:sldId id="312" r:id="rId7"/>
    <p:sldId id="316" r:id="rId8"/>
    <p:sldId id="317" r:id="rId9"/>
    <p:sldId id="318" r:id="rId10"/>
    <p:sldId id="319" r:id="rId11"/>
    <p:sldId id="28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138E"/>
    <a:srgbClr val="6E0C3F"/>
    <a:srgbClr val="ED5DA8"/>
    <a:srgbClr val="E935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5" autoAdjust="0"/>
    <p:restoredTop sz="94291" autoAdjust="0"/>
  </p:normalViewPr>
  <p:slideViewPr>
    <p:cSldViewPr snapToGrid="0">
      <p:cViewPr varScale="1">
        <p:scale>
          <a:sx n="71" d="100"/>
          <a:sy n="71" d="100"/>
        </p:scale>
        <p:origin x="62" y="2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D02DFC-0DBF-46FA-961C-0993E7F3A7C7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E81773-F6B7-4EEA-B6AE-A59ABB33BE4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81773-F6B7-4EEA-B6AE-A59ABB33BE42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81773-F6B7-4EEA-B6AE-A59ABB33BE4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033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81773-F6B7-4EEA-B6AE-A59ABB33BE4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189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1223-53C8-4F6E-A0EE-C7ADC22EE3B7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7F815-C9D9-4C47-BF81-5524DE2DFF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1223-53C8-4F6E-A0EE-C7ADC22EE3B7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7F815-C9D9-4C47-BF81-5524DE2DFF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1223-53C8-4F6E-A0EE-C7ADC22EE3B7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7F815-C9D9-4C47-BF81-5524DE2DFF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1223-53C8-4F6E-A0EE-C7ADC22EE3B7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7F815-C9D9-4C47-BF81-5524DE2DFF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1223-53C8-4F6E-A0EE-C7ADC22EE3B7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7F815-C9D9-4C47-BF81-5524DE2DFF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1223-53C8-4F6E-A0EE-C7ADC22EE3B7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7F815-C9D9-4C47-BF81-5524DE2DFF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1223-53C8-4F6E-A0EE-C7ADC22EE3B7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7F815-C9D9-4C47-BF81-5524DE2DFF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1223-53C8-4F6E-A0EE-C7ADC22EE3B7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7F815-C9D9-4C47-BF81-5524DE2DFF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1223-53C8-4F6E-A0EE-C7ADC22EE3B7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7F815-C9D9-4C47-BF81-5524DE2DFF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1223-53C8-4F6E-A0EE-C7ADC22EE3B7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7F815-C9D9-4C47-BF81-5524DE2DFF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1223-53C8-4F6E-A0EE-C7ADC22EE3B7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7F815-C9D9-4C47-BF81-5524DE2DFF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D1223-53C8-4F6E-A0EE-C7ADC22EE3B7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7F815-C9D9-4C47-BF81-5524DE2DFFF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F503B52D-5F0E-4366-A5B6-2A64738FD5CC}"/>
              </a:ext>
            </a:extLst>
          </p:cNvPr>
          <p:cNvSpPr txBox="1"/>
          <p:nvPr/>
        </p:nvSpPr>
        <p:spPr>
          <a:xfrm>
            <a:off x="375059" y="175569"/>
            <a:ext cx="471036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dirty="0">
                <a:latin typeface="Arial-SGK-TV" pitchFamily="2" charset="0"/>
                <a:cs typeface="Arial-SGK-TV" pitchFamily="2" charset="0"/>
              </a:rPr>
              <a:t>c. </a:t>
            </a:r>
            <a:r>
              <a:rPr lang="en-US" sz="4500" b="1" dirty="0" err="1">
                <a:latin typeface="Arial-SGK-TV" pitchFamily="2" charset="0"/>
                <a:cs typeface="Arial-SGK-TV" pitchFamily="2" charset="0"/>
              </a:rPr>
              <a:t>Thực</a:t>
            </a:r>
            <a:r>
              <a:rPr lang="en-US" sz="4500" b="1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4500" b="1" dirty="0" err="1">
                <a:latin typeface="Arial-SGK-TV" pitchFamily="2" charset="0"/>
                <a:cs typeface="Arial-SGK-TV" pitchFamily="2" charset="0"/>
              </a:rPr>
              <a:t>hành</a:t>
            </a:r>
            <a:endParaRPr lang="en-US" sz="4500" b="1" dirty="0">
              <a:solidFill>
                <a:srgbClr val="FF0000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9F36117-00F9-4AC3-8442-1EA8B8369206}"/>
              </a:ext>
            </a:extLst>
          </p:cNvPr>
          <p:cNvSpPr txBox="1"/>
          <p:nvPr/>
        </p:nvSpPr>
        <p:spPr>
          <a:xfrm>
            <a:off x="576620" y="1291531"/>
            <a:ext cx="83215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-</a:t>
            </a:r>
            <a:r>
              <a:rPr lang="en-US" sz="3600" b="1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Tìm</a:t>
            </a:r>
            <a:r>
              <a:rPr lang="en-US" sz="3600" b="1" dirty="0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tiếng</a:t>
            </a:r>
            <a:r>
              <a:rPr lang="en-US" sz="3600" b="1" dirty="0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bắt</a:t>
            </a:r>
            <a:r>
              <a:rPr lang="en-US" sz="3600" b="1" dirty="0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đầu</a:t>
            </a:r>
            <a:r>
              <a:rPr lang="en-US" sz="3600" b="1" dirty="0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bằng</a:t>
            </a:r>
            <a:r>
              <a:rPr lang="en-US" sz="3600" b="1" dirty="0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ng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4E08DB6-E195-43C1-B1C7-B4FB038F8C05}"/>
              </a:ext>
            </a:extLst>
          </p:cNvPr>
          <p:cNvSpPr txBox="1"/>
          <p:nvPr/>
        </p:nvSpPr>
        <p:spPr>
          <a:xfrm>
            <a:off x="576620" y="2076361"/>
            <a:ext cx="83215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-</a:t>
            </a:r>
            <a:r>
              <a:rPr lang="en-US" sz="3600" b="1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Tìm</a:t>
            </a:r>
            <a:r>
              <a:rPr lang="en-US" sz="3600" b="1" dirty="0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tiếng</a:t>
            </a:r>
            <a:r>
              <a:rPr lang="en-US" sz="3600" b="1" dirty="0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bắt</a:t>
            </a:r>
            <a:r>
              <a:rPr lang="en-US" sz="3600" b="1" dirty="0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đầu</a:t>
            </a:r>
            <a:r>
              <a:rPr lang="en-US" sz="3600" b="1" dirty="0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bằng</a:t>
            </a:r>
            <a:r>
              <a:rPr lang="en-US" sz="3600" b="1" dirty="0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ngh</a:t>
            </a:r>
            <a:endParaRPr lang="en-US" sz="3600" b="1" dirty="0">
              <a:solidFill>
                <a:srgbClr val="FF0000"/>
              </a:solidFill>
              <a:latin typeface="Arial-SGK-TV" pitchFamily="2" charset="0"/>
              <a:cs typeface="Arial-SGK-TV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1769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6">
            <a:extLst>
              <a:ext uri="{FF2B5EF4-FFF2-40B4-BE49-F238E27FC236}">
                <a16:creationId xmlns:a16="http://schemas.microsoft.com/office/drawing/2014/main" id="{38CC9DAD-769F-483C-86B5-3815154E270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524000" y="2438400"/>
            <a:ext cx="9753600" cy="13716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6500"/>
              </a:avLst>
            </a:prstTxWarp>
          </a:bodyPr>
          <a:lstStyle/>
          <a:p>
            <a:pPr algn="ctr"/>
            <a:endParaRPr lang="en-US" sz="3600" kern="1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00CC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-SGK-TV" pitchFamily="2" charset="0"/>
              <a:cs typeface="Arial-SGK-TV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AC1C3C7-FF5C-4E9B-BE19-BCC0978DD8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70658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F85EAF8-27C6-4138-ACA9-B3156684EC08}"/>
              </a:ext>
            </a:extLst>
          </p:cNvPr>
          <p:cNvSpPr/>
          <p:nvPr/>
        </p:nvSpPr>
        <p:spPr>
          <a:xfrm>
            <a:off x="3048001" y="1944192"/>
            <a:ext cx="6314549" cy="120032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dirty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-SGK-TV" pitchFamily="2" charset="0"/>
                <a:cs typeface="Arial-SGK-TV" pitchFamily="2" charset="0"/>
              </a:rPr>
              <a:t>CHÚC CÁC CON HỌC SINH </a:t>
            </a:r>
          </a:p>
          <a:p>
            <a:pPr algn="ctr">
              <a:defRPr/>
            </a:pPr>
            <a:r>
              <a:rPr lang="en-US" sz="3600" b="1" dirty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-SGK-TV" pitchFamily="2" charset="0"/>
                <a:cs typeface="Arial-SGK-TV" pitchFamily="2" charset="0"/>
              </a:rPr>
              <a:t>CHĂM NGOAN HỌC GIỎI</a:t>
            </a:r>
            <a:endParaRPr lang="en-US" sz="3600" b="1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28259" y="0"/>
            <a:ext cx="606247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dirty="0" err="1">
                <a:latin typeface="Arial-SGK-TV" pitchFamily="2" charset="0"/>
                <a:cs typeface="Arial-SGK-TV" pitchFamily="2" charset="0"/>
              </a:rPr>
              <a:t>Phân</a:t>
            </a:r>
            <a:r>
              <a:rPr lang="en-US" sz="4500" b="1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4500" b="1" dirty="0" err="1">
                <a:latin typeface="Arial-SGK-TV" pitchFamily="2" charset="0"/>
                <a:cs typeface="Arial-SGK-TV" pitchFamily="2" charset="0"/>
              </a:rPr>
              <a:t>biệt</a:t>
            </a:r>
            <a:r>
              <a:rPr lang="en-US" sz="4500" b="1" dirty="0">
                <a:latin typeface="Arial-SGK-TV" pitchFamily="2" charset="0"/>
                <a:cs typeface="Arial-SGK-TV" pitchFamily="2" charset="0"/>
              </a:rPr>
              <a:t> c </a:t>
            </a:r>
            <a:r>
              <a:rPr lang="en-US" sz="4500" b="1" dirty="0" err="1">
                <a:latin typeface="Arial-SGK-TV" pitchFamily="2" charset="0"/>
                <a:cs typeface="Arial-SGK-TV" pitchFamily="2" charset="0"/>
              </a:rPr>
              <a:t>với</a:t>
            </a:r>
            <a:r>
              <a:rPr lang="en-US" sz="4500" b="1" dirty="0">
                <a:latin typeface="Arial-SGK-TV" pitchFamily="2" charset="0"/>
                <a:cs typeface="Arial-SGK-TV" pitchFamily="2" charset="0"/>
              </a:rPr>
              <a:t> k</a:t>
            </a:r>
            <a:endParaRPr lang="en-US" sz="4500" b="1" dirty="0">
              <a:solidFill>
                <a:srgbClr val="FF0000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2" name="Flowchart: Connector 1"/>
          <p:cNvSpPr/>
          <p:nvPr/>
        </p:nvSpPr>
        <p:spPr>
          <a:xfrm>
            <a:off x="180112" y="83130"/>
            <a:ext cx="568036" cy="568037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VNI-Avo" pitchFamily="2" charset="0"/>
              </a:rPr>
              <a:t>1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056" y="4072364"/>
            <a:ext cx="2255768" cy="1708171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11454" y="4224462"/>
            <a:ext cx="2639902" cy="1496307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CA63EBE5-86CD-4E90-A6EB-544D886DAEBA}"/>
              </a:ext>
            </a:extLst>
          </p:cNvPr>
          <p:cNvSpPr txBox="1"/>
          <p:nvPr/>
        </p:nvSpPr>
        <p:spPr>
          <a:xfrm>
            <a:off x="799575" y="716008"/>
            <a:ext cx="225576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dirty="0">
                <a:latin typeface="Arial-SGK-TV" pitchFamily="2" charset="0"/>
                <a:cs typeface="Arial-SGK-TV" pitchFamily="2" charset="0"/>
              </a:rPr>
              <a:t>a. </a:t>
            </a:r>
            <a:r>
              <a:rPr lang="en-US" sz="4500" b="1" dirty="0" err="1">
                <a:latin typeface="Arial-SGK-TV" pitchFamily="2" charset="0"/>
                <a:cs typeface="Arial-SGK-TV" pitchFamily="2" charset="0"/>
              </a:rPr>
              <a:t>Đọc</a:t>
            </a:r>
            <a:r>
              <a:rPr lang="en-US" sz="4500" b="1" dirty="0">
                <a:latin typeface="Arial-SGK-TV" pitchFamily="2" charset="0"/>
                <a:cs typeface="Arial-SGK-TV" pitchFamily="2" charset="0"/>
              </a:rPr>
              <a:t>:</a:t>
            </a:r>
            <a:endParaRPr lang="en-US" sz="4500" b="1" dirty="0">
              <a:solidFill>
                <a:srgbClr val="FF0000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D1FAF85-9E66-423E-9507-B8C92D79B369}"/>
              </a:ext>
            </a:extLst>
          </p:cNvPr>
          <p:cNvSpPr txBox="1"/>
          <p:nvPr/>
        </p:nvSpPr>
        <p:spPr>
          <a:xfrm>
            <a:off x="1266606" y="2192067"/>
            <a:ext cx="102273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dirty="0" err="1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cô</a:t>
            </a:r>
            <a:r>
              <a:rPr lang="en-US" sz="4500" b="1" dirty="0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 		</a:t>
            </a:r>
            <a:r>
              <a:rPr lang="en-US" sz="4500" b="1" dirty="0" err="1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cư</a:t>
            </a:r>
            <a:r>
              <a:rPr lang="en-US" sz="4500" b="1" dirty="0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 		</a:t>
            </a:r>
            <a:r>
              <a:rPr lang="en-US" sz="4500" b="1" dirty="0" err="1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cò</a:t>
            </a:r>
            <a:r>
              <a:rPr lang="en-US" sz="4500" b="1" dirty="0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 		</a:t>
            </a:r>
            <a:r>
              <a:rPr lang="en-US" sz="4500" b="1" dirty="0" err="1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cá</a:t>
            </a:r>
            <a:r>
              <a:rPr lang="en-US" sz="4500" b="1" dirty="0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 		</a:t>
            </a:r>
            <a:r>
              <a:rPr lang="en-US" sz="4500" b="1" dirty="0" err="1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cổ</a:t>
            </a:r>
            <a:r>
              <a:rPr lang="en-US" sz="4500" b="1" dirty="0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		 </a:t>
            </a:r>
            <a:r>
              <a:rPr lang="en-US" sz="4500" b="1" dirty="0" err="1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cỡ</a:t>
            </a:r>
            <a:r>
              <a:rPr lang="en-US" sz="4500" b="1" dirty="0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 		</a:t>
            </a:r>
            <a:r>
              <a:rPr lang="en-US" sz="4500" b="1" dirty="0" err="1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cọ</a:t>
            </a:r>
            <a:endParaRPr lang="en-US" sz="4500" b="1" dirty="0">
              <a:solidFill>
                <a:srgbClr val="0070C0"/>
              </a:solidFill>
              <a:latin typeface="Arial-SGK-TV" pitchFamily="2" charset="0"/>
              <a:cs typeface="Arial-SGK-TV" pitchFamily="2" charset="0"/>
            </a:endParaRPr>
          </a:p>
          <a:p>
            <a:r>
              <a:rPr lang="en-US" sz="4500" b="1" dirty="0" err="1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kì</a:t>
            </a:r>
            <a:r>
              <a:rPr lang="en-US" sz="4500" b="1" dirty="0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 		</a:t>
            </a:r>
            <a:r>
              <a:rPr lang="en-US" sz="4500" b="1" dirty="0" err="1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kề</a:t>
            </a:r>
            <a:r>
              <a:rPr lang="en-US" sz="4500" b="1" dirty="0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 		</a:t>
            </a:r>
            <a:r>
              <a:rPr lang="en-US" sz="4500" b="1" dirty="0" err="1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kế</a:t>
            </a:r>
            <a:r>
              <a:rPr lang="en-US" sz="4500" b="1" dirty="0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 		</a:t>
            </a:r>
            <a:r>
              <a:rPr lang="en-US" sz="4500" b="1" dirty="0" err="1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kẻ</a:t>
            </a:r>
            <a:r>
              <a:rPr lang="en-US" sz="4500" b="1" dirty="0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 		</a:t>
            </a:r>
            <a:r>
              <a:rPr lang="en-US" sz="4500" b="1" dirty="0" err="1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kỉ</a:t>
            </a:r>
            <a:r>
              <a:rPr lang="en-US" sz="4500" b="1" dirty="0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 		</a:t>
            </a:r>
            <a:r>
              <a:rPr lang="en-US" sz="4500" b="1" dirty="0" err="1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kẽ</a:t>
            </a:r>
            <a:r>
              <a:rPr lang="en-US" sz="4500" b="1" dirty="0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 			</a:t>
            </a:r>
            <a:r>
              <a:rPr lang="en-US" sz="4500" b="1" dirty="0" err="1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kệ</a:t>
            </a:r>
            <a:endParaRPr lang="en-US" sz="4500" b="1" dirty="0">
              <a:solidFill>
                <a:srgbClr val="0070C0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A50806E-F55F-4FF1-87F9-1EC59A910C53}"/>
              </a:ext>
            </a:extLst>
          </p:cNvPr>
          <p:cNvSpPr txBox="1"/>
          <p:nvPr/>
        </p:nvSpPr>
        <p:spPr>
          <a:xfrm>
            <a:off x="2883824" y="4360624"/>
            <a:ext cx="225576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dirty="0" err="1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cá</a:t>
            </a:r>
            <a:r>
              <a:rPr lang="en-US" sz="4500" b="1" dirty="0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4500" b="1" dirty="0" err="1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cờ</a:t>
            </a:r>
            <a:endParaRPr lang="en-US" sz="4500" b="1" dirty="0">
              <a:solidFill>
                <a:srgbClr val="0070C0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A4120F8-368E-4D4E-87D7-E3438638220D}"/>
              </a:ext>
            </a:extLst>
          </p:cNvPr>
          <p:cNvSpPr txBox="1"/>
          <p:nvPr/>
        </p:nvSpPr>
        <p:spPr>
          <a:xfrm>
            <a:off x="8811230" y="4360624"/>
            <a:ext cx="225576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dirty="0" err="1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chữ</a:t>
            </a:r>
            <a:r>
              <a:rPr lang="en-US" sz="4500" b="1" dirty="0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4500" b="1" dirty="0" err="1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kí</a:t>
            </a:r>
            <a:endParaRPr lang="en-US" sz="4500" b="1" dirty="0">
              <a:solidFill>
                <a:srgbClr val="0070C0"/>
              </a:solidFill>
              <a:latin typeface="Arial-SGK-TV" pitchFamily="2" charset="0"/>
              <a:cs typeface="Arial-SGK-TV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4" grpId="0"/>
      <p:bldP spid="28" grpId="0"/>
      <p:bldP spid="30" grpId="0"/>
      <p:bldP spid="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-263255" y="2548346"/>
            <a:ext cx="148243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>
                <a:solidFill>
                  <a:srgbClr val="00B0F0"/>
                </a:solidFill>
                <a:latin typeface=".VnAvant" panose="020B7200000000000000" pitchFamily="34" charset="0"/>
              </a:rPr>
              <a:t>k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350806" y="1589266"/>
            <a:ext cx="14824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FF0000"/>
                </a:solidFill>
                <a:latin typeface=".VnAvant" panose="020B7200000000000000" pitchFamily="34" charset="0"/>
              </a:rPr>
              <a:t>i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350806" y="2809956"/>
            <a:ext cx="14824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FF0000"/>
                </a:solidFill>
                <a:latin typeface=".VnAvant" panose="020B7200000000000000" pitchFamily="34" charset="0"/>
              </a:rPr>
              <a:t>e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350805" y="3994896"/>
            <a:ext cx="14824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FF0000"/>
                </a:solidFill>
                <a:latin typeface=".VnAvant" panose="020B7200000000000000" pitchFamily="34" charset="0"/>
              </a:rPr>
              <a:t>ª</a:t>
            </a:r>
          </a:p>
        </p:txBody>
      </p:sp>
      <p:sp>
        <p:nvSpPr>
          <p:cNvPr id="46" name="Rounded Rectangle 1"/>
          <p:cNvSpPr/>
          <p:nvPr/>
        </p:nvSpPr>
        <p:spPr>
          <a:xfrm>
            <a:off x="2590784" y="1551277"/>
            <a:ext cx="1427017" cy="914400"/>
          </a:xfrm>
          <a:prstGeom prst="roundRect">
            <a:avLst/>
          </a:prstGeom>
          <a:solidFill>
            <a:srgbClr val="ED5DA8"/>
          </a:soli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err="1">
                <a:latin typeface=".VnAvant" panose="020B7200000000000000" pitchFamily="34" charset="0"/>
              </a:rPr>
              <a:t>ki</a:t>
            </a:r>
            <a:endParaRPr lang="en-US" sz="6600" b="1" dirty="0">
              <a:latin typeface=".VnAvant" panose="020B7200000000000000" pitchFamily="34" charset="0"/>
            </a:endParaRPr>
          </a:p>
        </p:txBody>
      </p:sp>
      <p:sp>
        <p:nvSpPr>
          <p:cNvPr id="47" name="Rounded Rectangle 15"/>
          <p:cNvSpPr/>
          <p:nvPr/>
        </p:nvSpPr>
        <p:spPr>
          <a:xfrm>
            <a:off x="2556142" y="2818886"/>
            <a:ext cx="1427017" cy="914400"/>
          </a:xfrm>
          <a:prstGeom prst="roundRect">
            <a:avLst/>
          </a:prstGeom>
          <a:solidFill>
            <a:srgbClr val="ED5DA8"/>
          </a:soli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err="1">
                <a:latin typeface=".VnAvant" panose="020B7200000000000000" pitchFamily="34" charset="0"/>
              </a:rPr>
              <a:t>ke</a:t>
            </a:r>
            <a:endParaRPr lang="en-US" sz="6600" b="1" dirty="0">
              <a:latin typeface=".VnAvant" panose="020B7200000000000000" pitchFamily="34" charset="0"/>
            </a:endParaRPr>
          </a:p>
        </p:txBody>
      </p:sp>
      <p:sp>
        <p:nvSpPr>
          <p:cNvPr id="48" name="Rounded Rectangle 16"/>
          <p:cNvSpPr/>
          <p:nvPr/>
        </p:nvSpPr>
        <p:spPr>
          <a:xfrm>
            <a:off x="2590784" y="4003826"/>
            <a:ext cx="1427017" cy="914400"/>
          </a:xfrm>
          <a:prstGeom prst="roundRect">
            <a:avLst/>
          </a:prstGeom>
          <a:solidFill>
            <a:srgbClr val="ED5DA8"/>
          </a:soli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>
                <a:latin typeface=".VnAvant" panose="020B7200000000000000" pitchFamily="34" charset="0"/>
              </a:rPr>
              <a:t>kª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730611" y="2562196"/>
            <a:ext cx="148243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>
                <a:solidFill>
                  <a:srgbClr val="00B0F0"/>
                </a:solidFill>
                <a:latin typeface=".VnAvant" panose="020B7200000000000000" pitchFamily="34" charset="0"/>
              </a:rPr>
              <a:t>c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 flipV="1">
            <a:off x="858982" y="2064781"/>
            <a:ext cx="1052945" cy="1024783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858982" y="3265776"/>
            <a:ext cx="928254" cy="2416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858982" y="3519056"/>
            <a:ext cx="928254" cy="79577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8330817" y="1603116"/>
            <a:ext cx="14824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FF0000"/>
                </a:solidFill>
                <a:latin typeface=".VnAvant" panose="020B7200000000000000" pitchFamily="34" charset="0"/>
              </a:rPr>
              <a:t> a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8442615" y="2778007"/>
            <a:ext cx="14824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FF0000"/>
                </a:solidFill>
                <a:latin typeface=".VnAvant" panose="020B7200000000000000" pitchFamily="34" charset="0"/>
              </a:rPr>
              <a:t>o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8443360" y="4008746"/>
            <a:ext cx="14824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FF0000"/>
                </a:solidFill>
                <a:latin typeface=".VnAvant" panose="020B7200000000000000" pitchFamily="34" charset="0"/>
              </a:rPr>
              <a:t>…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 flipV="1">
            <a:off x="7804343" y="2064781"/>
            <a:ext cx="1052945" cy="1024783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V="1">
            <a:off x="7845906" y="3347216"/>
            <a:ext cx="879521" cy="57281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7804343" y="3747136"/>
            <a:ext cx="1052945" cy="56769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2"/>
          <p:cNvSpPr/>
          <p:nvPr/>
        </p:nvSpPr>
        <p:spPr>
          <a:xfrm>
            <a:off x="9570795" y="1565127"/>
            <a:ext cx="1427017" cy="914400"/>
          </a:xfrm>
          <a:prstGeom prst="roundRect">
            <a:avLst/>
          </a:prstGeom>
          <a:solidFill>
            <a:srgbClr val="ED5DA8"/>
          </a:soli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err="1">
                <a:latin typeface=".VnAvant" panose="020B7200000000000000" pitchFamily="34" charset="0"/>
              </a:rPr>
              <a:t>ca</a:t>
            </a:r>
            <a:endParaRPr lang="en-US" sz="6600" b="1" dirty="0">
              <a:latin typeface=".VnAvant" panose="020B7200000000000000" pitchFamily="34" charset="0"/>
            </a:endParaRPr>
          </a:p>
        </p:txBody>
      </p:sp>
      <p:sp>
        <p:nvSpPr>
          <p:cNvPr id="4" name="Rounded Rectangle 23"/>
          <p:cNvSpPr/>
          <p:nvPr/>
        </p:nvSpPr>
        <p:spPr>
          <a:xfrm>
            <a:off x="9536153" y="2832736"/>
            <a:ext cx="1427017" cy="914400"/>
          </a:xfrm>
          <a:prstGeom prst="roundRect">
            <a:avLst/>
          </a:prstGeom>
          <a:solidFill>
            <a:srgbClr val="ED5DA8"/>
          </a:soli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>
                <a:latin typeface=".VnAvant" panose="020B7200000000000000" pitchFamily="34" charset="0"/>
              </a:rPr>
              <a:t>co</a:t>
            </a:r>
          </a:p>
        </p:txBody>
      </p:sp>
      <p:sp>
        <p:nvSpPr>
          <p:cNvPr id="5" name="Rounded Rectangle 24"/>
          <p:cNvSpPr/>
          <p:nvPr/>
        </p:nvSpPr>
        <p:spPr>
          <a:xfrm>
            <a:off x="9570795" y="4017676"/>
            <a:ext cx="1427017" cy="914400"/>
          </a:xfrm>
          <a:prstGeom prst="roundRect">
            <a:avLst/>
          </a:prstGeom>
          <a:solidFill>
            <a:srgbClr val="ED5DA8"/>
          </a:soli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>
                <a:latin typeface=".VnAvant" panose="020B7200000000000000" pitchFamily="34" charset="0"/>
              </a:rPr>
              <a:t>…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E7E5731-AA3A-4BD8-8191-57576B6B93B2}"/>
              </a:ext>
            </a:extLst>
          </p:cNvPr>
          <p:cNvSpPr txBox="1"/>
          <p:nvPr/>
        </p:nvSpPr>
        <p:spPr>
          <a:xfrm>
            <a:off x="1095404" y="118462"/>
            <a:ext cx="392888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dirty="0">
                <a:latin typeface="Arial-SGK-TV" pitchFamily="2" charset="0"/>
                <a:cs typeface="Arial-SGK-TV" pitchFamily="2" charset="0"/>
              </a:rPr>
              <a:t>b. </a:t>
            </a:r>
            <a:r>
              <a:rPr lang="en-US" sz="4500" b="1" dirty="0" err="1">
                <a:latin typeface="Arial-SGK-TV" pitchFamily="2" charset="0"/>
                <a:cs typeface="Arial-SGK-TV" pitchFamily="2" charset="0"/>
              </a:rPr>
              <a:t>Ghi</a:t>
            </a:r>
            <a:r>
              <a:rPr lang="en-US" sz="4500" b="1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4500" b="1" dirty="0" err="1">
                <a:latin typeface="Arial-SGK-TV" pitchFamily="2" charset="0"/>
                <a:cs typeface="Arial-SGK-TV" pitchFamily="2" charset="0"/>
              </a:rPr>
              <a:t>nhớ</a:t>
            </a:r>
            <a:endParaRPr lang="en-US" sz="4500" b="1" dirty="0">
              <a:solidFill>
                <a:srgbClr val="FF0000"/>
              </a:solidFill>
              <a:latin typeface="Arial-SGK-TV" pitchFamily="2" charset="0"/>
              <a:cs typeface="Arial-SGK-TV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9" grpId="0"/>
      <p:bldP spid="42" grpId="0"/>
      <p:bldP spid="43" grpId="0"/>
      <p:bldP spid="46" grpId="0" animBg="1"/>
      <p:bldP spid="47" grpId="0" animBg="1"/>
      <p:bldP spid="48" grpId="0" animBg="1"/>
      <p:bldP spid="50" grpId="0"/>
      <p:bldP spid="63" grpId="0"/>
      <p:bldP spid="64" grpId="0"/>
      <p:bldP spid="65" grpId="0"/>
      <p:bldP spid="3" grpId="0" animBg="1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F503B52D-5F0E-4366-A5B6-2A64738FD5CC}"/>
              </a:ext>
            </a:extLst>
          </p:cNvPr>
          <p:cNvSpPr txBox="1"/>
          <p:nvPr/>
        </p:nvSpPr>
        <p:spPr>
          <a:xfrm>
            <a:off x="375059" y="175569"/>
            <a:ext cx="471036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dirty="0">
                <a:latin typeface="Arial-SGK-TV" pitchFamily="2" charset="0"/>
                <a:cs typeface="Arial-SGK-TV" pitchFamily="2" charset="0"/>
              </a:rPr>
              <a:t>c. </a:t>
            </a:r>
            <a:r>
              <a:rPr lang="en-US" sz="4500" b="1" dirty="0" err="1">
                <a:latin typeface="Arial-SGK-TV" pitchFamily="2" charset="0"/>
                <a:cs typeface="Arial-SGK-TV" pitchFamily="2" charset="0"/>
              </a:rPr>
              <a:t>Thực</a:t>
            </a:r>
            <a:r>
              <a:rPr lang="en-US" sz="4500" b="1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4500" b="1" dirty="0" err="1">
                <a:latin typeface="Arial-SGK-TV" pitchFamily="2" charset="0"/>
                <a:cs typeface="Arial-SGK-TV" pitchFamily="2" charset="0"/>
              </a:rPr>
              <a:t>hành</a:t>
            </a:r>
            <a:endParaRPr lang="en-US" sz="4500" b="1" dirty="0">
              <a:solidFill>
                <a:srgbClr val="FF0000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9F36117-00F9-4AC3-8442-1EA8B8369206}"/>
              </a:ext>
            </a:extLst>
          </p:cNvPr>
          <p:cNvSpPr txBox="1"/>
          <p:nvPr/>
        </p:nvSpPr>
        <p:spPr>
          <a:xfrm>
            <a:off x="576620" y="1291531"/>
            <a:ext cx="83215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-</a:t>
            </a:r>
            <a:r>
              <a:rPr lang="en-US" sz="3600" b="1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Tìm</a:t>
            </a:r>
            <a:r>
              <a:rPr lang="en-US" sz="3600" b="1" dirty="0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tiếng</a:t>
            </a:r>
            <a:r>
              <a:rPr lang="en-US" sz="3600" b="1" dirty="0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bắt</a:t>
            </a:r>
            <a:r>
              <a:rPr lang="en-US" sz="3600" b="1" dirty="0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đầu</a:t>
            </a:r>
            <a:r>
              <a:rPr lang="en-US" sz="3600" b="1" dirty="0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bằng</a:t>
            </a:r>
            <a:r>
              <a:rPr lang="en-US" sz="3600" b="1" dirty="0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c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4E08DB6-E195-43C1-B1C7-B4FB038F8C05}"/>
              </a:ext>
            </a:extLst>
          </p:cNvPr>
          <p:cNvSpPr txBox="1"/>
          <p:nvPr/>
        </p:nvSpPr>
        <p:spPr>
          <a:xfrm>
            <a:off x="576620" y="2076361"/>
            <a:ext cx="83215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-</a:t>
            </a:r>
            <a:r>
              <a:rPr lang="en-US" sz="3600" b="1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Tìm</a:t>
            </a:r>
            <a:r>
              <a:rPr lang="en-US" sz="3600" b="1" dirty="0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tiếng</a:t>
            </a:r>
            <a:r>
              <a:rPr lang="en-US" sz="3600" b="1" dirty="0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bắt</a:t>
            </a:r>
            <a:r>
              <a:rPr lang="en-US" sz="3600" b="1" dirty="0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đầu</a:t>
            </a:r>
            <a:r>
              <a:rPr lang="en-US" sz="3600" b="1" dirty="0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bằng</a:t>
            </a:r>
            <a:r>
              <a:rPr lang="en-US" sz="3600" b="1" dirty="0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28259" y="0"/>
            <a:ext cx="606247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dirty="0" err="1">
                <a:latin typeface="Arial-SGK-TV" pitchFamily="2" charset="0"/>
                <a:cs typeface="Arial-SGK-TV" pitchFamily="2" charset="0"/>
              </a:rPr>
              <a:t>Phân</a:t>
            </a:r>
            <a:r>
              <a:rPr lang="en-US" sz="4500" b="1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4500" b="1" dirty="0" err="1">
                <a:latin typeface="Arial-SGK-TV" pitchFamily="2" charset="0"/>
                <a:cs typeface="Arial-SGK-TV" pitchFamily="2" charset="0"/>
              </a:rPr>
              <a:t>biệt</a:t>
            </a:r>
            <a:r>
              <a:rPr lang="en-US" sz="4500" b="1" dirty="0">
                <a:latin typeface="Arial-SGK-TV" pitchFamily="2" charset="0"/>
                <a:cs typeface="Arial-SGK-TV" pitchFamily="2" charset="0"/>
              </a:rPr>
              <a:t> ng </a:t>
            </a:r>
            <a:r>
              <a:rPr lang="en-US" sz="4500" b="1" dirty="0" err="1">
                <a:latin typeface="Arial-SGK-TV" pitchFamily="2" charset="0"/>
                <a:cs typeface="Arial-SGK-TV" pitchFamily="2" charset="0"/>
              </a:rPr>
              <a:t>với</a:t>
            </a:r>
            <a:r>
              <a:rPr lang="en-US" sz="4500" b="1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4500" b="1" dirty="0" err="1">
                <a:latin typeface="Arial-SGK-TV" pitchFamily="2" charset="0"/>
                <a:cs typeface="Arial-SGK-TV" pitchFamily="2" charset="0"/>
              </a:rPr>
              <a:t>ngh</a:t>
            </a:r>
            <a:endParaRPr lang="en-US" sz="4500" b="1" dirty="0">
              <a:solidFill>
                <a:srgbClr val="FF0000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2" name="Flowchart: Connector 1"/>
          <p:cNvSpPr/>
          <p:nvPr/>
        </p:nvSpPr>
        <p:spPr>
          <a:xfrm>
            <a:off x="180112" y="83130"/>
            <a:ext cx="568036" cy="568037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VNI-Avo" pitchFamily="2" charset="0"/>
              </a:rPr>
              <a:t>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A63EBE5-86CD-4E90-A6EB-544D886DAEBA}"/>
              </a:ext>
            </a:extLst>
          </p:cNvPr>
          <p:cNvSpPr txBox="1"/>
          <p:nvPr/>
        </p:nvSpPr>
        <p:spPr>
          <a:xfrm>
            <a:off x="799575" y="716008"/>
            <a:ext cx="225576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dirty="0">
                <a:latin typeface="Arial-SGK-TV" pitchFamily="2" charset="0"/>
                <a:cs typeface="Arial-SGK-TV" pitchFamily="2" charset="0"/>
              </a:rPr>
              <a:t>a. </a:t>
            </a:r>
            <a:r>
              <a:rPr lang="en-US" sz="4500" b="1" dirty="0" err="1">
                <a:latin typeface="Arial-SGK-TV" pitchFamily="2" charset="0"/>
                <a:cs typeface="Arial-SGK-TV" pitchFamily="2" charset="0"/>
              </a:rPr>
              <a:t>Đọc</a:t>
            </a:r>
            <a:r>
              <a:rPr lang="en-US" sz="4500" b="1" dirty="0">
                <a:latin typeface="Arial-SGK-TV" pitchFamily="2" charset="0"/>
                <a:cs typeface="Arial-SGK-TV" pitchFamily="2" charset="0"/>
              </a:rPr>
              <a:t>:</a:t>
            </a:r>
            <a:endParaRPr lang="en-US" sz="4500" b="1" dirty="0">
              <a:solidFill>
                <a:srgbClr val="FF0000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D1FAF85-9E66-423E-9507-B8C92D79B369}"/>
              </a:ext>
            </a:extLst>
          </p:cNvPr>
          <p:cNvSpPr txBox="1"/>
          <p:nvPr/>
        </p:nvSpPr>
        <p:spPr>
          <a:xfrm>
            <a:off x="1266605" y="2192067"/>
            <a:ext cx="10616469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dirty="0" err="1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ga</a:t>
            </a:r>
            <a:r>
              <a:rPr lang="en-US" sz="4500" b="1" dirty="0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 		</a:t>
            </a:r>
            <a:r>
              <a:rPr lang="en-US" sz="4500" b="1" dirty="0" err="1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gà</a:t>
            </a:r>
            <a:r>
              <a:rPr lang="en-US" sz="4500" b="1" dirty="0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 		</a:t>
            </a:r>
            <a:r>
              <a:rPr lang="en-US" sz="4500" b="1" dirty="0" err="1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gõ</a:t>
            </a:r>
            <a:r>
              <a:rPr lang="en-US" sz="4500" b="1" dirty="0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 		</a:t>
            </a:r>
            <a:r>
              <a:rPr lang="en-US" sz="4500" b="1" dirty="0" err="1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gỗ</a:t>
            </a:r>
            <a:r>
              <a:rPr lang="en-US" sz="4500" b="1" dirty="0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 		</a:t>
            </a:r>
            <a:r>
              <a:rPr lang="en-US" sz="4500" b="1" dirty="0" err="1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gù</a:t>
            </a:r>
            <a:r>
              <a:rPr lang="en-US" sz="4500" b="1" dirty="0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		 </a:t>
            </a:r>
            <a:r>
              <a:rPr lang="en-US" sz="4500" b="1" dirty="0" err="1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gừ</a:t>
            </a:r>
            <a:r>
              <a:rPr lang="en-US" sz="4500" b="1" dirty="0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 		</a:t>
            </a:r>
            <a:r>
              <a:rPr lang="en-US" sz="4500" b="1" dirty="0" err="1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cọ</a:t>
            </a:r>
            <a:endParaRPr lang="en-US" sz="4500" b="1" dirty="0">
              <a:solidFill>
                <a:srgbClr val="0070C0"/>
              </a:solidFill>
              <a:latin typeface="Arial-SGK-TV" pitchFamily="2" charset="0"/>
              <a:cs typeface="Arial-SGK-TV" pitchFamily="2" charset="0"/>
            </a:endParaRPr>
          </a:p>
          <a:p>
            <a:r>
              <a:rPr lang="en-US" sz="4500" b="1" dirty="0" err="1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ghe</a:t>
            </a:r>
            <a:r>
              <a:rPr lang="en-US" sz="4500" b="1" dirty="0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 		</a:t>
            </a:r>
            <a:r>
              <a:rPr lang="en-US" sz="4500" b="1" dirty="0" err="1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ghi</a:t>
            </a:r>
            <a:r>
              <a:rPr lang="en-US" sz="4500" b="1" dirty="0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 		</a:t>
            </a:r>
            <a:r>
              <a:rPr lang="en-US" sz="4500" b="1" dirty="0" err="1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ghì</a:t>
            </a:r>
            <a:r>
              <a:rPr lang="en-US" sz="4500" b="1" dirty="0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 		</a:t>
            </a:r>
            <a:r>
              <a:rPr lang="en-US" sz="4500" b="1" dirty="0" err="1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ghé</a:t>
            </a:r>
            <a:r>
              <a:rPr lang="en-US" sz="4500" b="1" dirty="0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 		</a:t>
            </a:r>
            <a:r>
              <a:rPr lang="en-US" sz="4500" b="1" dirty="0" err="1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ghế</a:t>
            </a:r>
            <a:r>
              <a:rPr lang="en-US" sz="4500" b="1" dirty="0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 		</a:t>
            </a:r>
            <a:r>
              <a:rPr lang="en-US" sz="4500" b="1" dirty="0" err="1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ghẹ</a:t>
            </a:r>
            <a:r>
              <a:rPr lang="en-US" sz="4500" b="1" dirty="0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 			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A50806E-F55F-4FF1-87F9-1EC59A910C53}"/>
              </a:ext>
            </a:extLst>
          </p:cNvPr>
          <p:cNvSpPr txBox="1"/>
          <p:nvPr/>
        </p:nvSpPr>
        <p:spPr>
          <a:xfrm>
            <a:off x="2883824" y="4360624"/>
            <a:ext cx="225576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dirty="0" err="1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gà</a:t>
            </a:r>
            <a:r>
              <a:rPr lang="en-US" sz="4500" b="1" dirty="0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4500" b="1" dirty="0" err="1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gô</a:t>
            </a:r>
            <a:endParaRPr lang="en-US" sz="4500" b="1" dirty="0">
              <a:solidFill>
                <a:srgbClr val="0070C0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A4120F8-368E-4D4E-87D7-E3438638220D}"/>
              </a:ext>
            </a:extLst>
          </p:cNvPr>
          <p:cNvSpPr txBox="1"/>
          <p:nvPr/>
        </p:nvSpPr>
        <p:spPr>
          <a:xfrm>
            <a:off x="9479823" y="4534034"/>
            <a:ext cx="225576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dirty="0" err="1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ghế</a:t>
            </a:r>
            <a:r>
              <a:rPr lang="en-US" sz="4500" b="1" dirty="0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4500" b="1" dirty="0" err="1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gỗ</a:t>
            </a:r>
            <a:endParaRPr lang="en-US" sz="4500" b="1" dirty="0">
              <a:solidFill>
                <a:srgbClr val="0070C0"/>
              </a:solidFill>
              <a:latin typeface="Arial-SGK-TV" pitchFamily="2" charset="0"/>
              <a:cs typeface="Arial-SGK-TV" pitchFamily="2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FDF96A7-66F8-439D-9B5D-DB04EA19B1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014" y="3993610"/>
            <a:ext cx="1802890" cy="186567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F043744-BCAF-4F67-8993-E50219F5AE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6893" y="4084594"/>
            <a:ext cx="1511111" cy="2273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867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2578" y="2762618"/>
            <a:ext cx="1482437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500" b="1" dirty="0" err="1">
                <a:solidFill>
                  <a:srgbClr val="00B0F0"/>
                </a:solidFill>
                <a:latin typeface=".VnAvant" panose="020B7200000000000000" pitchFamily="34" charset="0"/>
              </a:rPr>
              <a:t>gh</a:t>
            </a:r>
            <a:endParaRPr lang="en-US" sz="5500" b="1" dirty="0">
              <a:solidFill>
                <a:srgbClr val="00B0F0"/>
              </a:solidFill>
              <a:latin typeface=".VnAvant" panose="020B7200000000000000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903590" y="1589266"/>
            <a:ext cx="14824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FF0000"/>
                </a:solidFill>
                <a:latin typeface=".VnAvant" panose="020B7200000000000000" pitchFamily="34" charset="0"/>
              </a:rPr>
              <a:t>i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903590" y="2809956"/>
            <a:ext cx="14824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FF0000"/>
                </a:solidFill>
                <a:latin typeface=".VnAvant" panose="020B7200000000000000" pitchFamily="34" charset="0"/>
              </a:rPr>
              <a:t>e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903589" y="3994896"/>
            <a:ext cx="14824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FF0000"/>
                </a:solidFill>
                <a:latin typeface=".VnAvant" panose="020B7200000000000000" pitchFamily="34" charset="0"/>
              </a:rPr>
              <a:t>ª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126804" y="2729225"/>
            <a:ext cx="1482437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500" b="1" dirty="0">
                <a:solidFill>
                  <a:srgbClr val="00B0F0"/>
                </a:solidFill>
                <a:latin typeface=".VnAvant" panose="020B7200000000000000" pitchFamily="34" charset="0"/>
              </a:rPr>
              <a:t>g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 flipV="1">
            <a:off x="1411766" y="2064781"/>
            <a:ext cx="1052945" cy="1024783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1411766" y="3265776"/>
            <a:ext cx="928254" cy="2416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1411766" y="3519056"/>
            <a:ext cx="928254" cy="79577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8742924" y="1603116"/>
            <a:ext cx="14824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FF0000"/>
                </a:solidFill>
                <a:latin typeface=".VnAvant" panose="020B7200000000000000" pitchFamily="34" charset="0"/>
              </a:rPr>
              <a:t> a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8854722" y="2778007"/>
            <a:ext cx="14824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FF0000"/>
                </a:solidFill>
                <a:latin typeface=".VnAvant" panose="020B7200000000000000" pitchFamily="34" charset="0"/>
              </a:rPr>
              <a:t>o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8855467" y="4008746"/>
            <a:ext cx="14824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FF0000"/>
                </a:solidFill>
                <a:latin typeface=".VnAvant" panose="020B7200000000000000" pitchFamily="34" charset="0"/>
              </a:rPr>
              <a:t>…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 flipV="1">
            <a:off x="8216450" y="2064781"/>
            <a:ext cx="1052945" cy="1024783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V="1">
            <a:off x="8258013" y="3347216"/>
            <a:ext cx="879521" cy="57281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8216450" y="3747136"/>
            <a:ext cx="1052945" cy="56769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CA6058E9-374B-4559-90D1-8076ECD32E83}"/>
              </a:ext>
            </a:extLst>
          </p:cNvPr>
          <p:cNvSpPr txBox="1"/>
          <p:nvPr/>
        </p:nvSpPr>
        <p:spPr>
          <a:xfrm>
            <a:off x="1095404" y="118462"/>
            <a:ext cx="392888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dirty="0">
                <a:latin typeface="Arial-SGK-TV" pitchFamily="2" charset="0"/>
                <a:cs typeface="Arial-SGK-TV" pitchFamily="2" charset="0"/>
              </a:rPr>
              <a:t>b. </a:t>
            </a:r>
            <a:r>
              <a:rPr lang="en-US" sz="4500" b="1" dirty="0" err="1">
                <a:latin typeface="Arial-SGK-TV" pitchFamily="2" charset="0"/>
                <a:cs typeface="Arial-SGK-TV" pitchFamily="2" charset="0"/>
              </a:rPr>
              <a:t>Ghi</a:t>
            </a:r>
            <a:r>
              <a:rPr lang="en-US" sz="4500" b="1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4500" b="1" dirty="0" err="1">
                <a:latin typeface="Arial-SGK-TV" pitchFamily="2" charset="0"/>
                <a:cs typeface="Arial-SGK-TV" pitchFamily="2" charset="0"/>
              </a:rPr>
              <a:t>nhớ</a:t>
            </a:r>
            <a:endParaRPr lang="en-US" sz="4500" b="1" dirty="0">
              <a:solidFill>
                <a:srgbClr val="FF0000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9959D23-B7C3-4FD5-83F7-B562CAC8F5B8}"/>
              </a:ext>
            </a:extLst>
          </p:cNvPr>
          <p:cNvSpPr/>
          <p:nvPr/>
        </p:nvSpPr>
        <p:spPr>
          <a:xfrm>
            <a:off x="3038434" y="1547062"/>
            <a:ext cx="1518019" cy="894096"/>
          </a:xfrm>
          <a:prstGeom prst="roundRect">
            <a:avLst/>
          </a:prstGeom>
          <a:solidFill>
            <a:srgbClr val="CB13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latin typeface="Arial-SGK-TV" pitchFamily="2" charset="0"/>
                <a:cs typeface="Arial-SGK-TV" pitchFamily="2" charset="0"/>
              </a:rPr>
              <a:t>ghi</a:t>
            </a:r>
            <a:endParaRPr lang="en-US" sz="4000" dirty="0"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9173E16-E641-49D4-A77A-0A693299DA04}"/>
              </a:ext>
            </a:extLst>
          </p:cNvPr>
          <p:cNvSpPr/>
          <p:nvPr/>
        </p:nvSpPr>
        <p:spPr>
          <a:xfrm>
            <a:off x="3085161" y="2689969"/>
            <a:ext cx="1577794" cy="894096"/>
          </a:xfrm>
          <a:prstGeom prst="roundRect">
            <a:avLst/>
          </a:prstGeom>
          <a:solidFill>
            <a:srgbClr val="CB13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latin typeface="Arial-SGK-TV" pitchFamily="2" charset="0"/>
                <a:cs typeface="Arial-SGK-TV" pitchFamily="2" charset="0"/>
              </a:rPr>
              <a:t>ghe</a:t>
            </a:r>
            <a:endParaRPr lang="en-US" sz="4000" dirty="0"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B34F41B-A880-4159-81C5-3CB99ABC6EE8}"/>
              </a:ext>
            </a:extLst>
          </p:cNvPr>
          <p:cNvSpPr/>
          <p:nvPr/>
        </p:nvSpPr>
        <p:spPr>
          <a:xfrm>
            <a:off x="3124364" y="3994896"/>
            <a:ext cx="1577794" cy="894096"/>
          </a:xfrm>
          <a:prstGeom prst="roundRect">
            <a:avLst/>
          </a:prstGeom>
          <a:solidFill>
            <a:srgbClr val="CB13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latin typeface="Arial-SGK-TV" pitchFamily="2" charset="0"/>
                <a:cs typeface="Arial-SGK-TV" pitchFamily="2" charset="0"/>
              </a:rPr>
              <a:t>ghê</a:t>
            </a:r>
            <a:endParaRPr lang="en-US" sz="4000" dirty="0"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07A1084D-753A-44AA-B6B1-7BDCD0828ABB}"/>
              </a:ext>
            </a:extLst>
          </p:cNvPr>
          <p:cNvSpPr/>
          <p:nvPr/>
        </p:nvSpPr>
        <p:spPr>
          <a:xfrm>
            <a:off x="9795869" y="1664532"/>
            <a:ext cx="1482437" cy="894096"/>
          </a:xfrm>
          <a:prstGeom prst="roundRect">
            <a:avLst/>
          </a:prstGeom>
          <a:solidFill>
            <a:srgbClr val="CB13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latin typeface="Arial-SGK-TV" pitchFamily="2" charset="0"/>
                <a:cs typeface="Arial-SGK-TV" pitchFamily="2" charset="0"/>
              </a:rPr>
              <a:t>ga</a:t>
            </a:r>
            <a:endParaRPr lang="en-US" sz="4000" dirty="0"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1A523B01-534E-44E8-B880-EE4D84251E3A}"/>
              </a:ext>
            </a:extLst>
          </p:cNvPr>
          <p:cNvSpPr/>
          <p:nvPr/>
        </p:nvSpPr>
        <p:spPr>
          <a:xfrm>
            <a:off x="9862270" y="2807241"/>
            <a:ext cx="1373341" cy="894096"/>
          </a:xfrm>
          <a:prstGeom prst="roundRect">
            <a:avLst/>
          </a:prstGeom>
          <a:solidFill>
            <a:srgbClr val="CB13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Arial-SGK-TV" pitchFamily="2" charset="0"/>
                <a:cs typeface="Arial-SGK-TV" pitchFamily="2" charset="0"/>
              </a:rPr>
              <a:t>go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7E157384-9AF9-43BA-9FDD-64B44C360F0F}"/>
              </a:ext>
            </a:extLst>
          </p:cNvPr>
          <p:cNvSpPr/>
          <p:nvPr/>
        </p:nvSpPr>
        <p:spPr>
          <a:xfrm>
            <a:off x="9914696" y="3896506"/>
            <a:ext cx="1373341" cy="894096"/>
          </a:xfrm>
          <a:prstGeom prst="roundRect">
            <a:avLst/>
          </a:prstGeom>
          <a:solidFill>
            <a:srgbClr val="CB13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Arial-SGK-TV" pitchFamily="2" charset="0"/>
                <a:cs typeface="Arial-SGK-TV" pitchFamily="2" charset="0"/>
              </a:rPr>
              <a:t>…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F503B52D-5F0E-4366-A5B6-2A64738FD5CC}"/>
              </a:ext>
            </a:extLst>
          </p:cNvPr>
          <p:cNvSpPr txBox="1"/>
          <p:nvPr/>
        </p:nvSpPr>
        <p:spPr>
          <a:xfrm>
            <a:off x="375059" y="175569"/>
            <a:ext cx="471036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dirty="0">
                <a:latin typeface="Arial-SGK-TV" pitchFamily="2" charset="0"/>
                <a:cs typeface="Arial-SGK-TV" pitchFamily="2" charset="0"/>
              </a:rPr>
              <a:t>c. </a:t>
            </a:r>
            <a:r>
              <a:rPr lang="en-US" sz="4500" b="1" dirty="0" err="1">
                <a:latin typeface="Arial-SGK-TV" pitchFamily="2" charset="0"/>
                <a:cs typeface="Arial-SGK-TV" pitchFamily="2" charset="0"/>
              </a:rPr>
              <a:t>Thực</a:t>
            </a:r>
            <a:r>
              <a:rPr lang="en-US" sz="4500" b="1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4500" b="1" dirty="0" err="1">
                <a:latin typeface="Arial-SGK-TV" pitchFamily="2" charset="0"/>
                <a:cs typeface="Arial-SGK-TV" pitchFamily="2" charset="0"/>
              </a:rPr>
              <a:t>hành</a:t>
            </a:r>
            <a:endParaRPr lang="en-US" sz="4500" b="1" dirty="0">
              <a:solidFill>
                <a:srgbClr val="FF0000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9F36117-00F9-4AC3-8442-1EA8B8369206}"/>
              </a:ext>
            </a:extLst>
          </p:cNvPr>
          <p:cNvSpPr txBox="1"/>
          <p:nvPr/>
        </p:nvSpPr>
        <p:spPr>
          <a:xfrm>
            <a:off x="576620" y="1291531"/>
            <a:ext cx="83215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-</a:t>
            </a:r>
            <a:r>
              <a:rPr lang="en-US" sz="3600" b="1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Tìm</a:t>
            </a:r>
            <a:r>
              <a:rPr lang="en-US" sz="3600" b="1" dirty="0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tiếng</a:t>
            </a:r>
            <a:r>
              <a:rPr lang="en-US" sz="3600" b="1" dirty="0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bắt</a:t>
            </a:r>
            <a:r>
              <a:rPr lang="en-US" sz="3600" b="1" dirty="0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đầu</a:t>
            </a:r>
            <a:r>
              <a:rPr lang="en-US" sz="3600" b="1" dirty="0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bằng</a:t>
            </a:r>
            <a:r>
              <a:rPr lang="en-US" sz="3600" b="1" dirty="0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g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4E08DB6-E195-43C1-B1C7-B4FB038F8C05}"/>
              </a:ext>
            </a:extLst>
          </p:cNvPr>
          <p:cNvSpPr txBox="1"/>
          <p:nvPr/>
        </p:nvSpPr>
        <p:spPr>
          <a:xfrm>
            <a:off x="576620" y="2076361"/>
            <a:ext cx="83215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-</a:t>
            </a:r>
            <a:r>
              <a:rPr lang="en-US" sz="3600" b="1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Tìm</a:t>
            </a:r>
            <a:r>
              <a:rPr lang="en-US" sz="3600" b="1" dirty="0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tiếng</a:t>
            </a:r>
            <a:r>
              <a:rPr lang="en-US" sz="3600" b="1" dirty="0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bắt</a:t>
            </a:r>
            <a:r>
              <a:rPr lang="en-US" sz="3600" b="1" dirty="0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đầu</a:t>
            </a:r>
            <a:r>
              <a:rPr lang="en-US" sz="3600" b="1" dirty="0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bằng</a:t>
            </a:r>
            <a:r>
              <a:rPr lang="en-US" sz="3600" b="1" dirty="0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gh</a:t>
            </a:r>
            <a:endParaRPr lang="en-US" sz="3600" b="1" dirty="0">
              <a:solidFill>
                <a:srgbClr val="FF0000"/>
              </a:solidFill>
              <a:latin typeface="Arial-SGK-TV" pitchFamily="2" charset="0"/>
              <a:cs typeface="Arial-SGK-TV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237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28259" y="0"/>
            <a:ext cx="606247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dirty="0" err="1">
                <a:latin typeface="Arial-SGK-TV" pitchFamily="2" charset="0"/>
                <a:cs typeface="Arial-SGK-TV" pitchFamily="2" charset="0"/>
              </a:rPr>
              <a:t>Phân</a:t>
            </a:r>
            <a:r>
              <a:rPr lang="en-US" sz="4500" b="1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4500" b="1" dirty="0" err="1">
                <a:latin typeface="Arial-SGK-TV" pitchFamily="2" charset="0"/>
                <a:cs typeface="Arial-SGK-TV" pitchFamily="2" charset="0"/>
              </a:rPr>
              <a:t>biệt</a:t>
            </a:r>
            <a:r>
              <a:rPr lang="en-US" sz="4500" b="1" dirty="0">
                <a:latin typeface="Arial-SGK-TV" pitchFamily="2" charset="0"/>
                <a:cs typeface="Arial-SGK-TV" pitchFamily="2" charset="0"/>
              </a:rPr>
              <a:t> ng </a:t>
            </a:r>
            <a:r>
              <a:rPr lang="en-US" sz="4500" b="1" dirty="0" err="1">
                <a:latin typeface="Arial-SGK-TV" pitchFamily="2" charset="0"/>
                <a:cs typeface="Arial-SGK-TV" pitchFamily="2" charset="0"/>
              </a:rPr>
              <a:t>với</a:t>
            </a:r>
            <a:r>
              <a:rPr lang="en-US" sz="4500" b="1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4500" b="1" dirty="0" err="1">
                <a:latin typeface="Arial-SGK-TV" pitchFamily="2" charset="0"/>
                <a:cs typeface="Arial-SGK-TV" pitchFamily="2" charset="0"/>
              </a:rPr>
              <a:t>ngh</a:t>
            </a:r>
            <a:endParaRPr lang="en-US" sz="4500" b="1" dirty="0">
              <a:solidFill>
                <a:srgbClr val="FF0000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2" name="Flowchart: Connector 1"/>
          <p:cNvSpPr/>
          <p:nvPr/>
        </p:nvSpPr>
        <p:spPr>
          <a:xfrm>
            <a:off x="180112" y="83130"/>
            <a:ext cx="568036" cy="568037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VNI-Avo" pitchFamily="2" charset="0"/>
              </a:rPr>
              <a:t>3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A63EBE5-86CD-4E90-A6EB-544D886DAEBA}"/>
              </a:ext>
            </a:extLst>
          </p:cNvPr>
          <p:cNvSpPr txBox="1"/>
          <p:nvPr/>
        </p:nvSpPr>
        <p:spPr>
          <a:xfrm>
            <a:off x="799575" y="716008"/>
            <a:ext cx="225576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dirty="0">
                <a:latin typeface="Arial-SGK-TV" pitchFamily="2" charset="0"/>
                <a:cs typeface="Arial-SGK-TV" pitchFamily="2" charset="0"/>
              </a:rPr>
              <a:t>a. </a:t>
            </a:r>
            <a:r>
              <a:rPr lang="en-US" sz="4500" b="1" dirty="0" err="1">
                <a:latin typeface="Arial-SGK-TV" pitchFamily="2" charset="0"/>
                <a:cs typeface="Arial-SGK-TV" pitchFamily="2" charset="0"/>
              </a:rPr>
              <a:t>Đọc</a:t>
            </a:r>
            <a:r>
              <a:rPr lang="en-US" sz="4500" b="1" dirty="0">
                <a:latin typeface="Arial-SGK-TV" pitchFamily="2" charset="0"/>
                <a:cs typeface="Arial-SGK-TV" pitchFamily="2" charset="0"/>
              </a:rPr>
              <a:t>:</a:t>
            </a:r>
            <a:endParaRPr lang="en-US" sz="4500" b="1" dirty="0">
              <a:solidFill>
                <a:srgbClr val="FF0000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D1FAF85-9E66-423E-9507-B8C92D79B369}"/>
              </a:ext>
            </a:extLst>
          </p:cNvPr>
          <p:cNvSpPr txBox="1"/>
          <p:nvPr/>
        </p:nvSpPr>
        <p:spPr>
          <a:xfrm>
            <a:off x="648929" y="2192067"/>
            <a:ext cx="1123414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ngô</a:t>
            </a:r>
            <a:r>
              <a:rPr lang="en-US" sz="4000" b="1" dirty="0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 		</a:t>
            </a:r>
            <a:r>
              <a:rPr lang="en-US" sz="4000" b="1" dirty="0" err="1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ngà</a:t>
            </a:r>
            <a:r>
              <a:rPr lang="en-US" sz="4000" b="1" dirty="0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 		</a:t>
            </a:r>
            <a:r>
              <a:rPr lang="en-US" sz="4000" b="1" dirty="0" err="1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ngừ</a:t>
            </a:r>
            <a:r>
              <a:rPr lang="en-US" sz="4000" b="1" dirty="0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 		</a:t>
            </a:r>
            <a:r>
              <a:rPr lang="en-US" sz="4000" b="1" dirty="0" err="1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ngủ</a:t>
            </a:r>
            <a:r>
              <a:rPr lang="en-US" sz="4000" b="1" dirty="0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 		</a:t>
            </a:r>
            <a:r>
              <a:rPr lang="en-US" sz="4000" b="1" dirty="0" err="1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ngõ</a:t>
            </a:r>
            <a:r>
              <a:rPr lang="en-US" sz="4000" b="1" dirty="0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		</a:t>
            </a:r>
            <a:r>
              <a:rPr lang="en-US" sz="4000" b="1" dirty="0" err="1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ngự</a:t>
            </a:r>
            <a:endParaRPr lang="en-US" sz="4000" b="1" dirty="0">
              <a:solidFill>
                <a:srgbClr val="0070C0"/>
              </a:solidFill>
              <a:latin typeface="Arial-SGK-TV" pitchFamily="2" charset="0"/>
              <a:cs typeface="Arial-SGK-TV" pitchFamily="2" charset="0"/>
            </a:endParaRPr>
          </a:p>
          <a:p>
            <a:r>
              <a:rPr lang="en-US" sz="4000" b="1" dirty="0" err="1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nghe</a:t>
            </a:r>
            <a:r>
              <a:rPr lang="en-US" sz="4000" b="1" dirty="0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 		</a:t>
            </a:r>
            <a:r>
              <a:rPr lang="en-US" sz="4000" b="1" dirty="0" err="1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nghề</a:t>
            </a:r>
            <a:r>
              <a:rPr lang="en-US" sz="4000" b="1" dirty="0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 		</a:t>
            </a:r>
            <a:r>
              <a:rPr lang="en-US" sz="4000" b="1" dirty="0" err="1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nghé</a:t>
            </a:r>
            <a:r>
              <a:rPr lang="en-US" sz="4000" b="1" dirty="0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 		</a:t>
            </a:r>
            <a:r>
              <a:rPr lang="en-US" sz="4000" b="1" dirty="0" err="1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nghỉ</a:t>
            </a:r>
            <a:r>
              <a:rPr lang="en-US" sz="4000" b="1" dirty="0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 		 </a:t>
            </a:r>
            <a:r>
              <a:rPr lang="en-US" sz="4000" b="1" dirty="0" err="1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nghĩ</a:t>
            </a:r>
            <a:r>
              <a:rPr lang="en-US" sz="4000" b="1" dirty="0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	   </a:t>
            </a:r>
            <a:r>
              <a:rPr lang="en-US" sz="4000" b="1" dirty="0" err="1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nghệ</a:t>
            </a:r>
            <a:r>
              <a:rPr lang="en-US" sz="4000" b="1" dirty="0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		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A50806E-F55F-4FF1-87F9-1EC59A910C53}"/>
              </a:ext>
            </a:extLst>
          </p:cNvPr>
          <p:cNvSpPr txBox="1"/>
          <p:nvPr/>
        </p:nvSpPr>
        <p:spPr>
          <a:xfrm>
            <a:off x="3640908" y="4534034"/>
            <a:ext cx="225576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dirty="0" err="1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cá</a:t>
            </a:r>
            <a:r>
              <a:rPr lang="en-US" sz="4500" b="1" dirty="0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4500" b="1" dirty="0" err="1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ngừ</a:t>
            </a:r>
            <a:endParaRPr lang="en-US" sz="4500" b="1" dirty="0">
              <a:solidFill>
                <a:srgbClr val="0070C0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A4120F8-368E-4D4E-87D7-E3438638220D}"/>
              </a:ext>
            </a:extLst>
          </p:cNvPr>
          <p:cNvSpPr txBox="1"/>
          <p:nvPr/>
        </p:nvSpPr>
        <p:spPr>
          <a:xfrm>
            <a:off x="8748441" y="4534034"/>
            <a:ext cx="298715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dirty="0" err="1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củ</a:t>
            </a:r>
            <a:r>
              <a:rPr lang="en-US" sz="4500" b="1" dirty="0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4500" b="1" dirty="0" err="1">
                <a:solidFill>
                  <a:srgbClr val="0070C0"/>
                </a:solidFill>
                <a:latin typeface="Arial-SGK-TV" pitchFamily="2" charset="0"/>
                <a:cs typeface="Arial-SGK-TV" pitchFamily="2" charset="0"/>
              </a:rPr>
              <a:t>nghệ</a:t>
            </a:r>
            <a:endParaRPr lang="en-US" sz="4500" b="1" dirty="0">
              <a:solidFill>
                <a:srgbClr val="0070C0"/>
              </a:solidFill>
              <a:latin typeface="Arial-SGK-TV" pitchFamily="2" charset="0"/>
              <a:cs typeface="Arial-SGK-TV" pitchFamily="2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4A25EE9-90F2-40D5-A6B1-18119FD3CB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9143" y="4306660"/>
            <a:ext cx="2851765" cy="144329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0DFF814-13CA-4F15-A4CD-92B6B5F9BF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08754" y="4582023"/>
            <a:ext cx="1245597" cy="1329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169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026223" y="2824173"/>
            <a:ext cx="14824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>
                <a:solidFill>
                  <a:srgbClr val="00B0F0"/>
                </a:solidFill>
                <a:latin typeface=".VnAvant" panose="020B7200000000000000" pitchFamily="34" charset="0"/>
              </a:rPr>
              <a:t>ngh</a:t>
            </a:r>
            <a:endParaRPr lang="en-US" sz="4800" b="1" dirty="0">
              <a:solidFill>
                <a:srgbClr val="00B0F0"/>
              </a:solidFill>
              <a:latin typeface=".VnAvant" panose="020B7200000000000000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119206" y="1589266"/>
            <a:ext cx="14824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FF0000"/>
                </a:solidFill>
                <a:latin typeface=".VnAvant" panose="020B7200000000000000" pitchFamily="34" charset="0"/>
              </a:rPr>
              <a:t>i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119206" y="2809956"/>
            <a:ext cx="14824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FF0000"/>
                </a:solidFill>
                <a:latin typeface=".VnAvant" panose="020B7200000000000000" pitchFamily="34" charset="0"/>
              </a:rPr>
              <a:t>e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119205" y="3994896"/>
            <a:ext cx="14824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FF0000"/>
                </a:solidFill>
                <a:latin typeface=".VnAvant" panose="020B7200000000000000" pitchFamily="34" charset="0"/>
              </a:rPr>
              <a:t>ª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467864" y="2916139"/>
            <a:ext cx="14824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00B0F0"/>
                </a:solidFill>
                <a:latin typeface=".VnAvant" panose="020B7200000000000000" pitchFamily="34" charset="0"/>
              </a:rPr>
              <a:t>ng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 flipV="1">
            <a:off x="2627382" y="2064781"/>
            <a:ext cx="1052945" cy="1024783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2627382" y="3265776"/>
            <a:ext cx="928254" cy="2416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2627382" y="3519056"/>
            <a:ext cx="928254" cy="79577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8075947" y="1603116"/>
            <a:ext cx="14824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FF0000"/>
                </a:solidFill>
                <a:latin typeface=".VnAvant" panose="020B7200000000000000" pitchFamily="34" charset="0"/>
              </a:rPr>
              <a:t> a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8187745" y="2778007"/>
            <a:ext cx="14824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FF0000"/>
                </a:solidFill>
                <a:latin typeface=".VnAvant" panose="020B7200000000000000" pitchFamily="34" charset="0"/>
              </a:rPr>
              <a:t>o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8188490" y="4008746"/>
            <a:ext cx="14824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FF0000"/>
                </a:solidFill>
                <a:latin typeface=".VnAvant" panose="020B7200000000000000" pitchFamily="34" charset="0"/>
              </a:rPr>
              <a:t>…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 flipV="1">
            <a:off x="7549473" y="2064781"/>
            <a:ext cx="1052945" cy="1024783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V="1">
            <a:off x="7591036" y="3347216"/>
            <a:ext cx="879521" cy="57281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7549473" y="3747136"/>
            <a:ext cx="1052945" cy="56769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CA6058E9-374B-4559-90D1-8076ECD32E83}"/>
              </a:ext>
            </a:extLst>
          </p:cNvPr>
          <p:cNvSpPr txBox="1"/>
          <p:nvPr/>
        </p:nvSpPr>
        <p:spPr>
          <a:xfrm>
            <a:off x="1095404" y="118462"/>
            <a:ext cx="392888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dirty="0">
                <a:latin typeface="Arial-SGK-TV" pitchFamily="2" charset="0"/>
                <a:cs typeface="Arial-SGK-TV" pitchFamily="2" charset="0"/>
              </a:rPr>
              <a:t>b. </a:t>
            </a:r>
            <a:r>
              <a:rPr lang="en-US" sz="4500" b="1" dirty="0" err="1">
                <a:latin typeface="Arial-SGK-TV" pitchFamily="2" charset="0"/>
                <a:cs typeface="Arial-SGK-TV" pitchFamily="2" charset="0"/>
              </a:rPr>
              <a:t>Ghi</a:t>
            </a:r>
            <a:r>
              <a:rPr lang="en-US" sz="4500" b="1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4500" b="1" dirty="0" err="1">
                <a:latin typeface="Arial-SGK-TV" pitchFamily="2" charset="0"/>
                <a:cs typeface="Arial-SGK-TV" pitchFamily="2" charset="0"/>
              </a:rPr>
              <a:t>nhớ</a:t>
            </a:r>
            <a:endParaRPr lang="en-US" sz="4500" b="1" dirty="0">
              <a:solidFill>
                <a:srgbClr val="FF0000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9959D23-B7C3-4FD5-83F7-B562CAC8F5B8}"/>
              </a:ext>
            </a:extLst>
          </p:cNvPr>
          <p:cNvSpPr/>
          <p:nvPr/>
        </p:nvSpPr>
        <p:spPr>
          <a:xfrm>
            <a:off x="4254050" y="1547062"/>
            <a:ext cx="1518019" cy="894096"/>
          </a:xfrm>
          <a:prstGeom prst="roundRect">
            <a:avLst/>
          </a:prstGeom>
          <a:solidFill>
            <a:srgbClr val="CB13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latin typeface="Arial-SGK-TV" pitchFamily="2" charset="0"/>
                <a:cs typeface="Arial-SGK-TV" pitchFamily="2" charset="0"/>
              </a:rPr>
              <a:t>nghi</a:t>
            </a:r>
            <a:endParaRPr lang="en-US" sz="4000" dirty="0"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9173E16-E641-49D4-A77A-0A693299DA04}"/>
              </a:ext>
            </a:extLst>
          </p:cNvPr>
          <p:cNvSpPr/>
          <p:nvPr/>
        </p:nvSpPr>
        <p:spPr>
          <a:xfrm>
            <a:off x="4300777" y="2689969"/>
            <a:ext cx="1577794" cy="894096"/>
          </a:xfrm>
          <a:prstGeom prst="roundRect">
            <a:avLst/>
          </a:prstGeom>
          <a:solidFill>
            <a:srgbClr val="CB13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latin typeface="Arial-SGK-TV" pitchFamily="2" charset="0"/>
                <a:cs typeface="Arial-SGK-TV" pitchFamily="2" charset="0"/>
              </a:rPr>
              <a:t>nghe</a:t>
            </a:r>
            <a:endParaRPr lang="en-US" sz="4000" dirty="0"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B34F41B-A880-4159-81C5-3CB99ABC6EE8}"/>
              </a:ext>
            </a:extLst>
          </p:cNvPr>
          <p:cNvSpPr/>
          <p:nvPr/>
        </p:nvSpPr>
        <p:spPr>
          <a:xfrm>
            <a:off x="4339980" y="3994896"/>
            <a:ext cx="1577794" cy="894096"/>
          </a:xfrm>
          <a:prstGeom prst="roundRect">
            <a:avLst/>
          </a:prstGeom>
          <a:solidFill>
            <a:srgbClr val="CB13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latin typeface="Arial-SGK-TV" pitchFamily="2" charset="0"/>
                <a:cs typeface="Arial-SGK-TV" pitchFamily="2" charset="0"/>
              </a:rPr>
              <a:t>nghê</a:t>
            </a:r>
            <a:endParaRPr lang="en-US" sz="4000" dirty="0"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07A1084D-753A-44AA-B6B1-7BDCD0828ABB}"/>
              </a:ext>
            </a:extLst>
          </p:cNvPr>
          <p:cNvSpPr/>
          <p:nvPr/>
        </p:nvSpPr>
        <p:spPr>
          <a:xfrm>
            <a:off x="9128892" y="1664532"/>
            <a:ext cx="1482437" cy="894096"/>
          </a:xfrm>
          <a:prstGeom prst="roundRect">
            <a:avLst/>
          </a:prstGeom>
          <a:solidFill>
            <a:srgbClr val="CB13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latin typeface="Arial-SGK-TV" pitchFamily="2" charset="0"/>
                <a:cs typeface="Arial-SGK-TV" pitchFamily="2" charset="0"/>
              </a:rPr>
              <a:t>nga</a:t>
            </a:r>
            <a:endParaRPr lang="en-US" sz="4000" dirty="0"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1A523B01-534E-44E8-B880-EE4D84251E3A}"/>
              </a:ext>
            </a:extLst>
          </p:cNvPr>
          <p:cNvSpPr/>
          <p:nvPr/>
        </p:nvSpPr>
        <p:spPr>
          <a:xfrm>
            <a:off x="9195293" y="2807241"/>
            <a:ext cx="1373341" cy="894096"/>
          </a:xfrm>
          <a:prstGeom prst="roundRect">
            <a:avLst/>
          </a:prstGeom>
          <a:solidFill>
            <a:srgbClr val="CB13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latin typeface="Arial-SGK-TV" pitchFamily="2" charset="0"/>
                <a:cs typeface="Arial-SGK-TV" pitchFamily="2" charset="0"/>
              </a:rPr>
              <a:t>ngo</a:t>
            </a:r>
            <a:endParaRPr lang="en-US" sz="4000" dirty="0"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7E157384-9AF9-43BA-9FDD-64B44C360F0F}"/>
              </a:ext>
            </a:extLst>
          </p:cNvPr>
          <p:cNvSpPr/>
          <p:nvPr/>
        </p:nvSpPr>
        <p:spPr>
          <a:xfrm>
            <a:off x="9247719" y="3896506"/>
            <a:ext cx="1373341" cy="894096"/>
          </a:xfrm>
          <a:prstGeom prst="roundRect">
            <a:avLst/>
          </a:prstGeom>
          <a:solidFill>
            <a:srgbClr val="CB13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Arial-SGK-TV" pitchFamily="2" charset="0"/>
                <a:cs typeface="Arial-SGK-TV" pitchFamily="2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638234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279</Words>
  <Application>Microsoft Office PowerPoint</Application>
  <PresentationFormat>Widescreen</PresentationFormat>
  <Paragraphs>80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.VnAvant</vt:lpstr>
      <vt:lpstr>Arial</vt:lpstr>
      <vt:lpstr>Arial-SGK-TV</vt:lpstr>
      <vt:lpstr>Calibri</vt:lpstr>
      <vt:lpstr>Calibri Light</vt:lpstr>
      <vt:lpstr>VNI-Avo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 Duyen</dc:creator>
  <cp:lastModifiedBy>admin</cp:lastModifiedBy>
  <cp:revision>160</cp:revision>
  <dcterms:created xsi:type="dcterms:W3CDTF">2020-08-07T01:41:00Z</dcterms:created>
  <dcterms:modified xsi:type="dcterms:W3CDTF">2020-10-18T17:57:46Z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1033-11.2.0.9635</vt:lpwstr>
  </property>
</Properties>
</file>