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301" r:id="rId3"/>
    <p:sldId id="256" r:id="rId4"/>
    <p:sldId id="305" r:id="rId5"/>
    <p:sldId id="264" r:id="rId6"/>
    <p:sldId id="259" r:id="rId7"/>
    <p:sldId id="312" r:id="rId8"/>
    <p:sldId id="313" r:id="rId9"/>
    <p:sldId id="314" r:id="rId10"/>
    <p:sldId id="266" r:id="rId11"/>
    <p:sldId id="268" r:id="rId12"/>
    <p:sldId id="306" r:id="rId13"/>
    <p:sldId id="310" r:id="rId14"/>
    <p:sldId id="295" r:id="rId15"/>
    <p:sldId id="311" r:id="rId16"/>
    <p:sldId id="278" r:id="rId17"/>
    <p:sldId id="279" r:id="rId18"/>
    <p:sldId id="280" r:id="rId19"/>
    <p:sldId id="277" r:id="rId20"/>
    <p:sldId id="309" r:id="rId21"/>
    <p:sldId id="29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48" d="100"/>
          <a:sy n="48" d="100"/>
        </p:scale>
        <p:origin x="6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BÀI 46: 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0"/>
    </mc:Choice>
    <mc:Fallback xmlns="">
      <p:transition spd="slow" advTm="172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5486400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108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00800" y="4191000"/>
            <a:ext cx="1575458" cy="1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43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28601" y="304800"/>
            <a:ext cx="8534400" cy="57912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8" r="38571" b="14139"/>
          <a:stretch/>
        </p:blipFill>
        <p:spPr>
          <a:xfrm>
            <a:off x="1371600" y="1676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2133600"/>
            <a:ext cx="72944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Ă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209800"/>
            <a:ext cx="709179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Â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133600"/>
            <a:ext cx="726064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0574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olidFill>
                  <a:schemeClr val="bg1"/>
                </a:solidFill>
                <a:latin typeface="HP001 4 hàng" pitchFamily="34" charset="0"/>
              </a:rPr>
              <a:t>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ăc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057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âc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023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9144000" cy="59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05" r="10814" b="10180"/>
          <a:stretch/>
        </p:blipFill>
        <p:spPr bwMode="auto">
          <a:xfrm>
            <a:off x="152400" y="3048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429000" y="3200400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4607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"/>
    </mc:Choice>
    <mc:Fallback xmlns="">
      <p:transition spd="slow" advTm="12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399"/>
            <a:ext cx="8991600" cy="59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3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"/>
    </mc:Choice>
    <mc:Fallback xmlns="">
      <p:transition spd="slow" advTm="8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90" y="4969026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639" y="1412061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29" y="5238087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2976" y="52499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85" y="5260853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854" y="52598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8907" y="304800"/>
            <a:ext cx="8614332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3" y="124338"/>
            <a:ext cx="1672333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46" y="426775"/>
            <a:ext cx="1122845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66229" y="202836"/>
            <a:ext cx="7597010" cy="121120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04" y="646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54251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13"/>
    </mc:Choice>
    <mc:Fallback xmlns="">
      <p:transition spd="slow" advTm="42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dirty="0">
                <a:solidFill>
                  <a:srgbClr val="7030A0"/>
                </a:solidFill>
                <a:latin typeface=".VnAvant" pitchFamily="34" charset="0"/>
              </a:rPr>
              <a:t>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28.1|1.6|-30.9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171</Words>
  <Application>Microsoft Office PowerPoint</Application>
  <PresentationFormat>On-screen Show (4:3)</PresentationFormat>
  <Paragraphs>70</Paragraphs>
  <Slides>21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Arial</vt:lpstr>
      <vt:lpstr>Arrus-Black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134</cp:revision>
  <dcterms:created xsi:type="dcterms:W3CDTF">2020-08-23T18:12:36Z</dcterms:created>
  <dcterms:modified xsi:type="dcterms:W3CDTF">2024-11-05T03:50:33Z</dcterms:modified>
</cp:coreProperties>
</file>