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10" r:id="rId2"/>
    <p:sldMasterId id="2147483712" r:id="rId3"/>
  </p:sldMasterIdLst>
  <p:notesMasterIdLst>
    <p:notesMasterId r:id="rId10"/>
  </p:notesMasterIdLst>
  <p:sldIdLst>
    <p:sldId id="291" r:id="rId4"/>
    <p:sldId id="292" r:id="rId5"/>
    <p:sldId id="312" r:id="rId6"/>
    <p:sldId id="310" r:id="rId7"/>
    <p:sldId id="311" r:id="rId8"/>
    <p:sldId id="3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EB0B1-07DF-468C-BFBE-3DDD29761420}" type="doc">
      <dgm:prSet loTypeId="urn:microsoft.com/office/officeart/2008/layout/VerticalCurvedList#1" loCatId="list" qsTypeId="urn:microsoft.com/office/officeart/2005/8/quickstyle/simple1#4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2A8C78AC-B443-4E57-A90F-E75D616C3642}">
      <dgm:prSet phldrT="[Text]" custT="1"/>
      <dgm:spPr/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Tìm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và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đọc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mở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rộng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được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các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bài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hướng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dẫn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tổ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chức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trò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chơi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hoặc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hoạt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động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tập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thể</a:t>
          </a:r>
          <a:endParaRPr lang="en-US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A6B32-6896-4F2F-8056-573815EA0F43}" type="parTrans" cxnId="{EC75E53C-6D6B-4EA0-A836-B009A61123B8}">
      <dgm:prSet/>
      <dgm:spPr/>
      <dgm:t>
        <a:bodyPr/>
        <a:lstStyle/>
        <a:p>
          <a:endParaRPr lang="en-US"/>
        </a:p>
      </dgm:t>
    </dgm:pt>
    <dgm:pt modelId="{ACA59473-E041-4CE5-9A30-54D5465D2D52}" type="sibTrans" cxnId="{EC75E53C-6D6B-4EA0-A836-B009A61123B8}">
      <dgm:prSet/>
      <dgm:spPr/>
      <dgm:t>
        <a:bodyPr/>
        <a:lstStyle/>
        <a:p>
          <a:endParaRPr lang="en-US"/>
        </a:p>
      </dgm:t>
    </dgm:pt>
    <dgm:pt modelId="{E441D46E-34C0-4D53-9DA0-C6C12A6E235A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Phát</a:t>
          </a:r>
          <a:r>
            <a:rPr lang="en-US" sz="2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triển</a:t>
          </a:r>
          <a:r>
            <a:rPr lang="en-US" sz="2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năng</a:t>
          </a:r>
          <a:r>
            <a:rPr lang="en-US" sz="2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lực</a:t>
          </a:r>
          <a:r>
            <a:rPr lang="en-US" sz="2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sử</a:t>
          </a:r>
          <a:r>
            <a:rPr lang="en-US" sz="2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dụng</a:t>
          </a:r>
          <a:r>
            <a:rPr lang="en-US" sz="2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ngôn</a:t>
          </a:r>
          <a:r>
            <a:rPr lang="en-US" sz="2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ngữ</a:t>
          </a:r>
          <a:endParaRPr lang="en-US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4A533-8395-4F54-A665-825AC957F41E}" type="parTrans" cxnId="{0BF4F7CD-562D-4147-A3A8-29DC56E596B5}">
      <dgm:prSet/>
      <dgm:spPr/>
      <dgm:t>
        <a:bodyPr/>
        <a:lstStyle/>
        <a:p>
          <a:endParaRPr lang="en-US"/>
        </a:p>
      </dgm:t>
    </dgm:pt>
    <dgm:pt modelId="{91F2BCF2-6758-43D9-B128-026265D775C7}" type="sibTrans" cxnId="{0BF4F7CD-562D-4147-A3A8-29DC56E596B5}">
      <dgm:prSet/>
      <dgm:spPr/>
      <dgm:t>
        <a:bodyPr/>
        <a:lstStyle/>
        <a:p>
          <a:endParaRPr lang="en-US"/>
        </a:p>
      </dgm:t>
    </dgm:pt>
    <dgm:pt modelId="{A7DC6DC4-26A4-4B71-97AA-E7055B87FEA9}">
      <dgm:prSet phldrT="[Text]" custT="1"/>
      <dgm:spPr/>
      <dgm:t>
        <a:bodyPr/>
        <a:lstStyle/>
        <a:p>
          <a:endParaRPr lang="en-US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2D1F2-BEEF-460F-B233-E165F7822C36}" type="parTrans" cxnId="{E15C5936-276C-438B-9761-9D1E3823902B}">
      <dgm:prSet/>
      <dgm:spPr/>
      <dgm:t>
        <a:bodyPr/>
        <a:lstStyle/>
        <a:p>
          <a:endParaRPr lang="en-US"/>
        </a:p>
      </dgm:t>
    </dgm:pt>
    <dgm:pt modelId="{84FC84CA-6979-476F-8ECA-E139D4F2C2FE}" type="sibTrans" cxnId="{E15C5936-276C-438B-9761-9D1E3823902B}">
      <dgm:prSet/>
      <dgm:spPr/>
      <dgm:t>
        <a:bodyPr/>
        <a:lstStyle/>
        <a:p>
          <a:endParaRPr lang="en-US"/>
        </a:p>
      </dgm:t>
    </dgm:pt>
    <dgm:pt modelId="{28A15123-6F03-4D8A-A15B-6AB9D5185457}" type="pres">
      <dgm:prSet presAssocID="{17EEB0B1-07DF-468C-BFBE-3DDD297614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1EE33E1-BC2E-4AFC-8314-3B2F66316E9D}" type="pres">
      <dgm:prSet presAssocID="{17EEB0B1-07DF-468C-BFBE-3DDD29761420}" presName="Name1" presStyleCnt="0"/>
      <dgm:spPr/>
    </dgm:pt>
    <dgm:pt modelId="{5C486A77-109A-4365-8A17-E815292C96F3}" type="pres">
      <dgm:prSet presAssocID="{17EEB0B1-07DF-468C-BFBE-3DDD29761420}" presName="cycle" presStyleCnt="0"/>
      <dgm:spPr/>
    </dgm:pt>
    <dgm:pt modelId="{BCE8CF69-9AE3-46E3-951D-915E613FABF5}" type="pres">
      <dgm:prSet presAssocID="{17EEB0B1-07DF-468C-BFBE-3DDD29761420}" presName="srcNode" presStyleLbl="node1" presStyleIdx="0" presStyleCnt="3"/>
      <dgm:spPr/>
    </dgm:pt>
    <dgm:pt modelId="{965767CA-D1AE-42D9-9B15-130C022B921B}" type="pres">
      <dgm:prSet presAssocID="{17EEB0B1-07DF-468C-BFBE-3DDD29761420}" presName="conn" presStyleLbl="parChTrans1D2" presStyleIdx="0" presStyleCnt="1"/>
      <dgm:spPr/>
      <dgm:t>
        <a:bodyPr/>
        <a:lstStyle/>
        <a:p>
          <a:endParaRPr lang="en-US"/>
        </a:p>
      </dgm:t>
    </dgm:pt>
    <dgm:pt modelId="{F4E4CA31-F3A6-42DE-9DF7-4CA79903940A}" type="pres">
      <dgm:prSet presAssocID="{17EEB0B1-07DF-468C-BFBE-3DDD29761420}" presName="extraNode" presStyleLbl="node1" presStyleIdx="0" presStyleCnt="3"/>
      <dgm:spPr/>
    </dgm:pt>
    <dgm:pt modelId="{BC8BF7CB-12C5-49ED-B772-A7AC9A576E19}" type="pres">
      <dgm:prSet presAssocID="{17EEB0B1-07DF-468C-BFBE-3DDD29761420}" presName="dstNode" presStyleLbl="node1" presStyleIdx="0" presStyleCnt="3"/>
      <dgm:spPr/>
    </dgm:pt>
    <dgm:pt modelId="{122613EA-6235-4F69-B33E-F5C03B0DD92C}" type="pres">
      <dgm:prSet presAssocID="{2A8C78AC-B443-4E57-A90F-E75D616C3642}" presName="text_1" presStyleLbl="node1" presStyleIdx="0" presStyleCnt="3" custScaleY="136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1EF3B-4D00-4CB4-B8E0-788F6774D6D6}" type="pres">
      <dgm:prSet presAssocID="{2A8C78AC-B443-4E57-A90F-E75D616C3642}" presName="accent_1" presStyleCnt="0"/>
      <dgm:spPr/>
    </dgm:pt>
    <dgm:pt modelId="{1A5AA589-9D33-4156-9FE1-46B1F183D53C}" type="pres">
      <dgm:prSet presAssocID="{2A8C78AC-B443-4E57-A90F-E75D616C3642}" presName="accentRepeatNode" presStyleLbl="solidFgAcc1" presStyleIdx="0" presStyleCnt="3" custLinFactNeighborX="-11690" custLinFactNeighborY="-40"/>
      <dgm:spPr/>
    </dgm:pt>
    <dgm:pt modelId="{F788537A-FF5C-4174-967F-657F0E392767}" type="pres">
      <dgm:prSet presAssocID="{E441D46E-34C0-4D53-9DA0-C6C12A6E235A}" presName="text_2" presStyleLbl="node1" presStyleIdx="1" presStyleCnt="3" custScaleY="136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94264-2763-4AF8-BCDC-A7FB6E5FACC3}" type="pres">
      <dgm:prSet presAssocID="{E441D46E-34C0-4D53-9DA0-C6C12A6E235A}" presName="accent_2" presStyleCnt="0"/>
      <dgm:spPr/>
    </dgm:pt>
    <dgm:pt modelId="{6F318DF2-78AB-4488-B2C8-793326445A28}" type="pres">
      <dgm:prSet presAssocID="{E441D46E-34C0-4D53-9DA0-C6C12A6E235A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647E1817-2939-49E1-A02B-51A35F8931BE}" type="pres">
      <dgm:prSet presAssocID="{A7DC6DC4-26A4-4B71-97AA-E7055B87FEA9}" presName="text_3" presStyleLbl="node1" presStyleIdx="2" presStyleCnt="3" custScaleY="131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156A0-8EF8-4592-9484-55AEE7B3026E}" type="pres">
      <dgm:prSet presAssocID="{A7DC6DC4-26A4-4B71-97AA-E7055B87FEA9}" presName="accent_3" presStyleCnt="0"/>
      <dgm:spPr/>
    </dgm:pt>
    <dgm:pt modelId="{9E1C0950-C6A6-4D38-A8AC-01A50AB0CFFC}" type="pres">
      <dgm:prSet presAssocID="{A7DC6DC4-26A4-4B71-97AA-E7055B87FEA9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97869FE1-4F3B-465E-B4C5-2EDBF24BD933}" type="presOf" srcId="{17EEB0B1-07DF-468C-BFBE-3DDD29761420}" destId="{28A15123-6F03-4D8A-A15B-6AB9D5185457}" srcOrd="0" destOrd="0" presId="urn:microsoft.com/office/officeart/2008/layout/VerticalCurvedList#1"/>
    <dgm:cxn modelId="{EEE7D1AB-A2B5-4359-AFDA-7DAC6257FC75}" type="presOf" srcId="{A7DC6DC4-26A4-4B71-97AA-E7055B87FEA9}" destId="{647E1817-2939-49E1-A02B-51A35F8931BE}" srcOrd="0" destOrd="0" presId="urn:microsoft.com/office/officeart/2008/layout/VerticalCurvedList#1"/>
    <dgm:cxn modelId="{C2AB4501-9AA0-4336-B0EE-4976B3B6ECF9}" type="presOf" srcId="{E441D46E-34C0-4D53-9DA0-C6C12A6E235A}" destId="{F788537A-FF5C-4174-967F-657F0E392767}" srcOrd="0" destOrd="0" presId="urn:microsoft.com/office/officeart/2008/layout/VerticalCurvedList#1"/>
    <dgm:cxn modelId="{25233209-C849-47F0-8EEB-9BA4BBD4CDE2}" type="presOf" srcId="{2A8C78AC-B443-4E57-A90F-E75D616C3642}" destId="{122613EA-6235-4F69-B33E-F5C03B0DD92C}" srcOrd="0" destOrd="0" presId="urn:microsoft.com/office/officeart/2008/layout/VerticalCurvedList#1"/>
    <dgm:cxn modelId="{0BF4F7CD-562D-4147-A3A8-29DC56E596B5}" srcId="{17EEB0B1-07DF-468C-BFBE-3DDD29761420}" destId="{E441D46E-34C0-4D53-9DA0-C6C12A6E235A}" srcOrd="1" destOrd="0" parTransId="{AE84A533-8395-4F54-A665-825AC957F41E}" sibTransId="{91F2BCF2-6758-43D9-B128-026265D775C7}"/>
    <dgm:cxn modelId="{E15C5936-276C-438B-9761-9D1E3823902B}" srcId="{17EEB0B1-07DF-468C-BFBE-3DDD29761420}" destId="{A7DC6DC4-26A4-4B71-97AA-E7055B87FEA9}" srcOrd="2" destOrd="0" parTransId="{1342D1F2-BEEF-460F-B233-E165F7822C36}" sibTransId="{84FC84CA-6979-476F-8ECA-E139D4F2C2FE}"/>
    <dgm:cxn modelId="{DCF11851-CB68-4448-B355-E810A79F3C2A}" type="presOf" srcId="{ACA59473-E041-4CE5-9A30-54D5465D2D52}" destId="{965767CA-D1AE-42D9-9B15-130C022B921B}" srcOrd="0" destOrd="0" presId="urn:microsoft.com/office/officeart/2008/layout/VerticalCurvedList#1"/>
    <dgm:cxn modelId="{EC75E53C-6D6B-4EA0-A836-B009A61123B8}" srcId="{17EEB0B1-07DF-468C-BFBE-3DDD29761420}" destId="{2A8C78AC-B443-4E57-A90F-E75D616C3642}" srcOrd="0" destOrd="0" parTransId="{453A6B32-6896-4F2F-8056-573815EA0F43}" sibTransId="{ACA59473-E041-4CE5-9A30-54D5465D2D52}"/>
    <dgm:cxn modelId="{FB064872-80A9-4174-8128-9FD30934ABCF}" type="presParOf" srcId="{28A15123-6F03-4D8A-A15B-6AB9D5185457}" destId="{F1EE33E1-BC2E-4AFC-8314-3B2F66316E9D}" srcOrd="0" destOrd="0" presId="urn:microsoft.com/office/officeart/2008/layout/VerticalCurvedList#1"/>
    <dgm:cxn modelId="{6BF2609B-2252-4EAD-9D4F-B64939A8B088}" type="presParOf" srcId="{F1EE33E1-BC2E-4AFC-8314-3B2F66316E9D}" destId="{5C486A77-109A-4365-8A17-E815292C96F3}" srcOrd="0" destOrd="0" presId="urn:microsoft.com/office/officeart/2008/layout/VerticalCurvedList#1"/>
    <dgm:cxn modelId="{ECC92205-BC4A-4679-BDDD-5F0A7DB86134}" type="presParOf" srcId="{5C486A77-109A-4365-8A17-E815292C96F3}" destId="{BCE8CF69-9AE3-46E3-951D-915E613FABF5}" srcOrd="0" destOrd="0" presId="urn:microsoft.com/office/officeart/2008/layout/VerticalCurvedList#1"/>
    <dgm:cxn modelId="{725F8373-0B1C-49D0-8004-8D4575141179}" type="presParOf" srcId="{5C486A77-109A-4365-8A17-E815292C96F3}" destId="{965767CA-D1AE-42D9-9B15-130C022B921B}" srcOrd="1" destOrd="0" presId="urn:microsoft.com/office/officeart/2008/layout/VerticalCurvedList#1"/>
    <dgm:cxn modelId="{7A09D04A-4D92-40A6-A0C8-276824DA468C}" type="presParOf" srcId="{5C486A77-109A-4365-8A17-E815292C96F3}" destId="{F4E4CA31-F3A6-42DE-9DF7-4CA79903940A}" srcOrd="2" destOrd="0" presId="urn:microsoft.com/office/officeart/2008/layout/VerticalCurvedList#1"/>
    <dgm:cxn modelId="{FCC06488-6D10-4EB8-A70B-F4412132DE72}" type="presParOf" srcId="{5C486A77-109A-4365-8A17-E815292C96F3}" destId="{BC8BF7CB-12C5-49ED-B772-A7AC9A576E19}" srcOrd="3" destOrd="0" presId="urn:microsoft.com/office/officeart/2008/layout/VerticalCurvedList#1"/>
    <dgm:cxn modelId="{D118F5B3-C2C2-4B73-8984-F0194C0CE63D}" type="presParOf" srcId="{F1EE33E1-BC2E-4AFC-8314-3B2F66316E9D}" destId="{122613EA-6235-4F69-B33E-F5C03B0DD92C}" srcOrd="1" destOrd="0" presId="urn:microsoft.com/office/officeart/2008/layout/VerticalCurvedList#1"/>
    <dgm:cxn modelId="{1A79FF3D-A8D8-4E18-8BFD-485BABF9AF2E}" type="presParOf" srcId="{F1EE33E1-BC2E-4AFC-8314-3B2F66316E9D}" destId="{33D1EF3B-4D00-4CB4-B8E0-788F6774D6D6}" srcOrd="2" destOrd="0" presId="urn:microsoft.com/office/officeart/2008/layout/VerticalCurvedList#1"/>
    <dgm:cxn modelId="{F175885F-218C-40E2-B645-2145DBD2AEA4}" type="presParOf" srcId="{33D1EF3B-4D00-4CB4-B8E0-788F6774D6D6}" destId="{1A5AA589-9D33-4156-9FE1-46B1F183D53C}" srcOrd="0" destOrd="0" presId="urn:microsoft.com/office/officeart/2008/layout/VerticalCurvedList#1"/>
    <dgm:cxn modelId="{73A316F5-BB92-4138-A890-6EB45D006F51}" type="presParOf" srcId="{F1EE33E1-BC2E-4AFC-8314-3B2F66316E9D}" destId="{F788537A-FF5C-4174-967F-657F0E392767}" srcOrd="3" destOrd="0" presId="urn:microsoft.com/office/officeart/2008/layout/VerticalCurvedList#1"/>
    <dgm:cxn modelId="{B53457A8-7267-43FD-AA18-7DD117CB916B}" type="presParOf" srcId="{F1EE33E1-BC2E-4AFC-8314-3B2F66316E9D}" destId="{5A794264-2763-4AF8-BCDC-A7FB6E5FACC3}" srcOrd="4" destOrd="0" presId="urn:microsoft.com/office/officeart/2008/layout/VerticalCurvedList#1"/>
    <dgm:cxn modelId="{B3FF1E40-967B-4975-B7C0-A63AA6288E1D}" type="presParOf" srcId="{5A794264-2763-4AF8-BCDC-A7FB6E5FACC3}" destId="{6F318DF2-78AB-4488-B2C8-793326445A28}" srcOrd="0" destOrd="0" presId="urn:microsoft.com/office/officeart/2008/layout/VerticalCurvedList#1"/>
    <dgm:cxn modelId="{3B5BA0DC-06F2-4A93-8D5A-8804D44B9B9B}" type="presParOf" srcId="{F1EE33E1-BC2E-4AFC-8314-3B2F66316E9D}" destId="{647E1817-2939-49E1-A02B-51A35F8931BE}" srcOrd="5" destOrd="0" presId="urn:microsoft.com/office/officeart/2008/layout/VerticalCurvedList#1"/>
    <dgm:cxn modelId="{6F45E45D-8C16-48A0-BC63-EC4A56A0059D}" type="presParOf" srcId="{F1EE33E1-BC2E-4AFC-8314-3B2F66316E9D}" destId="{2C6156A0-8EF8-4592-9484-55AEE7B3026E}" srcOrd="6" destOrd="0" presId="urn:microsoft.com/office/officeart/2008/layout/VerticalCurvedList#1"/>
    <dgm:cxn modelId="{FFE0B6F9-0CAA-467A-814D-ABAA8ABFA44B}" type="presParOf" srcId="{2C6156A0-8EF8-4592-9484-55AEE7B3026E}" destId="{9E1C0950-C6A6-4D38-A8AC-01A50AB0CFFC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08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818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 Watercolor">
  <p:cSld name="Blank - Green Watercolo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-GB" smtClean="0"/>
              <a:pPr algn="ctr"/>
              <a:t>‹#›</a:t>
            </a:fld>
            <a:endParaRPr lang="en-GB"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220134" y="1"/>
            <a:ext cx="2971865" cy="23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079368"/>
            <a:ext cx="2778600" cy="277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94957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97572C-5979-47AE-9F9C-4C74CA6086FC}"/>
              </a:ext>
            </a:extLst>
          </p:cNvPr>
          <p:cNvSpPr txBox="1"/>
          <p:nvPr/>
        </p:nvSpPr>
        <p:spPr>
          <a:xfrm>
            <a:off x="3345907" y="3101839"/>
            <a:ext cx="4568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noProof="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6000" b="1" noProof="0" dirty="0" smtClean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noProof="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6000" b="1" noProof="0" dirty="0" smtClean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noProof="0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97DA6E-C76C-4444-9D78-563DB902B77F}"/>
              </a:ext>
            </a:extLst>
          </p:cNvPr>
          <p:cNvSpPr txBox="1"/>
          <p:nvPr/>
        </p:nvSpPr>
        <p:spPr>
          <a:xfrm>
            <a:off x="1458639" y="680570"/>
            <a:ext cx="9154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Phòng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giáo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dục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đào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tạo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Quận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 Long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Biên</a:t>
            </a:r>
            <a:endParaRPr lang="en-US" sz="3600" b="1" dirty="0" smtClean="0">
              <a:solidFill>
                <a:srgbClr val="0070C0"/>
              </a:solidFill>
              <a:latin typeface="HP001 4 hàng" panose="020B0603050302020204" pitchFamily="34" charset="0"/>
              <a:cs typeface="#9Slide03 Arima Madurai Medium" panose="000006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Trường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Tiểu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err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học</a:t>
            </a:r>
            <a:r>
              <a:rPr lang="en-US" sz="3600" b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smtClean="0">
                <a:solidFill>
                  <a:srgbClr val="0070C0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Ngọc Thụy</a:t>
            </a:r>
            <a:endParaRPr lang="en-US" sz="3600" b="1" dirty="0" smtClean="0">
              <a:solidFill>
                <a:srgbClr val="0070C0"/>
              </a:solidFill>
              <a:latin typeface="HP001 4 hàng" panose="020B0603050302020204" pitchFamily="34" charset="0"/>
              <a:cs typeface="#9Slide03 Arima Madurai Medium" panose="00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56" y="922237"/>
            <a:ext cx="6745471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362715" y="1725800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10347" y="2559101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9"/>
          <p:cNvGrpSpPr/>
          <p:nvPr/>
        </p:nvGrpSpPr>
        <p:grpSpPr>
          <a:xfrm>
            <a:off x="7607366" y="1578113"/>
            <a:ext cx="2342884" cy="2342864"/>
            <a:chOff x="6643075" y="3664250"/>
            <a:chExt cx="407950" cy="407975"/>
          </a:xfrm>
        </p:grpSpPr>
        <p:sp>
          <p:nvSpPr>
            <p:cNvPr id="129" name="Google Shape;12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1" name="Google Shape;131;p19"/>
          <p:cNvGrpSpPr/>
          <p:nvPr/>
        </p:nvGrpSpPr>
        <p:grpSpPr>
          <a:xfrm rot="-587452">
            <a:off x="7470250" y="4226329"/>
            <a:ext cx="963253" cy="963199"/>
            <a:chOff x="576250" y="4319400"/>
            <a:chExt cx="442075" cy="442050"/>
          </a:xfrm>
        </p:grpSpPr>
        <p:sp>
          <p:nvSpPr>
            <p:cNvPr id="132" name="Google Shape;13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6" name="Google Shape;136;p19"/>
          <p:cNvSpPr/>
          <p:nvPr/>
        </p:nvSpPr>
        <p:spPr>
          <a:xfrm>
            <a:off x="7047329" y="2119410"/>
            <a:ext cx="366199" cy="34966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137;p19"/>
          <p:cNvSpPr/>
          <p:nvPr/>
        </p:nvSpPr>
        <p:spPr>
          <a:xfrm rot="2697359">
            <a:off x="9460604" y="3909591"/>
            <a:ext cx="555897" cy="53079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138;p19"/>
          <p:cNvSpPr/>
          <p:nvPr/>
        </p:nvSpPr>
        <p:spPr>
          <a:xfrm>
            <a:off x="9900382" y="3606569"/>
            <a:ext cx="222689" cy="21268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139;p19"/>
          <p:cNvSpPr/>
          <p:nvPr/>
        </p:nvSpPr>
        <p:spPr>
          <a:xfrm rot="1279940">
            <a:off x="6793608" y="3174137"/>
            <a:ext cx="222641" cy="21266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955760379"/>
              </p:ext>
            </p:extLst>
          </p:nvPr>
        </p:nvGraphicFramePr>
        <p:xfrm>
          <a:off x="3616036" y="714104"/>
          <a:ext cx="7914112" cy="55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5" y="1925781"/>
            <a:ext cx="3431292" cy="2840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9105" y="2618749"/>
            <a:ext cx="2461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99"/>
                </a:solidFill>
                <a:latin typeface="HP001 4 hàng" panose="020B0603050302020204" pitchFamily="34" charset="0"/>
              </a:rPr>
              <a:t>Mục</a:t>
            </a:r>
            <a:r>
              <a:rPr lang="en-US" sz="4000" b="1" dirty="0" smtClean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HP001 4 hàng" panose="020B0603050302020204" pitchFamily="34" charset="0"/>
              </a:rPr>
              <a:t>tiêu</a:t>
            </a:r>
            <a:r>
              <a:rPr lang="en-US" sz="4000" b="1" dirty="0" smtClean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dirty="0" smtClean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HP001 4 hàng" panose="020B0603050302020204" pitchFamily="34" charset="0"/>
              </a:rPr>
              <a:t>học</a:t>
            </a:r>
            <a:r>
              <a:rPr lang="en-US" sz="4000" b="1" dirty="0" smtClean="0">
                <a:solidFill>
                  <a:srgbClr val="000099"/>
                </a:solidFill>
                <a:latin typeface="HP001 4 hàng" panose="020B0603050302020204" pitchFamily="34" charset="0"/>
              </a:rPr>
              <a:t>:</a:t>
            </a:r>
            <a:endParaRPr lang="en-US" sz="4000" b="1" dirty="0">
              <a:solidFill>
                <a:srgbClr val="000099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65" y="4660676"/>
            <a:ext cx="5772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568" y="1454727"/>
            <a:ext cx="560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spc="3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6000" b="1" spc="30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6978" y="3140926"/>
            <a:ext cx="6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spc="3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6000" b="1" spc="30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7152" y="4831571"/>
            <a:ext cx="498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spc="3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6000" b="1" spc="30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51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401781" y="949483"/>
            <a:ext cx="1119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81" y="2149812"/>
            <a:ext cx="8996911" cy="450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842" y="1158170"/>
            <a:ext cx="11036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73" y="2538411"/>
            <a:ext cx="7620000" cy="311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108</Words>
  <Application>Microsoft Office PowerPoint</Application>
  <PresentationFormat>Widescreen</PresentationFormat>
  <Paragraphs>19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Microsoft YaHei</vt:lpstr>
      <vt:lpstr>SimSun</vt:lpstr>
      <vt:lpstr>SimSun</vt:lpstr>
      <vt:lpstr>#9Slide03 Arima Madurai Medium</vt:lpstr>
      <vt:lpstr>Arial</vt:lpstr>
      <vt:lpstr>Arial-Rounded</vt:lpstr>
      <vt:lpstr>Calibri</vt:lpstr>
      <vt:lpstr>Calibri Light</vt:lpstr>
      <vt:lpstr>HP001 4 hàng</vt:lpstr>
      <vt:lpstr>Times New Roman</vt:lpstr>
      <vt:lpstr>2_Office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HongHa</cp:lastModifiedBy>
  <cp:revision>34</cp:revision>
  <dcterms:created xsi:type="dcterms:W3CDTF">2021-05-27T09:57:00Z</dcterms:created>
  <dcterms:modified xsi:type="dcterms:W3CDTF">2022-06-06T15:40:11Z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