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8" r:id="rId3"/>
    <p:sldMasterId id="2147483712" r:id="rId4"/>
    <p:sldMasterId id="2147483724" r:id="rId5"/>
  </p:sldMasterIdLst>
  <p:notesMasterIdLst>
    <p:notesMasterId r:id="rId30"/>
  </p:notesMasterIdLst>
  <p:sldIdLst>
    <p:sldId id="314" r:id="rId6"/>
    <p:sldId id="257" r:id="rId7"/>
    <p:sldId id="258" r:id="rId8"/>
    <p:sldId id="259" r:id="rId9"/>
    <p:sldId id="260" r:id="rId10"/>
    <p:sldId id="261" r:id="rId11"/>
    <p:sldId id="262" r:id="rId12"/>
    <p:sldId id="317" r:id="rId13"/>
    <p:sldId id="315" r:id="rId14"/>
    <p:sldId id="264" r:id="rId15"/>
    <p:sldId id="266" r:id="rId16"/>
    <p:sldId id="312" r:id="rId17"/>
    <p:sldId id="268" r:id="rId18"/>
    <p:sldId id="313" r:id="rId19"/>
    <p:sldId id="270" r:id="rId20"/>
    <p:sldId id="271" r:id="rId21"/>
    <p:sldId id="274" r:id="rId22"/>
    <p:sldId id="272" r:id="rId23"/>
    <p:sldId id="273" r:id="rId24"/>
    <p:sldId id="275" r:id="rId25"/>
    <p:sldId id="276" r:id="rId26"/>
    <p:sldId id="316" r:id="rId27"/>
    <p:sldId id="277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3" d="100"/>
          <a:sy n="43" d="100"/>
        </p:scale>
        <p:origin x="3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EEB0B1-07DF-468C-BFBE-3DDD29761420}" type="doc">
      <dgm:prSet loTypeId="urn:microsoft.com/office/officeart/2008/layout/VerticalCurvedList#1" loCatId="list" qsTypeId="urn:microsoft.com/office/officeart/2005/8/quickstyle/simple1#4" qsCatId="simple" csTypeId="urn:microsoft.com/office/officeart/2005/8/colors/colorful2#1" csCatId="colorful" phldr="1"/>
      <dgm:spPr/>
      <dgm:t>
        <a:bodyPr/>
        <a:lstStyle/>
        <a:p>
          <a:endParaRPr lang="en-US"/>
        </a:p>
      </dgm:t>
    </dgm:pt>
    <dgm:pt modelId="{2A8C78AC-B443-4E57-A90F-E75D616C3642}">
      <dgm:prSet phldrT="[Text]" custT="1"/>
      <dgm:spPr/>
      <dgm:t>
        <a:bodyPr/>
        <a:lstStyle/>
        <a:p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Đọc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đúng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các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tiếng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từ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trong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bài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ngắt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nghỉ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đúng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câu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đoạn</a:t>
          </a:r>
          <a:r>
            <a:rPr lang="en-US" sz="2800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rPr>
            <a:t>.</a:t>
          </a:r>
          <a:endParaRPr lang="en-US" sz="2800" b="1" dirty="0">
            <a:solidFill>
              <a:srgbClr val="00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A6B32-6896-4F2F-8056-573815EA0F43}" type="parTrans" cxnId="{EC75E53C-6D6B-4EA0-A836-B009A61123B8}">
      <dgm:prSet/>
      <dgm:spPr/>
      <dgm:t>
        <a:bodyPr/>
        <a:lstStyle/>
        <a:p>
          <a:endParaRPr lang="en-US"/>
        </a:p>
      </dgm:t>
    </dgm:pt>
    <dgm:pt modelId="{ACA59473-E041-4CE5-9A30-54D5465D2D52}" type="sibTrans" cxnId="{EC75E53C-6D6B-4EA0-A836-B009A61123B8}">
      <dgm:prSet/>
      <dgm:spPr/>
      <dgm:t>
        <a:bodyPr/>
        <a:lstStyle/>
        <a:p>
          <a:endParaRPr lang="en-US"/>
        </a:p>
      </dgm:t>
    </dgm:pt>
    <dgm:pt modelId="{E441D46E-34C0-4D53-9DA0-C6C12A6E235A}">
      <dgm:prSet phldrT="[Text]" custT="1"/>
      <dgm:spPr/>
      <dgm:t>
        <a:bodyPr/>
        <a:lstStyle/>
        <a:p>
          <a:r>
            <a:rPr lang="vi-VN" sz="2800" dirty="0" smtClean="0">
              <a:solidFill>
                <a:srgbClr val="000099"/>
              </a:solidFill>
              <a:effectLst/>
              <a:latin typeface="+mj-lt"/>
              <a:ea typeface="Arial-Rounded" panose="020B0500000000000000" pitchFamily="34" charset="0"/>
              <a:cs typeface="Arial-Rounded" panose="020B0500000000000000" pitchFamily="34" charset="0"/>
            </a:rPr>
            <a:t>Trả lời được các câu hỏi của bài.</a:t>
          </a:r>
          <a:endParaRPr lang="en-US" sz="2800" b="1" dirty="0">
            <a:solidFill>
              <a:srgbClr val="000099"/>
            </a:solidFill>
            <a:latin typeface="+mj-lt"/>
            <a:cs typeface="Times New Roman" panose="02020603050405020304" pitchFamily="18" charset="0"/>
          </a:endParaRPr>
        </a:p>
      </dgm:t>
    </dgm:pt>
    <dgm:pt modelId="{AE84A533-8395-4F54-A665-825AC957F41E}" type="parTrans" cxnId="{0BF4F7CD-562D-4147-A3A8-29DC56E596B5}">
      <dgm:prSet/>
      <dgm:spPr/>
      <dgm:t>
        <a:bodyPr/>
        <a:lstStyle/>
        <a:p>
          <a:endParaRPr lang="en-US"/>
        </a:p>
      </dgm:t>
    </dgm:pt>
    <dgm:pt modelId="{91F2BCF2-6758-43D9-B128-026265D775C7}" type="sibTrans" cxnId="{0BF4F7CD-562D-4147-A3A8-29DC56E596B5}">
      <dgm:prSet/>
      <dgm:spPr/>
      <dgm:t>
        <a:bodyPr/>
        <a:lstStyle/>
        <a:p>
          <a:endParaRPr lang="en-US"/>
        </a:p>
      </dgm:t>
    </dgm:pt>
    <dgm:pt modelId="{A7DC6DC4-26A4-4B71-97AA-E7055B87FEA9}">
      <dgm:prSet phldrT="[Text]" custT="1"/>
      <dgm:spPr/>
      <dgm:t>
        <a:bodyPr/>
        <a:lstStyle/>
        <a:p>
          <a:endParaRPr lang="en-US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2D1F2-BEEF-460F-B233-E165F7822C36}" type="parTrans" cxnId="{E15C5936-276C-438B-9761-9D1E3823902B}">
      <dgm:prSet/>
      <dgm:spPr/>
      <dgm:t>
        <a:bodyPr/>
        <a:lstStyle/>
        <a:p>
          <a:endParaRPr lang="en-US"/>
        </a:p>
      </dgm:t>
    </dgm:pt>
    <dgm:pt modelId="{84FC84CA-6979-476F-8ECA-E139D4F2C2FE}" type="sibTrans" cxnId="{E15C5936-276C-438B-9761-9D1E3823902B}">
      <dgm:prSet/>
      <dgm:spPr/>
      <dgm:t>
        <a:bodyPr/>
        <a:lstStyle/>
        <a:p>
          <a:endParaRPr lang="en-US"/>
        </a:p>
      </dgm:t>
    </dgm:pt>
    <dgm:pt modelId="{28A15123-6F03-4D8A-A15B-6AB9D5185457}" type="pres">
      <dgm:prSet presAssocID="{17EEB0B1-07DF-468C-BFBE-3DDD297614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1EE33E1-BC2E-4AFC-8314-3B2F66316E9D}" type="pres">
      <dgm:prSet presAssocID="{17EEB0B1-07DF-468C-BFBE-3DDD29761420}" presName="Name1" presStyleCnt="0"/>
      <dgm:spPr/>
    </dgm:pt>
    <dgm:pt modelId="{5C486A77-109A-4365-8A17-E815292C96F3}" type="pres">
      <dgm:prSet presAssocID="{17EEB0B1-07DF-468C-BFBE-3DDD29761420}" presName="cycle" presStyleCnt="0"/>
      <dgm:spPr/>
    </dgm:pt>
    <dgm:pt modelId="{BCE8CF69-9AE3-46E3-951D-915E613FABF5}" type="pres">
      <dgm:prSet presAssocID="{17EEB0B1-07DF-468C-BFBE-3DDD29761420}" presName="srcNode" presStyleLbl="node1" presStyleIdx="0" presStyleCnt="3"/>
      <dgm:spPr/>
    </dgm:pt>
    <dgm:pt modelId="{965767CA-D1AE-42D9-9B15-130C022B921B}" type="pres">
      <dgm:prSet presAssocID="{17EEB0B1-07DF-468C-BFBE-3DDD29761420}" presName="conn" presStyleLbl="parChTrans1D2" presStyleIdx="0" presStyleCnt="1"/>
      <dgm:spPr/>
      <dgm:t>
        <a:bodyPr/>
        <a:lstStyle/>
        <a:p>
          <a:endParaRPr lang="en-US"/>
        </a:p>
      </dgm:t>
    </dgm:pt>
    <dgm:pt modelId="{F4E4CA31-F3A6-42DE-9DF7-4CA79903940A}" type="pres">
      <dgm:prSet presAssocID="{17EEB0B1-07DF-468C-BFBE-3DDD29761420}" presName="extraNode" presStyleLbl="node1" presStyleIdx="0" presStyleCnt="3"/>
      <dgm:spPr/>
    </dgm:pt>
    <dgm:pt modelId="{BC8BF7CB-12C5-49ED-B772-A7AC9A576E19}" type="pres">
      <dgm:prSet presAssocID="{17EEB0B1-07DF-468C-BFBE-3DDD29761420}" presName="dstNode" presStyleLbl="node1" presStyleIdx="0" presStyleCnt="3"/>
      <dgm:spPr/>
    </dgm:pt>
    <dgm:pt modelId="{122613EA-6235-4F69-B33E-F5C03B0DD92C}" type="pres">
      <dgm:prSet presAssocID="{2A8C78AC-B443-4E57-A90F-E75D616C3642}" presName="text_1" presStyleLbl="node1" presStyleIdx="0" presStyleCnt="3" custScaleY="136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1EF3B-4D00-4CB4-B8E0-788F6774D6D6}" type="pres">
      <dgm:prSet presAssocID="{2A8C78AC-B443-4E57-A90F-E75D616C3642}" presName="accent_1" presStyleCnt="0"/>
      <dgm:spPr/>
    </dgm:pt>
    <dgm:pt modelId="{1A5AA589-9D33-4156-9FE1-46B1F183D53C}" type="pres">
      <dgm:prSet presAssocID="{2A8C78AC-B443-4E57-A90F-E75D616C3642}" presName="accentRepeatNode" presStyleLbl="solidFgAcc1" presStyleIdx="0" presStyleCnt="3" custLinFactNeighborX="-11690" custLinFactNeighborY="-40"/>
      <dgm:spPr/>
    </dgm:pt>
    <dgm:pt modelId="{F788537A-FF5C-4174-967F-657F0E392767}" type="pres">
      <dgm:prSet presAssocID="{E441D46E-34C0-4D53-9DA0-C6C12A6E235A}" presName="text_2" presStyleLbl="node1" presStyleIdx="1" presStyleCnt="3" custScaleY="136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94264-2763-4AF8-BCDC-A7FB6E5FACC3}" type="pres">
      <dgm:prSet presAssocID="{E441D46E-34C0-4D53-9DA0-C6C12A6E235A}" presName="accent_2" presStyleCnt="0"/>
      <dgm:spPr/>
    </dgm:pt>
    <dgm:pt modelId="{6F318DF2-78AB-4488-B2C8-793326445A28}" type="pres">
      <dgm:prSet presAssocID="{E441D46E-34C0-4D53-9DA0-C6C12A6E235A}" presName="accentRepeatNode" presStyleLbl="solidFgAcc1" presStyleIdx="1" presStyleCnt="3"/>
      <dgm:spPr/>
      <dgm:t>
        <a:bodyPr/>
        <a:lstStyle/>
        <a:p>
          <a:endParaRPr lang="en-US"/>
        </a:p>
      </dgm:t>
    </dgm:pt>
    <dgm:pt modelId="{647E1817-2939-49E1-A02B-51A35F8931BE}" type="pres">
      <dgm:prSet presAssocID="{A7DC6DC4-26A4-4B71-97AA-E7055B87FEA9}" presName="text_3" presStyleLbl="node1" presStyleIdx="2" presStyleCnt="3" custScaleY="1316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156A0-8EF8-4592-9484-55AEE7B3026E}" type="pres">
      <dgm:prSet presAssocID="{A7DC6DC4-26A4-4B71-97AA-E7055B87FEA9}" presName="accent_3" presStyleCnt="0"/>
      <dgm:spPr/>
    </dgm:pt>
    <dgm:pt modelId="{9E1C0950-C6A6-4D38-A8AC-01A50AB0CFFC}" type="pres">
      <dgm:prSet presAssocID="{A7DC6DC4-26A4-4B71-97AA-E7055B87FEA9}" presName="accentRepeatNode" presStyleLbl="solidFgAcc1" presStyleIdx="2" presStyleCnt="3"/>
      <dgm:spPr/>
      <dgm:t>
        <a:bodyPr/>
        <a:lstStyle/>
        <a:p>
          <a:endParaRPr lang="en-US"/>
        </a:p>
      </dgm:t>
    </dgm:pt>
  </dgm:ptLst>
  <dgm:cxnLst>
    <dgm:cxn modelId="{97869FE1-4F3B-465E-B4C5-2EDBF24BD933}" type="presOf" srcId="{17EEB0B1-07DF-468C-BFBE-3DDD29761420}" destId="{28A15123-6F03-4D8A-A15B-6AB9D5185457}" srcOrd="0" destOrd="0" presId="urn:microsoft.com/office/officeart/2008/layout/VerticalCurvedList#1"/>
    <dgm:cxn modelId="{EEE7D1AB-A2B5-4359-AFDA-7DAC6257FC75}" type="presOf" srcId="{A7DC6DC4-26A4-4B71-97AA-E7055B87FEA9}" destId="{647E1817-2939-49E1-A02B-51A35F8931BE}" srcOrd="0" destOrd="0" presId="urn:microsoft.com/office/officeart/2008/layout/VerticalCurvedList#1"/>
    <dgm:cxn modelId="{C2AB4501-9AA0-4336-B0EE-4976B3B6ECF9}" type="presOf" srcId="{E441D46E-34C0-4D53-9DA0-C6C12A6E235A}" destId="{F788537A-FF5C-4174-967F-657F0E392767}" srcOrd="0" destOrd="0" presId="urn:microsoft.com/office/officeart/2008/layout/VerticalCurvedList#1"/>
    <dgm:cxn modelId="{25233209-C849-47F0-8EEB-9BA4BBD4CDE2}" type="presOf" srcId="{2A8C78AC-B443-4E57-A90F-E75D616C3642}" destId="{122613EA-6235-4F69-B33E-F5C03B0DD92C}" srcOrd="0" destOrd="0" presId="urn:microsoft.com/office/officeart/2008/layout/VerticalCurvedList#1"/>
    <dgm:cxn modelId="{0BF4F7CD-562D-4147-A3A8-29DC56E596B5}" srcId="{17EEB0B1-07DF-468C-BFBE-3DDD29761420}" destId="{E441D46E-34C0-4D53-9DA0-C6C12A6E235A}" srcOrd="1" destOrd="0" parTransId="{AE84A533-8395-4F54-A665-825AC957F41E}" sibTransId="{91F2BCF2-6758-43D9-B128-026265D775C7}"/>
    <dgm:cxn modelId="{E15C5936-276C-438B-9761-9D1E3823902B}" srcId="{17EEB0B1-07DF-468C-BFBE-3DDD29761420}" destId="{A7DC6DC4-26A4-4B71-97AA-E7055B87FEA9}" srcOrd="2" destOrd="0" parTransId="{1342D1F2-BEEF-460F-B233-E165F7822C36}" sibTransId="{84FC84CA-6979-476F-8ECA-E139D4F2C2FE}"/>
    <dgm:cxn modelId="{DCF11851-CB68-4448-B355-E810A79F3C2A}" type="presOf" srcId="{ACA59473-E041-4CE5-9A30-54D5465D2D52}" destId="{965767CA-D1AE-42D9-9B15-130C022B921B}" srcOrd="0" destOrd="0" presId="urn:microsoft.com/office/officeart/2008/layout/VerticalCurvedList#1"/>
    <dgm:cxn modelId="{EC75E53C-6D6B-4EA0-A836-B009A61123B8}" srcId="{17EEB0B1-07DF-468C-BFBE-3DDD29761420}" destId="{2A8C78AC-B443-4E57-A90F-E75D616C3642}" srcOrd="0" destOrd="0" parTransId="{453A6B32-6896-4F2F-8056-573815EA0F43}" sibTransId="{ACA59473-E041-4CE5-9A30-54D5465D2D52}"/>
    <dgm:cxn modelId="{FB064872-80A9-4174-8128-9FD30934ABCF}" type="presParOf" srcId="{28A15123-6F03-4D8A-A15B-6AB9D5185457}" destId="{F1EE33E1-BC2E-4AFC-8314-3B2F66316E9D}" srcOrd="0" destOrd="0" presId="urn:microsoft.com/office/officeart/2008/layout/VerticalCurvedList#1"/>
    <dgm:cxn modelId="{6BF2609B-2252-4EAD-9D4F-B64939A8B088}" type="presParOf" srcId="{F1EE33E1-BC2E-4AFC-8314-3B2F66316E9D}" destId="{5C486A77-109A-4365-8A17-E815292C96F3}" srcOrd="0" destOrd="0" presId="urn:microsoft.com/office/officeart/2008/layout/VerticalCurvedList#1"/>
    <dgm:cxn modelId="{ECC92205-BC4A-4679-BDDD-5F0A7DB86134}" type="presParOf" srcId="{5C486A77-109A-4365-8A17-E815292C96F3}" destId="{BCE8CF69-9AE3-46E3-951D-915E613FABF5}" srcOrd="0" destOrd="0" presId="urn:microsoft.com/office/officeart/2008/layout/VerticalCurvedList#1"/>
    <dgm:cxn modelId="{725F8373-0B1C-49D0-8004-8D4575141179}" type="presParOf" srcId="{5C486A77-109A-4365-8A17-E815292C96F3}" destId="{965767CA-D1AE-42D9-9B15-130C022B921B}" srcOrd="1" destOrd="0" presId="urn:microsoft.com/office/officeart/2008/layout/VerticalCurvedList#1"/>
    <dgm:cxn modelId="{7A09D04A-4D92-40A6-A0C8-276824DA468C}" type="presParOf" srcId="{5C486A77-109A-4365-8A17-E815292C96F3}" destId="{F4E4CA31-F3A6-42DE-9DF7-4CA79903940A}" srcOrd="2" destOrd="0" presId="urn:microsoft.com/office/officeart/2008/layout/VerticalCurvedList#1"/>
    <dgm:cxn modelId="{FCC06488-6D10-4EB8-A70B-F4412132DE72}" type="presParOf" srcId="{5C486A77-109A-4365-8A17-E815292C96F3}" destId="{BC8BF7CB-12C5-49ED-B772-A7AC9A576E19}" srcOrd="3" destOrd="0" presId="urn:microsoft.com/office/officeart/2008/layout/VerticalCurvedList#1"/>
    <dgm:cxn modelId="{D118F5B3-C2C2-4B73-8984-F0194C0CE63D}" type="presParOf" srcId="{F1EE33E1-BC2E-4AFC-8314-3B2F66316E9D}" destId="{122613EA-6235-4F69-B33E-F5C03B0DD92C}" srcOrd="1" destOrd="0" presId="urn:microsoft.com/office/officeart/2008/layout/VerticalCurvedList#1"/>
    <dgm:cxn modelId="{1A79FF3D-A8D8-4E18-8BFD-485BABF9AF2E}" type="presParOf" srcId="{F1EE33E1-BC2E-4AFC-8314-3B2F66316E9D}" destId="{33D1EF3B-4D00-4CB4-B8E0-788F6774D6D6}" srcOrd="2" destOrd="0" presId="urn:microsoft.com/office/officeart/2008/layout/VerticalCurvedList#1"/>
    <dgm:cxn modelId="{F175885F-218C-40E2-B645-2145DBD2AEA4}" type="presParOf" srcId="{33D1EF3B-4D00-4CB4-B8E0-788F6774D6D6}" destId="{1A5AA589-9D33-4156-9FE1-46B1F183D53C}" srcOrd="0" destOrd="0" presId="urn:microsoft.com/office/officeart/2008/layout/VerticalCurvedList#1"/>
    <dgm:cxn modelId="{73A316F5-BB92-4138-A890-6EB45D006F51}" type="presParOf" srcId="{F1EE33E1-BC2E-4AFC-8314-3B2F66316E9D}" destId="{F788537A-FF5C-4174-967F-657F0E392767}" srcOrd="3" destOrd="0" presId="urn:microsoft.com/office/officeart/2008/layout/VerticalCurvedList#1"/>
    <dgm:cxn modelId="{B53457A8-7267-43FD-AA18-7DD117CB916B}" type="presParOf" srcId="{F1EE33E1-BC2E-4AFC-8314-3B2F66316E9D}" destId="{5A794264-2763-4AF8-BCDC-A7FB6E5FACC3}" srcOrd="4" destOrd="0" presId="urn:microsoft.com/office/officeart/2008/layout/VerticalCurvedList#1"/>
    <dgm:cxn modelId="{B3FF1E40-967B-4975-B7C0-A63AA6288E1D}" type="presParOf" srcId="{5A794264-2763-4AF8-BCDC-A7FB6E5FACC3}" destId="{6F318DF2-78AB-4488-B2C8-793326445A28}" srcOrd="0" destOrd="0" presId="urn:microsoft.com/office/officeart/2008/layout/VerticalCurvedList#1"/>
    <dgm:cxn modelId="{3B5BA0DC-06F2-4A93-8D5A-8804D44B9B9B}" type="presParOf" srcId="{F1EE33E1-BC2E-4AFC-8314-3B2F66316E9D}" destId="{647E1817-2939-49E1-A02B-51A35F8931BE}" srcOrd="5" destOrd="0" presId="urn:microsoft.com/office/officeart/2008/layout/VerticalCurvedList#1"/>
    <dgm:cxn modelId="{6F45E45D-8C16-48A0-BC63-EC4A56A0059D}" type="presParOf" srcId="{F1EE33E1-BC2E-4AFC-8314-3B2F66316E9D}" destId="{2C6156A0-8EF8-4592-9484-55AEE7B3026E}" srcOrd="6" destOrd="0" presId="urn:microsoft.com/office/officeart/2008/layout/VerticalCurvedList#1"/>
    <dgm:cxn modelId="{FFE0B6F9-0CAA-467A-814D-ABAA8ABFA44B}" type="presParOf" srcId="{2C6156A0-8EF8-4592-9484-55AEE7B3026E}" destId="{9E1C0950-C6A6-4D38-A8AC-01A50AB0CFF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0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8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57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6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70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78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1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273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ctr"/>
            <a:fld id="{00000000-1234-1234-1234-123412341234}" type="slidenum">
              <a:rPr lang="en-GB" smtClean="0"/>
              <a:pPr algn="ctr"/>
              <a:t>‹#›</a:t>
            </a:fld>
            <a:endParaRPr lang="en-GB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79205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1141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06-Jun-22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9" r:id="rId12"/>
    <p:sldLayoutId id="214748373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7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7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4" Type="http://schemas.microsoft.com/office/2007/relationships/hdphoto" Target="../media/hdphoto19.wdp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microsoft.com/office/2007/relationships/hdphoto" Target="../media/hdphoto12.wdp"/><Relationship Id="rId35" Type="http://schemas.openxmlformats.org/officeDocument/2006/relationships/image" Target="../media/image26.png"/><Relationship Id="rId43" Type="http://schemas.openxmlformats.org/officeDocument/2006/relationships/image" Target="../media/image30.png"/><Relationship Id="rId8" Type="http://schemas.openxmlformats.org/officeDocument/2006/relationships/slide" Target="slide4.xml"/><Relationship Id="rId3" Type="http://schemas.microsoft.com/office/2007/relationships/hdphoto" Target="../media/hdphoto1.wdp"/><Relationship Id="rId12" Type="http://schemas.openxmlformats.org/officeDocument/2006/relationships/image" Target="../media/image14.GIF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=""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697572C-5979-47AE-9F9C-4C74CA6086FC}"/>
              </a:ext>
            </a:extLst>
          </p:cNvPr>
          <p:cNvSpPr txBox="1"/>
          <p:nvPr/>
        </p:nvSpPr>
        <p:spPr>
          <a:xfrm>
            <a:off x="1401765" y="2925369"/>
            <a:ext cx="943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 noProof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Đọc: Tớ là Lê - gô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2176492" y="1181408"/>
            <a:ext cx="7885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giáo dục và đào tạo Quận Long Biên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</a:t>
            </a:r>
            <a:r>
              <a:rPr lang="en-US" sz="28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28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Thụy</a:t>
            </a:r>
            <a:endParaRPr lang="en-US" sz="28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95" y="274638"/>
            <a:ext cx="8841105" cy="462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953508" y="213229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">
            <a:extLst>
              <a:ext uri="{FF2B5EF4-FFF2-40B4-BE49-F238E27FC236}">
                <a16:creationId xmlns="" xmlns:a16="http://schemas.microsoft.com/office/drawing/2014/main" id="{7DE47404-171D-49CA-BCFB-2BFC1974FDBA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64E7113-8301-43F2-A680-3ED95EC95F44}"/>
              </a:ext>
            </a:extLst>
          </p:cNvPr>
          <p:cNvGrpSpPr/>
          <p:nvPr/>
        </p:nvGrpSpPr>
        <p:grpSpPr>
          <a:xfrm>
            <a:off x="3820795" y="2201545"/>
            <a:ext cx="6916420" cy="2098675"/>
            <a:chOff x="172324" y="1157225"/>
            <a:chExt cx="2109019" cy="1406784"/>
          </a:xfrm>
        </p:grpSpPr>
        <p:sp>
          <p:nvSpPr>
            <p:cNvPr id="13" name="Hexagon 12">
              <a:extLst>
                <a:ext uri="{FF2B5EF4-FFF2-40B4-BE49-F238E27FC236}">
                  <a16:creationId xmlns="" xmlns:a16="http://schemas.microsoft.com/office/drawing/2014/main" id="{FB93DBB4-655E-4E30-B228-69F6F15D586B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1D49F6C-D2F3-4A84-969E-BA03F7318159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1010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lắp ráp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Lắp các bộ phận vào với nhau cho đúng vị trí để tạo nên một đồ vật hoàn chỉnh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92C19B3-8611-4CDA-9482-A6221F25D003}"/>
              </a:ext>
            </a:extLst>
          </p:cNvPr>
          <p:cNvGrpSpPr/>
          <p:nvPr/>
        </p:nvGrpSpPr>
        <p:grpSpPr>
          <a:xfrm>
            <a:off x="1125033" y="2191201"/>
            <a:ext cx="2109019" cy="2109019"/>
            <a:chOff x="156834" y="1993081"/>
            <a:chExt cx="2109019" cy="2109019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8F08A08B-D82A-4196-8685-8BEFBEA011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60FD4B5-4F94-4091-9407-2FE64979D1EF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267268" y="7848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377026" y="70739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377565" y="119761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718425" y="165417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91060" y="207010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63930" y="245554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025644" y="248285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308532" y="284162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40450" y="3743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64150" y="413999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570310" y="458914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959465" y="5479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26724" y="593280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1"/>
          <p:cNvSpPr txBox="1"/>
          <p:nvPr/>
        </p:nvSpPr>
        <p:spPr>
          <a:xfrm>
            <a:off x="7718425" y="6085205"/>
            <a:ext cx="4178300" cy="520700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câu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93"/>
          </a:xfrm>
        </p:spPr>
      </p:pic>
      <p:pic>
        <p:nvPicPr>
          <p:cNvPr id="6" name="62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64F6A5FC-3DEC-4D9C-9791-F66677AA0FD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7" name="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17494F8F-C358-4D73-89D2-7A0FF02C3F6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46882B6E-9ABA-4673-A485-74913E905E59}"/>
              </a:ext>
            </a:extLst>
          </p:cNvPr>
          <p:cNvSpPr txBox="1">
            <a:spLocks/>
          </p:cNvSpPr>
          <p:nvPr/>
        </p:nvSpPr>
        <p:spPr>
          <a:xfrm>
            <a:off x="935515" y="-130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619242C-A2C1-4B76-BD9F-CACA87CF6667}"/>
              </a:ext>
            </a:extLst>
          </p:cNvPr>
          <p:cNvSpPr txBox="1">
            <a:spLocks/>
          </p:cNvSpPr>
          <p:nvPr/>
        </p:nvSpPr>
        <p:spPr>
          <a:xfrm>
            <a:off x="935515" y="13972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08EC81E-DDE3-4F05-BF4F-D2F12D0EACC2}"/>
              </a:ext>
            </a:extLst>
          </p:cNvPr>
          <p:cNvCxnSpPr/>
          <p:nvPr/>
        </p:nvCxnSpPr>
        <p:spPr>
          <a:xfrm flipH="1">
            <a:off x="4689034" y="150441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F2B82A0-ABCB-49F0-9292-6E925FD495D0}"/>
              </a:ext>
            </a:extLst>
          </p:cNvPr>
          <p:cNvCxnSpPr/>
          <p:nvPr/>
        </p:nvCxnSpPr>
        <p:spPr>
          <a:xfrm flipH="1">
            <a:off x="5489310" y="199090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7D4E10A-5366-4507-9378-D6474EE6570E}"/>
              </a:ext>
            </a:extLst>
          </p:cNvPr>
          <p:cNvCxnSpPr/>
          <p:nvPr/>
        </p:nvCxnSpPr>
        <p:spPr>
          <a:xfrm flipH="1">
            <a:off x="9684583" y="148590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2364164" y="194593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35B40FE-1D52-4417-B4C8-50A328DF3391}"/>
              </a:ext>
            </a:extLst>
          </p:cNvPr>
          <p:cNvCxnSpPr/>
          <p:nvPr/>
        </p:nvCxnSpPr>
        <p:spPr>
          <a:xfrm flipH="1">
            <a:off x="5355583" y="197599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"/>
            <a:ext cx="527050" cy="11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1552575"/>
            <a:ext cx="527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910"/>
            <a:ext cx="527050" cy="205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095"/>
            <a:ext cx="527050" cy="17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47498" y="6159817"/>
            <a:ext cx="4656455" cy="582295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đoạn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953500" y="0"/>
            <a:ext cx="3048000" cy="126873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6728" y="1905951"/>
            <a:ext cx="701882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98474" y="5823931"/>
            <a:ext cx="11243945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Đồ chơi lê-gô còn được các bạn nhỏ gọi là gì?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21275" y="1200785"/>
            <a:ext cx="19983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5842000"/>
            <a:ext cx="663956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Nêu cách chơi lê-gô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797300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65015" y="4213225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5760" y="4588510"/>
            <a:ext cx="5019675" cy="304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97119" y="5926224"/>
            <a:ext cx="7385281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 Trò chơi lê-gô đem lại lợi ích gì?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29460" y="5553075"/>
            <a:ext cx="6570980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" y="5928360"/>
            <a:ext cx="5638165" cy="952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2995" y="2056881"/>
            <a:ext cx="7728585" cy="30264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78300" y="2449830"/>
            <a:ext cx="882650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47820" y="3200400"/>
            <a:ext cx="923290" cy="1409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57980" y="2459990"/>
            <a:ext cx="923290" cy="15011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68140" y="3149600"/>
            <a:ext cx="882650" cy="15214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786575" y="2222433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0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955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1329055" y="2950845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731520" y="4044950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617527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</a:rPr>
              <a:t>Tô Hoài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 Đăng Khoa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Bảo Châu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Diệu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0439" y="738412"/>
            <a:ext cx="55831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altLang="en-GB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altLang="en-GB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GB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altLang="en-GB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học trong bài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 của nhà thơ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  <a:latin typeface="+mj-lt"/>
              </a:rPr>
              <a:t>chiếc thuyền</a:t>
            </a:r>
            <a:endParaRPr lang="en-US" alt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 vàng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 Ngân</a:t>
            </a:r>
            <a:endParaRPr 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cau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 đầu bài thơ Thả diều, diều thành cái gì?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altLang="vi-VN" sz="3200" dirty="0">
                <a:solidFill>
                  <a:prstClr val="black"/>
                </a:solidFill>
              </a:rPr>
              <a:t> nồi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dụng làm từ tre nứa, có hình tròn, dùng để phơi thóc là cái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049000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700" cy="327406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 tiếp vào chỗ trống: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diều xanh lúa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cong.....</a:t>
            </a:r>
          </a:p>
        </p:txBody>
      </p:sp>
      <p:sp>
        <p:nvSpPr>
          <p:cNvPr id="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  <a:latin typeface="+mj-lt"/>
              </a:rPr>
              <a:t>tre xanh</a:t>
            </a:r>
            <a:endParaRPr lang="en-US" alt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B.</a:t>
            </a:r>
            <a:r>
              <a:rPr lang="en-US" altLang="vi-VN" sz="3200" dirty="0">
                <a:solidFill>
                  <a:prstClr val="black"/>
                </a:solidFill>
                <a:latin typeface="+mj-lt"/>
              </a:rPr>
              <a:t> làng xóm</a:t>
            </a:r>
            <a:endParaRPr lang="en-US" alt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làng</a:t>
            </a:r>
            <a:endParaRPr 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 em</a:t>
            </a:r>
            <a:endParaRPr 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0" bldLvl="0" animBg="1"/>
      <p:bldP spid="13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=""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697572C-5979-47AE-9F9C-4C74CA6086FC}"/>
              </a:ext>
            </a:extLst>
          </p:cNvPr>
          <p:cNvSpPr txBox="1"/>
          <p:nvPr/>
        </p:nvSpPr>
        <p:spPr>
          <a:xfrm>
            <a:off x="2222592" y="2607214"/>
            <a:ext cx="7798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6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6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lê-gô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7607366" y="1578113"/>
            <a:ext cx="2342884" cy="2342864"/>
            <a:chOff x="6643075" y="3664250"/>
            <a:chExt cx="407950" cy="407975"/>
          </a:xfrm>
        </p:grpSpPr>
        <p:sp>
          <p:nvSpPr>
            <p:cNvPr id="129" name="Google Shape;129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1" name="Google Shape;131;p19"/>
          <p:cNvGrpSpPr/>
          <p:nvPr/>
        </p:nvGrpSpPr>
        <p:grpSpPr>
          <a:xfrm rot="-587452">
            <a:off x="7470250" y="4226329"/>
            <a:ext cx="963253" cy="963199"/>
            <a:chOff x="576250" y="4319400"/>
            <a:chExt cx="442075" cy="442050"/>
          </a:xfrm>
        </p:grpSpPr>
        <p:sp>
          <p:nvSpPr>
            <p:cNvPr id="132" name="Google Shape;132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6" name="Google Shape;136;p19"/>
          <p:cNvSpPr/>
          <p:nvPr/>
        </p:nvSpPr>
        <p:spPr>
          <a:xfrm>
            <a:off x="7047329" y="2119410"/>
            <a:ext cx="366199" cy="34966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37;p19"/>
          <p:cNvSpPr/>
          <p:nvPr/>
        </p:nvSpPr>
        <p:spPr>
          <a:xfrm rot="2697359">
            <a:off x="9460604" y="3909591"/>
            <a:ext cx="555897" cy="53079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Google Shape;138;p19"/>
          <p:cNvSpPr/>
          <p:nvPr/>
        </p:nvSpPr>
        <p:spPr>
          <a:xfrm>
            <a:off x="9900382" y="3606569"/>
            <a:ext cx="222689" cy="21268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9" name="Google Shape;139;p19"/>
          <p:cNvSpPr/>
          <p:nvPr/>
        </p:nvSpPr>
        <p:spPr>
          <a:xfrm rot="1279940">
            <a:off x="6793608" y="3174137"/>
            <a:ext cx="222641" cy="21266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534254156"/>
              </p:ext>
            </p:extLst>
          </p:nvPr>
        </p:nvGraphicFramePr>
        <p:xfrm>
          <a:off x="3616036" y="714104"/>
          <a:ext cx="7914112" cy="553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75" y="1925781"/>
            <a:ext cx="3431292" cy="2840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9105" y="2618749"/>
            <a:ext cx="246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Mục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tiêu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dirty="0" smtClean="0">
                <a:solidFill>
                  <a:srgbClr val="000099"/>
                </a:solidFill>
                <a:latin typeface="HP001 4 hàng" panose="020B0603050302020204" pitchFamily="34" charset="0"/>
              </a:rPr>
              <a:t>:</a:t>
            </a:r>
            <a:endParaRPr lang="en-US" sz="4000" b="1" dirty="0">
              <a:solidFill>
                <a:srgbClr val="00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6549" y="4461840"/>
            <a:ext cx="56829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lê-gô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5568" y="1454727"/>
            <a:ext cx="560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pc="3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6000" b="1" spc="3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6978" y="3140926"/>
            <a:ext cx="65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pc="3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6000" b="1" spc="3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7152" y="4831571"/>
            <a:ext cx="498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spc="3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6000" b="1" spc="30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73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1638</Words>
  <Application>Microsoft Office PowerPoint</Application>
  <PresentationFormat>Widescreen</PresentationFormat>
  <Paragraphs>111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1_Office Theme</vt:lpstr>
      <vt:lpstr>3_Office Theme</vt:lpstr>
      <vt:lpstr>5_Office Theme</vt:lpstr>
      <vt:lpstr>7_Office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Tớ là lê-gô </vt:lpstr>
      <vt:lpstr>PowerPoint Presentation</vt:lpstr>
      <vt:lpstr>Tớ là lê-gô </vt:lpstr>
      <vt:lpstr>PowerPoint Presentation</vt:lpstr>
      <vt:lpstr>Tớ là lê-gô </vt:lpstr>
      <vt:lpstr>Tớ là lê-gô </vt:lpstr>
      <vt:lpstr>PowerPoint Presentation</vt:lpstr>
      <vt:lpstr>Tớ là lê-gô </vt:lpstr>
      <vt:lpstr>Tớ là lê-gô </vt:lpstr>
      <vt:lpstr>Tớ là lê-gô </vt:lpstr>
      <vt:lpstr>Chọn nội dung phù hợp với mỗi đoạn bài đọc</vt:lpstr>
      <vt:lpstr>PowerPoint Presentation</vt:lpstr>
      <vt:lpstr>1. Từ ngữ chỉ đặc điểm của khối lê-gô: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HongHa</cp:lastModifiedBy>
  <cp:revision>37</cp:revision>
  <dcterms:created xsi:type="dcterms:W3CDTF">2021-05-27T09:57:00Z</dcterms:created>
  <dcterms:modified xsi:type="dcterms:W3CDTF">2022-06-06T16:28:33Z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