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12" r:id="rId1"/>
    <p:sldMasterId id="2147483724" r:id="rId2"/>
  </p:sldMasterIdLst>
  <p:notesMasterIdLst>
    <p:notesMasterId r:id="rId10"/>
  </p:notesMasterIdLst>
  <p:sldIdLst>
    <p:sldId id="314" r:id="rId3"/>
    <p:sldId id="298" r:id="rId4"/>
    <p:sldId id="308" r:id="rId5"/>
    <p:sldId id="306" r:id="rId6"/>
    <p:sldId id="305" r:id="rId7"/>
    <p:sldId id="309" r:id="rId8"/>
    <p:sldId id="295"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im Anh" initials="KA"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1" autoAdjust="0"/>
    <p:restoredTop sz="94660"/>
  </p:normalViewPr>
  <p:slideViewPr>
    <p:cSldViewPr snapToGrid="0">
      <p:cViewPr varScale="1">
        <p:scale>
          <a:sx n="43" d="100"/>
          <a:sy n="43" d="100"/>
        </p:scale>
        <p:origin x="30" y="1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t>06-Jun-22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extLst>
      <p:ext uri="{BB962C8B-B14F-4D97-AF65-F5344CB8AC3E}">
        <p14:creationId xmlns:p14="http://schemas.microsoft.com/office/powerpoint/2010/main" val="282198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67AF81A-5A48-44B6-BFB3-5A2D3370088C}"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6513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25948154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35590676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29037732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dirty="0">
                <a:sym typeface="+mn-ea"/>
              </a:rPr>
              <a:t>.</a:t>
            </a:r>
            <a:endParaRPr lang="en-US" dirty="0"/>
          </a:p>
        </p:txBody>
      </p:sp>
      <p:sp>
        <p:nvSpPr>
          <p:cNvPr id="4" name="Slide Number Placeholder 3"/>
          <p:cNvSpPr>
            <a:spLocks noGrp="1"/>
          </p:cNvSpPr>
          <p:nvPr>
            <p:ph type="sldNum" sz="quarter" idx="5"/>
          </p:nvPr>
        </p:nvSpPr>
        <p:spPr/>
        <p:txBody>
          <a:bodyPr/>
          <a:lstStyle/>
          <a:p>
            <a:fld id="{21B2AA4F-B828-4D7C-AFD3-893933DAFCB4}" type="slidenum">
              <a:rPr lang="en-US" smtClean="0"/>
              <a:t>6</a:t>
            </a:fld>
            <a:endParaRPr lang="en-US"/>
          </a:p>
        </p:txBody>
      </p:sp>
    </p:spTree>
    <p:extLst>
      <p:ext uri="{BB962C8B-B14F-4D97-AF65-F5344CB8AC3E}">
        <p14:creationId xmlns:p14="http://schemas.microsoft.com/office/powerpoint/2010/main" val="7420316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pic>
        <p:nvPicPr>
          <p:cNvPr id="2050" name="Picture 2" descr="C:\Users\Thinkpad\Desktop\未标题-1.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6011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xmlns="" id="{D1C366D3-5762-4D36-B666-26996E5102BC}"/>
              </a:ext>
            </a:extLst>
          </p:cNvPr>
          <p:cNvSpPr txBox="1"/>
          <p:nvPr userDrawn="1"/>
        </p:nvSpPr>
        <p:spPr>
          <a:xfrm>
            <a:off x="8906608" y="6596390"/>
            <a:ext cx="4097215" cy="261610"/>
          </a:xfrm>
          <a:prstGeom prst="rect">
            <a:avLst/>
          </a:prstGeom>
          <a:noFill/>
        </p:spPr>
        <p:txBody>
          <a:bodyPr wrap="square" rtlCol="0">
            <a:spAutoFit/>
          </a:bodyPr>
          <a:lstStyle/>
          <a:p>
            <a:r>
              <a:rPr lang="en-US" sz="1100" i="1" dirty="0">
                <a:solidFill>
                  <a:schemeClr val="accent6">
                    <a:lumMod val="75000"/>
                  </a:schemeClr>
                </a:solidFill>
                <a:latin typeface="Times New Roman" panose="02020603050405020304" pitchFamily="18" charset="0"/>
                <a:cs typeface="Times New Roman" panose="02020603050405020304" pitchFamily="18" charset="0"/>
              </a:rPr>
              <a:t>Design by: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Hương</a:t>
            </a:r>
            <a:r>
              <a:rPr lang="en-US" sz="1100" i="1" dirty="0">
                <a:solidFill>
                  <a:schemeClr val="accent6">
                    <a:lumMod val="75000"/>
                  </a:schemeClr>
                </a:solidFill>
                <a:latin typeface="Times New Roman" panose="02020603050405020304" pitchFamily="18" charset="0"/>
                <a:cs typeface="Times New Roman" panose="02020603050405020304" pitchFamily="18" charset="0"/>
              </a:rPr>
              <a:t> </a:t>
            </a:r>
            <a:r>
              <a:rPr lang="en-US" sz="1100" i="1" dirty="0" err="1">
                <a:solidFill>
                  <a:schemeClr val="accent6">
                    <a:lumMod val="75000"/>
                  </a:schemeClr>
                </a:solidFill>
                <a:latin typeface="Times New Roman" panose="02020603050405020304" pitchFamily="18" charset="0"/>
                <a:cs typeface="Times New Roman" panose="02020603050405020304" pitchFamily="18" charset="0"/>
              </a:rPr>
              <a:t>Thảo</a:t>
            </a:r>
            <a:r>
              <a:rPr lang="en-US" sz="1100" i="1" dirty="0">
                <a:solidFill>
                  <a:schemeClr val="accent6">
                    <a:lumMod val="75000"/>
                  </a:schemeClr>
                </a:solidFill>
                <a:latin typeface="Times New Roman" panose="02020603050405020304" pitchFamily="18" charset="0"/>
                <a:cs typeface="Times New Roman" panose="02020603050405020304" pitchFamily="18" charset="0"/>
              </a:rPr>
              <a:t> – tranthao121004@gmail.com </a:t>
            </a:r>
          </a:p>
        </p:txBody>
      </p:sp>
    </p:spTree>
    <p:extLst>
      <p:ext uri="{BB962C8B-B14F-4D97-AF65-F5344CB8AC3E}">
        <p14:creationId xmlns:p14="http://schemas.microsoft.com/office/powerpoint/2010/main" val="3631288478"/>
      </p:ext>
    </p:extLst>
  </p:cSld>
  <p:clrMapOvr>
    <a:masterClrMapping/>
  </p:clrMapOvr>
  <mc:AlternateContent xmlns:mc="http://schemas.openxmlformats.org/markup-compatibility/2006" xmlns:p14="http://schemas.microsoft.com/office/powerpoint/2010/main">
    <mc:Choice Requires="p14">
      <p:transition p14:dur="0" advTm="1000"/>
    </mc:Choice>
    <mc:Fallback xmlns="">
      <p:transition advTm="1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0E191392-46B3-4988-B725-C457EAD2BD85}" type="datetimeFigureOut">
              <a:rPr lang="en-US"/>
              <a:t>06-Jun-22</a:t>
            </a:fld>
            <a:endParaRPr lang="en-US"/>
          </a:p>
        </p:txBody>
      </p:sp>
      <p:sp>
        <p:nvSpPr>
          <p:cNvPr id="5" name="Footer Placeholder 4"/>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6" name="Slide Number Placeholder 5"/>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15DE37A7-131E-4749-AAF7-688385F4FE99}" type="slidenum">
              <a:rPr lang="en-US"/>
              <a:t>‹#›</a:t>
            </a:fld>
            <a:endParaRPr lang="en-US"/>
          </a:p>
        </p:txBody>
      </p:sp>
    </p:spTree>
  </p:cSld>
  <p:clrMapOvr>
    <a:masterClrMapping/>
  </p:clrMapOvr>
  <p:transition spd="slow">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B4E1BB7-1AEA-4241-A1A4-B3E9CE44291D}" type="datetimeFigureOut">
              <a:rPr lang="en-US"/>
              <a:t>06-Jun-22</a:t>
            </a:fld>
            <a:endParaRPr lang="en-US"/>
          </a:p>
        </p:txBody>
      </p:sp>
      <p:sp>
        <p:nvSpPr>
          <p:cNvPr id="3" name="Footer Placeholder 2"/>
          <p:cNvSpPr>
            <a:spLocks noGrp="1"/>
          </p:cNvSpPr>
          <p:nvPr>
            <p:ph type="ftr" sz="quarter" idx="11"/>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endParaRPr lang="en-US"/>
          </a:p>
        </p:txBody>
      </p:sp>
      <p:sp>
        <p:nvSpPr>
          <p:cNvPr id="4" name="Slide Number Placeholder 3"/>
          <p:cNvSpPr>
            <a:spLocks noGrp="1"/>
          </p:cNvSpPr>
          <p:nvPr>
            <p:ph type="sldNum" sz="quarter" idx="12"/>
          </p:nvPr>
        </p:nvSpPr>
        <p:spPr>
          <a:xfrm>
            <a:off x="0" y="0"/>
            <a:ext cx="0" cy="0"/>
          </a:xfrm>
        </p:spPr>
        <p:txBody>
          <a:bodyPr vert="horz" wrap="square" lIns="91440" tIns="45720" rIns="91440" bIns="45720" numCol="1" anchor="t" anchorCtr="0" compatLnSpc="1"/>
          <a:lstStyle>
            <a:lvl1pPr eaLnBrk="1" hangingPunct="1">
              <a:defRPr b="0">
                <a:solidFill>
                  <a:prstClr val="black"/>
                </a:solidFill>
                <a:latin typeface="Calibri" panose="020F0502020204030204" charset="0"/>
                <a:ea typeface="SimSun" panose="02010600030101010101" pitchFamily="2" charset="-122"/>
              </a:defRPr>
            </a:lvl1pPr>
          </a:lstStyle>
          <a:p>
            <a:pPr>
              <a:defRPr/>
            </a:pPr>
            <a:fld id="{6F9FDBEA-6FCD-439E-9496-7EE16FD10296}" type="slidenum">
              <a:rPr lang="en-US"/>
              <a:t>‹#›</a:t>
            </a:fld>
            <a:endParaRPr lang="en-US"/>
          </a:p>
        </p:txBody>
      </p:sp>
    </p:spTree>
  </p:cSld>
  <p:clrMapOvr>
    <a:masterClrMapping/>
  </p:clrMapOvr>
  <p:transition spd="slow">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vert="horz"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90000"/>
              </a:lnSpc>
              <a:spcBef>
                <a:spcPts val="1000"/>
              </a:spcBef>
              <a:spcAft>
                <a:spcPct val="0"/>
              </a:spcAft>
              <a:buClrTx/>
              <a:buSzTx/>
              <a:buFont typeface="Arial" panose="020B0604020202020204" pitchFamily="34" charset="0"/>
              <a:buNone/>
              <a:defRPr/>
            </a:pPr>
            <a:endParaRPr kumimoji="0" lang="en-US" sz="3200" b="0" i="0" u="none" strike="noStrike" kern="1200" cap="none" spc="0" normalizeH="0" baseline="0" noProof="0">
              <a:ln>
                <a:noFill/>
              </a:ln>
              <a:solidFill>
                <a:schemeClr val="tx1"/>
              </a:solidFill>
              <a:effectLst/>
              <a:uLnTx/>
              <a:uFillTx/>
              <a:latin typeface="+mn-lt"/>
              <a:ea typeface="+mn-ea"/>
              <a:cs typeface="+mn-cs"/>
            </a:endParaRP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3.jpeg"/><Relationship Id="rId5" Type="http://schemas.openxmlformats.org/officeDocument/2006/relationships/theme" Target="../theme/theme2.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rotWithShape="0">
          <a:blip r:embed="rId14"/>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9" r:id="rId12"/>
  </p:sldLayoutIdLst>
  <p:hf sldNum="0"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defRPr>
      </a:lvl5pPr>
      <a:lvl6pPr marL="457200" algn="l" rtl="0" fontAlgn="base">
        <a:lnSpc>
          <a:spcPct val="90000"/>
        </a:lnSpc>
        <a:spcBef>
          <a:spcPct val="0"/>
        </a:spcBef>
        <a:spcAft>
          <a:spcPct val="0"/>
        </a:spcAft>
        <a:defRPr sz="4400">
          <a:solidFill>
            <a:schemeClr val="tx1"/>
          </a:solidFill>
          <a:latin typeface="Calibri Light" panose="020F0302020204030204" charset="0"/>
        </a:defRPr>
      </a:lvl6pPr>
      <a:lvl7pPr marL="914400" algn="l" rtl="0" fontAlgn="base">
        <a:lnSpc>
          <a:spcPct val="90000"/>
        </a:lnSpc>
        <a:spcBef>
          <a:spcPct val="0"/>
        </a:spcBef>
        <a:spcAft>
          <a:spcPct val="0"/>
        </a:spcAft>
        <a:defRPr sz="4400">
          <a:solidFill>
            <a:schemeClr val="tx1"/>
          </a:solidFill>
          <a:latin typeface="Calibri Light" panose="020F0302020204030204" charset="0"/>
        </a:defRPr>
      </a:lvl7pPr>
      <a:lvl8pPr marL="1371600" algn="l" rtl="0" fontAlgn="base">
        <a:lnSpc>
          <a:spcPct val="90000"/>
        </a:lnSpc>
        <a:spcBef>
          <a:spcPct val="0"/>
        </a:spcBef>
        <a:spcAft>
          <a:spcPct val="0"/>
        </a:spcAft>
        <a:defRPr sz="4400">
          <a:solidFill>
            <a:schemeClr val="tx1"/>
          </a:solidFill>
          <a:latin typeface="Calibri Light" panose="020F0302020204030204" charset="0"/>
        </a:defRPr>
      </a:lvl8pPr>
      <a:lvl9pPr marL="1828800" algn="l" rtl="0" fontAlgn="base">
        <a:lnSpc>
          <a:spcPct val="90000"/>
        </a:lnSpc>
        <a:spcBef>
          <a:spcPct val="0"/>
        </a:spcBef>
        <a:spcAft>
          <a:spcPct val="0"/>
        </a:spcAft>
        <a:defRPr sz="4400">
          <a:solidFill>
            <a:schemeClr val="tx1"/>
          </a:solidFill>
          <a:latin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6"/>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Lst>
  <p:transition spd="slow">
    <p:random/>
  </p:transition>
  <p:txStyles>
    <p:titleStyle>
      <a:lvl1pPr algn="l" rtl="0" eaLnBrk="0" fontAlgn="base" hangingPunct="0">
        <a:lnSpc>
          <a:spcPct val="90000"/>
        </a:lnSpc>
        <a:spcBef>
          <a:spcPct val="0"/>
        </a:spcBef>
        <a:spcAft>
          <a:spcPct val="0"/>
        </a:spcAft>
        <a:defRPr sz="4400" kern="1200">
          <a:solidFill>
            <a:schemeClr val="tx1"/>
          </a:solidFill>
          <a:latin typeface="+mj-lt"/>
          <a:ea typeface="SimSun" panose="02010600030101010101" pitchFamily="2" charset="-122"/>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5pPr>
      <a:lvl6pPr marL="4572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6pPr>
      <a:lvl7pPr marL="9144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7pPr>
      <a:lvl8pPr marL="13716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8pPr>
      <a:lvl9pPr marL="1828800" algn="l" rtl="0" fontAlgn="base">
        <a:lnSpc>
          <a:spcPct val="90000"/>
        </a:lnSpc>
        <a:spcBef>
          <a:spcPct val="0"/>
        </a:spcBef>
        <a:spcAft>
          <a:spcPct val="0"/>
        </a:spcAft>
        <a:defRPr sz="4400">
          <a:solidFill>
            <a:schemeClr val="tx1"/>
          </a:solidFill>
          <a:latin typeface="Calibri Light" panose="020F0302020204030204" charset="0"/>
          <a:ea typeface="SimSun" panose="02010600030101010101" pitchFamily="2"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SimSun" panose="02010600030101010101" pitchFamily="2" charset="-122"/>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SimSun" panose="02010600030101010101" pitchFamily="2" charset="-122"/>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SimSun" panose="02010600030101010101" pitchFamily="2" charset="-122"/>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SimSun"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xmlns="" id="{D4BBCAA7-27CF-4636-A3ED-462FA555AC5D}"/>
              </a:ext>
            </a:extLst>
          </p:cNvPr>
          <p:cNvSpPr txBox="1"/>
          <p:nvPr/>
        </p:nvSpPr>
        <p:spPr>
          <a:xfrm>
            <a:off x="2087105" y="1383229"/>
            <a:ext cx="7934068"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Luyện</a:t>
            </a:r>
            <a:r>
              <a:rPr kumimoji="0" lang="en-US" sz="60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từ</a:t>
            </a:r>
            <a:r>
              <a:rPr kumimoji="0" lang="en-US" sz="60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và</a:t>
            </a:r>
            <a:r>
              <a:rPr kumimoji="0" lang="en-US" sz="60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r>
              <a:rPr kumimoji="0" lang="en-US" sz="6000" b="0" i="0" u="none" strike="noStrike" kern="1200" cap="none" spc="0" normalizeH="0" noProof="0" dirty="0" err="1">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câu</a:t>
            </a:r>
            <a:r>
              <a:rPr kumimoji="0" lang="en-US" sz="6000" b="0" i="0" u="none" strike="noStrike" kern="1200" cap="none" spc="0" normalizeH="0" noProof="0" dirty="0">
                <a:ln>
                  <a:noFill/>
                </a:ln>
                <a:solidFill>
                  <a:prstClr val="white"/>
                </a:solidFill>
                <a:effectLst/>
                <a:uLnTx/>
                <a:uFillTx/>
                <a:latin typeface="Times New Roman" panose="02020603050405020304" pitchFamily="18" charset="0"/>
                <a:ea typeface="Arial-Rounded" panose="020B0500000000000000" pitchFamily="34" charset="0"/>
                <a:cs typeface="Times New Roman" panose="02020603050405020304" pitchFamily="18" charset="0"/>
              </a:rPr>
              <a:t> </a:t>
            </a:r>
          </a:p>
        </p:txBody>
      </p:sp>
      <p:pic>
        <p:nvPicPr>
          <p:cNvPr id="19" name="Picture 2" descr="F:\360安全浏览器下载\六一\Nipic_2531170_b95b5e79d8a6cffe\1.png">
            <a:extLst>
              <a:ext uri="{FF2B5EF4-FFF2-40B4-BE49-F238E27FC236}">
                <a16:creationId xmlns:a16="http://schemas.microsoft.com/office/drawing/2014/main" xmlns="" id="{677E0025-CFF5-4285-B470-C35966CE1A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021173" y="2727120"/>
            <a:ext cx="2567516" cy="32258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xmlns="" id="{9697572C-5979-47AE-9F9C-4C74CA6086FC}"/>
              </a:ext>
            </a:extLst>
          </p:cNvPr>
          <p:cNvSpPr txBox="1"/>
          <p:nvPr/>
        </p:nvSpPr>
        <p:spPr>
          <a:xfrm>
            <a:off x="2282896" y="2770360"/>
            <a:ext cx="7596547" cy="1569660"/>
          </a:xfrm>
          <a:prstGeom prst="rect">
            <a:avLst/>
          </a:prstGeom>
          <a:noFill/>
        </p:spPr>
        <p:txBody>
          <a:bodyPr wrap="square" rtlCol="0">
            <a:spAutoFit/>
          </a:bodyPr>
          <a:lstStyle/>
          <a:p>
            <a:pPr lvl="0" algn="ctr">
              <a:defRPr/>
            </a:pPr>
            <a:r>
              <a:rPr lang="vi-VN" sz="4800">
                <a:solidFill>
                  <a:srgbClr val="FFFF00"/>
                </a:solidFill>
                <a:latin typeface="Times New Roman" panose="02020603050405020304" pitchFamily="18" charset="0"/>
                <a:cs typeface="Times New Roman" panose="02020603050405020304" pitchFamily="18" charset="0"/>
              </a:rPr>
              <a:t>Viết đoạn văn giới thiệu một đồ chơi </a:t>
            </a:r>
            <a:endParaRPr kumimoji="0" lang="en-US" sz="4800" b="0" i="0" u="none" strike="noStrike" kern="1200" cap="none" spc="0" normalizeH="0" baseline="0" noProof="0" dirty="0">
              <a:ln>
                <a:noFill/>
              </a:ln>
              <a:solidFill>
                <a:srgbClr val="FFFF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41351431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5"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 calcmode="lin" valueType="num">
                                      <p:cBhvr>
                                        <p:cTn id="10" dur="1000" fill="hold"/>
                                        <p:tgtEl>
                                          <p:spTgt spid="19"/>
                                        </p:tgtEl>
                                        <p:attrNameLst>
                                          <p:attrName>ppt_w</p:attrName>
                                        </p:attrNameLst>
                                      </p:cBhvr>
                                      <p:tavLst>
                                        <p:tav tm="0">
                                          <p:val>
                                            <p:fltVal val="0"/>
                                          </p:val>
                                        </p:tav>
                                        <p:tav tm="100000">
                                          <p:val>
                                            <p:strVal val="#ppt_w"/>
                                          </p:val>
                                        </p:tav>
                                      </p:tavLst>
                                    </p:anim>
                                    <p:anim calcmode="lin" valueType="num">
                                      <p:cBhvr>
                                        <p:cTn id="11" dur="1000" fill="hold"/>
                                        <p:tgtEl>
                                          <p:spTgt spid="19"/>
                                        </p:tgtEl>
                                        <p:attrNameLst>
                                          <p:attrName>ppt_h</p:attrName>
                                        </p:attrNameLst>
                                      </p:cBhvr>
                                      <p:tavLst>
                                        <p:tav tm="0">
                                          <p:val>
                                            <p:fltVal val="0"/>
                                          </p:val>
                                        </p:tav>
                                        <p:tav tm="100000">
                                          <p:val>
                                            <p:strVal val="#ppt_h"/>
                                          </p:val>
                                        </p:tav>
                                      </p:tavLst>
                                    </p:anim>
                                    <p:anim calcmode="lin" valueType="num">
                                      <p:cBhvr>
                                        <p:cTn id="12" dur="1000" fill="hold"/>
                                        <p:tgtEl>
                                          <p:spTgt spid="19"/>
                                        </p:tgtEl>
                                        <p:attrNameLst>
                                          <p:attrName>ppt_x</p:attrName>
                                        </p:attrNameLst>
                                      </p:cBhvr>
                                      <p:tavLst>
                                        <p:tav tm="0" fmla="#ppt_x+(cos(-2*pi*(1-$))*-#ppt_x-sin(-2*pi*(1-$))*(1-#ppt_y))*(1-$)">
                                          <p:val>
                                            <p:fltVal val="0"/>
                                          </p:val>
                                        </p:tav>
                                        <p:tav tm="100000">
                                          <p:val>
                                            <p:fltVal val="1"/>
                                          </p:val>
                                        </p:tav>
                                      </p:tavLst>
                                    </p:anim>
                                    <p:anim calcmode="lin" valueType="num">
                                      <p:cBhvr>
                                        <p:cTn id="13" dur="1000" fill="hold"/>
                                        <p:tgtEl>
                                          <p:spTgt spid="19"/>
                                        </p:tgtEl>
                                        <p:attrNameLst>
                                          <p:attrName>ppt_y</p:attrName>
                                        </p:attrNameLst>
                                      </p:cBhvr>
                                      <p:tavLst>
                                        <p:tav tm="0" fmla="#ppt_y+(sin(-2*pi*(1-$))*-#ppt_x+cos(-2*pi*(1-$))*(1-#ppt_y))*(1-$)">
                                          <p:val>
                                            <p:fltVal val="0"/>
                                          </p:val>
                                        </p:tav>
                                        <p:tav tm="100000">
                                          <p:val>
                                            <p:fltVal val="1"/>
                                          </p:val>
                                        </p:tav>
                                      </p:tavLst>
                                    </p:anim>
                                  </p:childTnLst>
                                </p:cTn>
                              </p:par>
                              <p:par>
                                <p:cTn id="14" presetID="2" presetClass="entr" presetSubtype="4" fill="hold" nodeType="withEffect">
                                  <p:stCondLst>
                                    <p:cond delay="0"/>
                                  </p:stCondLst>
                                  <p:childTnLst>
                                    <p:set>
                                      <p:cBhvr>
                                        <p:cTn id="15" dur="1" fill="hold">
                                          <p:stCondLst>
                                            <p:cond delay="0"/>
                                          </p:stCondLst>
                                        </p:cTn>
                                        <p:tgtEl>
                                          <p:spTgt spid="20">
                                            <p:txEl>
                                              <p:pRg st="0" end="0"/>
                                            </p:txEl>
                                          </p:spTgt>
                                        </p:tgtEl>
                                        <p:attrNameLst>
                                          <p:attrName>style.visibility</p:attrName>
                                        </p:attrNameLst>
                                      </p:cBhvr>
                                      <p:to>
                                        <p:strVal val="visible"/>
                                      </p:to>
                                    </p:set>
                                    <p:anim calcmode="lin" valueType="num">
                                      <p:cBhvr additive="base">
                                        <p:cTn id="16"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17"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5" name="Picture 4"/>
          <p:cNvPicPr>
            <a:picLocks noChangeAspect="1"/>
          </p:cNvPicPr>
          <p:nvPr/>
        </p:nvPicPr>
        <p:blipFill>
          <a:blip r:embed="rId3"/>
          <a:stretch>
            <a:fillRect/>
          </a:stretch>
        </p:blipFill>
        <p:spPr>
          <a:xfrm>
            <a:off x="2036617" y="0"/>
            <a:ext cx="9490366" cy="4295290"/>
          </a:xfrm>
          <a:prstGeom prst="rect">
            <a:avLst/>
          </a:prstGeom>
        </p:spPr>
      </p:pic>
      <p:sp>
        <p:nvSpPr>
          <p:cNvPr id="7" name="Cloud 6"/>
          <p:cNvSpPr/>
          <p:nvPr/>
        </p:nvSpPr>
        <p:spPr>
          <a:xfrm>
            <a:off x="2801695" y="4295290"/>
            <a:ext cx="8240378" cy="2216346"/>
          </a:xfrm>
          <a:prstGeom prst="cloud">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2800" dirty="0" err="1">
                <a:latin typeface="Times New Roman" panose="02020603050405020304" pitchFamily="18" charset="0"/>
                <a:ea typeface="Arial-Rounded" panose="020B0500000000000000" pitchFamily="34" charset="0"/>
                <a:cs typeface="Times New Roman" panose="02020603050405020304" pitchFamily="18" charset="0"/>
              </a:rPr>
              <a:t>Gấu</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bông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máy</a:t>
            </a:r>
            <a:r>
              <a:rPr lang="en-US" sz="2800" dirty="0">
                <a:latin typeface="Times New Roman" panose="02020603050405020304" pitchFamily="18" charset="0"/>
                <a:ea typeface="Arial-Rounded" panose="020B0500000000000000" pitchFamily="34" charset="0"/>
                <a:cs typeface="Times New Roman" panose="02020603050405020304" pitchFamily="18" charset="0"/>
              </a:rPr>
              <a:t> bay,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rô-bốt</a:t>
            </a:r>
            <a:r>
              <a:rPr lang="en-US" sz="2800" dirty="0">
                <a:latin typeface="Times New Roman" panose="02020603050405020304" pitchFamily="18" charset="0"/>
                <a:ea typeface="Arial-Rounded" panose="020B0500000000000000" pitchFamily="34" charset="0"/>
                <a:cs typeface="Times New Roman" panose="02020603050405020304" pitchFamily="18" charset="0"/>
              </a:rPr>
              <a:t>, ô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tô</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quả</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bóng</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búp</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bê</a:t>
            </a:r>
            <a:r>
              <a:rPr lang="en-US" sz="2800"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a:latin typeface="Times New Roman" panose="02020603050405020304" pitchFamily="18" charset="0"/>
                <a:ea typeface="Arial-Rounded" panose="020B0500000000000000" pitchFamily="34" charset="0"/>
                <a:cs typeface="Times New Roman" panose="02020603050405020304" pitchFamily="18" charset="0"/>
              </a:rPr>
              <a:t>lê-gô</a:t>
            </a:r>
            <a:r>
              <a:rPr lang="en-US" sz="28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2800" dirty="0" err="1" smtClean="0">
                <a:latin typeface="Times New Roman" panose="02020603050405020304" pitchFamily="18" charset="0"/>
                <a:ea typeface="Arial-Rounded" panose="020B0500000000000000" pitchFamily="34" charset="0"/>
                <a:cs typeface="Times New Roman" panose="02020603050405020304" pitchFamily="18" charset="0"/>
              </a:rPr>
              <a:t>sách</a:t>
            </a:r>
            <a:r>
              <a:rPr lang="en-US" sz="2800" dirty="0">
                <a:latin typeface="Times New Roman" panose="02020603050405020304" pitchFamily="18" charset="0"/>
                <a:ea typeface="Arial-Rounded" panose="020B0500000000000000"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pic>
        <p:nvPicPr>
          <p:cNvPr id="2" name="Picture 1" descr="Text&#10;&#10;Description automatically generated"/>
          <p:cNvPicPr>
            <a:picLocks noChangeAspect="1"/>
          </p:cNvPicPr>
          <p:nvPr/>
        </p:nvPicPr>
        <p:blipFill>
          <a:blip r:embed="rId4"/>
          <a:stretch>
            <a:fillRect/>
          </a:stretch>
        </p:blipFill>
        <p:spPr>
          <a:xfrm>
            <a:off x="1699777" y="304149"/>
            <a:ext cx="8398932" cy="2519680"/>
          </a:xfrm>
          <a:prstGeom prst="rect">
            <a:avLst/>
          </a:prstGeom>
        </p:spPr>
      </p:pic>
      <p:sp>
        <p:nvSpPr>
          <p:cNvPr id="6" name="Rectangle: Rounded Corners 3"/>
          <p:cNvSpPr/>
          <p:nvPr/>
        </p:nvSpPr>
        <p:spPr>
          <a:xfrm>
            <a:off x="1870365" y="3530278"/>
            <a:ext cx="8228344" cy="2176041"/>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342900" indent="-342900" algn="just">
              <a:buAutoNum type="alphaLcPeriod"/>
            </a:pP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Chú</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gấu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bông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mềm</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mại</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marL="342900" indent="-342900" algn="just">
              <a:buAutoNum type="alphaLcPeriod"/>
            </a:pPr>
            <a:r>
              <a:rPr lang="en-US" sz="3200" dirty="0" err="1">
                <a:latin typeface="Times New Roman" panose="02020603050405020304" pitchFamily="18" charset="0"/>
                <a:ea typeface="Arial-Rounded" panose="020B0500000000000000" pitchFamily="34" charset="0"/>
                <a:cs typeface="Times New Roman" panose="02020603050405020304" pitchFamily="18" charset="0"/>
              </a:rPr>
              <a:t>Đồ</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chơi</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lê-gô</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màu</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sắc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sặc</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sỡ</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a:p>
            <a:pPr marL="342900" indent="-342900" algn="just">
              <a:buAutoNum type="alphaLcPeriod"/>
            </a:pP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Bạn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búp</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bê</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xinh</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xắn</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và</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dễ</a:t>
            </a:r>
            <a:r>
              <a:rPr lang="en-US" sz="3200" dirty="0">
                <a:latin typeface="Times New Roman" panose="02020603050405020304" pitchFamily="18" charset="0"/>
                <a:ea typeface="Arial-Rounded" panose="020B0500000000000000" pitchFamily="34" charset="0"/>
                <a:cs typeface="Times New Roman" panose="02020603050405020304" pitchFamily="18" charset="0"/>
              </a:rPr>
              <a:t> </a:t>
            </a:r>
            <a:r>
              <a:rPr lang="en-US" sz="3200" dirty="0" err="1">
                <a:latin typeface="Times New Roman" panose="02020603050405020304" pitchFamily="18" charset="0"/>
                <a:ea typeface="Arial-Rounded" panose="020B0500000000000000" pitchFamily="34" charset="0"/>
                <a:cs typeface="Times New Roman" panose="02020603050405020304" pitchFamily="18" charset="0"/>
              </a:rPr>
              <a:t>thương</a:t>
            </a:r>
            <a:r>
              <a:rPr lang="en-US" sz="3200" dirty="0">
                <a:latin typeface="Times New Roman" panose="02020603050405020304" pitchFamily="18" charset="0"/>
                <a:ea typeface="Arial-Rounded" panose="020B0500000000000000" pitchFamily="34" charset="0"/>
                <a:cs typeface="Times New Roman" panose="02020603050405020304" pitchFamily="18" charset="0"/>
              </a:rPr>
              <a:t>.</a:t>
            </a:r>
          </a:p>
        </p:txBody>
      </p:sp>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208502" y="1296715"/>
            <a:ext cx="10139423" cy="646331"/>
          </a:xfrm>
          <a:prstGeom prst="rect">
            <a:avLst/>
          </a:prstGeom>
          <a:noFill/>
        </p:spPr>
        <p:txBody>
          <a:bodyPr wrap="square" rtlCol="0">
            <a:spAutoFit/>
          </a:bodyPr>
          <a:lstStyle/>
          <a:p>
            <a:r>
              <a:rPr lang="en-US" sz="3600" dirty="0">
                <a:latin typeface="Times New Roman" panose="02020603050405020304" pitchFamily="18" charset="0"/>
                <a:ea typeface="Arial-Rounded" panose="020B0500000000000000" pitchFamily="34" charset="0"/>
                <a:cs typeface="Times New Roman" panose="02020603050405020304" pitchFamily="18" charset="0"/>
              </a:rPr>
              <a:t>3.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Đặt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một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câu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nêu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đặc</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điểm</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của</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đồ</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chơi</a:t>
            </a:r>
            <a:endParaRPr lang="en-US" sz="36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4" name="TextBox 2"/>
          <p:cNvSpPr txBox="1"/>
          <p:nvPr/>
        </p:nvSpPr>
        <p:spPr>
          <a:xfrm>
            <a:off x="1208501" y="3171814"/>
            <a:ext cx="10139423" cy="646331"/>
          </a:xfrm>
          <a:prstGeom prst="rect">
            <a:avLst/>
          </a:prstGeom>
          <a:noFill/>
        </p:spPr>
        <p:txBody>
          <a:bodyPr wrap="square" rtlCol="0">
            <a:spAutoFit/>
          </a:bodyPr>
          <a:lstStyle/>
          <a:p>
            <a:r>
              <a:rPr lang="en-US" sz="3600" dirty="0" smtClean="0">
                <a:solidFill>
                  <a:srgbClr val="FF0000"/>
                </a:solidFill>
                <a:latin typeface="Times New Roman" panose="02020603050405020304" pitchFamily="18" charset="0"/>
                <a:ea typeface="Arial-Rounded" panose="020B0500000000000000" pitchFamily="34" charset="0"/>
                <a:cs typeface="Times New Roman" panose="02020603050405020304" pitchFamily="18" charset="0"/>
              </a:rPr>
              <a:t>M:</a:t>
            </a:r>
            <a:r>
              <a:rPr lang="en-US" sz="3600" dirty="0" smtClean="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Cuốn</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sách</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có</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rất</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nhiều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điều</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kì</a:t>
            </a:r>
            <a:r>
              <a:rPr lang="en-US" sz="3600" dirty="0">
                <a:latin typeface="Times New Roman" panose="02020603050405020304" pitchFamily="18" charset="0"/>
                <a:ea typeface="Arial-Rounded" panose="020B0500000000000000" pitchFamily="34" charset="0"/>
                <a:cs typeface="Times New Roman" panose="02020603050405020304" pitchFamily="18" charset="0"/>
              </a:rPr>
              <a:t> </a:t>
            </a:r>
            <a:r>
              <a:rPr lang="en-US" sz="3600" dirty="0" err="1">
                <a:latin typeface="Times New Roman" panose="02020603050405020304" pitchFamily="18" charset="0"/>
                <a:ea typeface="Arial-Rounded" panose="020B0500000000000000" pitchFamily="34" charset="0"/>
                <a:cs typeface="Times New Roman" panose="02020603050405020304" pitchFamily="18" charset="0"/>
              </a:rPr>
              <a:t>thú</a:t>
            </a:r>
            <a:r>
              <a:rPr lang="en-US" sz="3600" dirty="0">
                <a:latin typeface="Times New Roman" panose="02020603050405020304" pitchFamily="18" charset="0"/>
                <a:ea typeface="Arial-Rounded" panose="020B0500000000000000" pitchFamily="34"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5" name="Rectangle 1"/>
          <p:cNvSpPr/>
          <p:nvPr/>
        </p:nvSpPr>
        <p:spPr>
          <a:xfrm>
            <a:off x="451413" y="138896"/>
            <a:ext cx="3067291" cy="7176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Luyện</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latin typeface="Times New Roman" panose="02020603050405020304" pitchFamily="18" charset="0"/>
                <a:ea typeface="Arial-Rounded" panose="020B0500000000000000" pitchFamily="34" charset="0"/>
                <a:cs typeface="Times New Roman" panose="02020603050405020304" pitchFamily="18" charset="0"/>
              </a:rPr>
              <a:t>đoạn</a:t>
            </a:r>
            <a:endParaRPr lang="en-US" sz="2800" b="1"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7" name="TextBox 3"/>
          <p:cNvSpPr txBox="1"/>
          <p:nvPr/>
        </p:nvSpPr>
        <p:spPr>
          <a:xfrm>
            <a:off x="2367899" y="966232"/>
            <a:ext cx="7833167" cy="584775"/>
          </a:xfrm>
          <a:prstGeom prst="rect">
            <a:avLst/>
          </a:prstGeom>
          <a:noFill/>
        </p:spPr>
        <p:txBody>
          <a:bodyPr wrap="square">
            <a:spAutoFit/>
          </a:bodyPr>
          <a:lstStyle/>
          <a:p>
            <a:r>
              <a:rPr lang="en-US"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1. </a:t>
            </a:r>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Giới thiệu các đồ chơi mà trẻ em yêu thích</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pic>
        <p:nvPicPr>
          <p:cNvPr id="15" name="Picture 14"/>
          <p:cNvPicPr>
            <a:picLocks noChangeAspect="1"/>
          </p:cNvPicPr>
          <p:nvPr/>
        </p:nvPicPr>
        <p:blipFill>
          <a:blip r:embed="rId4"/>
          <a:stretch>
            <a:fillRect/>
          </a:stretch>
        </p:blipFill>
        <p:spPr>
          <a:xfrm>
            <a:off x="2006102" y="1759527"/>
            <a:ext cx="8454079" cy="2604655"/>
          </a:xfrm>
          <a:prstGeom prst="rect">
            <a:avLst/>
          </a:prstGeom>
        </p:spPr>
      </p:pic>
      <p:sp>
        <p:nvSpPr>
          <p:cNvPr id="16" name="Rectangle: Rounded Corners 6"/>
          <p:cNvSpPr/>
          <p:nvPr/>
        </p:nvSpPr>
        <p:spPr>
          <a:xfrm>
            <a:off x="817418" y="4701250"/>
            <a:ext cx="8397608" cy="164360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vi-VN" sz="3200" b="0" i="0" dirty="0">
                <a:solidFill>
                  <a:schemeClr val="bg1"/>
                </a:solidFill>
                <a:effectLst/>
                <a:latin typeface="+mj-lt"/>
                <a:ea typeface="Arial-Rounded" panose="020B0500000000000000" pitchFamily="34" charset="0"/>
                <a:cs typeface="Arial-Rounded" panose="020B0500000000000000" pitchFamily="34" charset="0"/>
              </a:rPr>
              <a:t>Một số món đồ chơi mà trẻ em thích như: Búp bê, gấu bông, đồ hàng, siêu nhân, lê-gô, máy bay</a:t>
            </a:r>
            <a:endParaRPr lang="en-US" sz="3200" dirty="0">
              <a:solidFill>
                <a:schemeClr val="bg1"/>
              </a:solidFill>
              <a:latin typeface="+mj-lt"/>
              <a:ea typeface="Arial-Rounded" panose="020B0500000000000000" pitchFamily="34" charset="0"/>
              <a:cs typeface="Arial-Rounded" panose="020B0500000000000000"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barn(inVertical)">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in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bldLvl="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
        <p:nvSpPr>
          <p:cNvPr id="3" name="TextBox 1"/>
          <p:cNvSpPr txBox="1"/>
          <p:nvPr/>
        </p:nvSpPr>
        <p:spPr>
          <a:xfrm>
            <a:off x="840568" y="949930"/>
            <a:ext cx="10243068" cy="584775"/>
          </a:xfrm>
          <a:prstGeom prst="rect">
            <a:avLst/>
          </a:prstGeom>
          <a:noFill/>
        </p:spPr>
        <p:txBody>
          <a:bodyPr wrap="square" rtlCol="0">
            <a:spAutoFit/>
          </a:bodyPr>
          <a:lstStyle/>
          <a:p>
            <a:r>
              <a:rPr lang="en-US"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2</a:t>
            </a:r>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Viết </a:t>
            </a:r>
            <a:r>
              <a:rPr lang="vi-VN"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3</a:t>
            </a:r>
            <a:r>
              <a:rPr lang="en-US"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r>
              <a:rPr lang="en-US"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4 </a:t>
            </a:r>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câu giới thiệu một món đồ chơi mà em thích</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5" name="Rectangle 2"/>
          <p:cNvSpPr/>
          <p:nvPr/>
        </p:nvSpPr>
        <p:spPr>
          <a:xfrm>
            <a:off x="684046" y="1694639"/>
            <a:ext cx="10556111" cy="3530278"/>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      </a:t>
            </a:r>
            <a:r>
              <a:rPr lang="vi-VN"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Em </a:t>
            </a:r>
            <a:r>
              <a:rPr lang="vi-VN" sz="3200" b="0" i="0" dirty="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rất thích đồ chơi gấu bông của em. Đó là món quà mẹ mua cho em nhân dịp sinh nhật. Chú gấu bông được làm từ lông mịn, có màu trắng tinh rất xinh xắn. Gấu bông to bằng người em, em có thể dùng ôm khi đi ngủ. Với em, gấu bông như một người bạn đồng hành và chơi đùa cùng với em. Em rất yêu quý món đồ chơi này và sẽ giữ gìn nó thật cẩn </a:t>
            </a:r>
            <a:r>
              <a:rPr lang="vi-VN"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thận</a:t>
            </a:r>
            <a:r>
              <a:rPr lang="en-US" sz="3200" b="0" i="0" dirty="0" smtClean="0">
                <a:solidFill>
                  <a:srgbClr val="000000"/>
                </a:solidFill>
                <a:effectLst/>
                <a:latin typeface="Times New Roman" panose="02020603050405020304" pitchFamily="18" charset="0"/>
                <a:ea typeface="Arial-Rounded" panose="020B0500000000000000" pitchFamily="34" charset="0"/>
                <a:cs typeface="Times New Roman" panose="02020603050405020304" pitchFamily="18" charset="0"/>
              </a:rPr>
              <a:t>.</a:t>
            </a:r>
            <a:endParaRPr lang="en-US" sz="3200" dirty="0">
              <a:latin typeface="Times New Roman" panose="02020603050405020304" pitchFamily="18" charset="0"/>
              <a:ea typeface="Arial-Rounded" panose="020B0500000000000000" pitchFamily="34"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circle(in)">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a:extLst>
              <a:ext uri="{28A0092B-C50C-407E-A947-70E740481C1C}">
                <a14:useLocalDpi xmlns:a14="http://schemas.microsoft.com/office/drawing/2010/main" val="0"/>
              </a:ext>
            </a:extLst>
          </a:blip>
          <a:srcRect t="3561" b="12057"/>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2368028" y="637255"/>
            <a:ext cx="7455944" cy="1015663"/>
          </a:xfrm>
          <a:prstGeom prst="rect">
            <a:avLst/>
          </a:prstGeom>
          <a:noFill/>
        </p:spPr>
        <p:txBody>
          <a:bodyPr wrap="square">
            <a:spAutoFit/>
          </a:bodyPr>
          <a:lstStyle/>
          <a:p>
            <a:pPr marL="0" marR="0" lvl="0" indent="0" algn="ctr" defTabSz="914400" rtl="0" eaLnBrk="0" fontAlgn="base" latinLnBrk="0" hangingPunct="0">
              <a:lnSpc>
                <a:spcPct val="100000"/>
              </a:lnSpc>
              <a:spcBef>
                <a:spcPct val="0"/>
              </a:spcBef>
              <a:spcAft>
                <a:spcPct val="0"/>
              </a:spcAft>
              <a:buClrTx/>
              <a:buSzTx/>
              <a:buFontTx/>
              <a:buNone/>
              <a:defRPr/>
            </a:pPr>
            <a:r>
              <a:rPr lang="en-US" sz="6000" b="1" noProof="0" dirty="0" smtClean="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latin typeface="Times New Roman" panose="02020603050405020304" pitchFamily="18" charset="0"/>
                <a:cs typeface="Times New Roman" panose="02020603050405020304" pitchFamily="18" charset="0"/>
              </a:rPr>
              <a:t>CỦNG CỐ - DẶN DÒ</a:t>
            </a:r>
            <a:endParaRPr kumimoji="0" lang="en-US" sz="6000" b="1" i="0" u="none" strike="noStrike" kern="1200" cap="none" spc="0" normalizeH="0" baseline="0" noProof="0" dirty="0">
              <a:ln w="10160">
                <a:solidFill>
                  <a:srgbClr val="4472C4"/>
                </a:solidFill>
                <a:prstDash val="solid"/>
              </a:ln>
              <a:solidFill>
                <a:srgbClr val="FFFFFF"/>
              </a:solidFill>
              <a:effectLst>
                <a:outerShdw blurRad="38100" dist="22860" dir="5400000" algn="tl" rotWithShape="0">
                  <a:srgbClr val="000000">
                    <a:alpha val="30000"/>
                  </a:srgbClr>
                </a:outerShdw>
              </a:effectLst>
              <a:highlight>
                <a:srgbClr val="800080"/>
              </a:highlight>
              <a:uLnTx/>
              <a:uFillTx/>
              <a:latin typeface="Times New Roman" panose="02020603050405020304" pitchFamily="18" charset="0"/>
              <a:cs typeface="Times New Roman" panose="02020603050405020304" pitchFamily="18" charset="0"/>
            </a:endParaRPr>
          </a:p>
        </p:txBody>
      </p:sp>
    </p:spTree>
  </p:cSld>
  <p:clrMapOvr>
    <a:masterClrMapping/>
  </p:clrMapOvr>
  <p:transition spd="slow">
    <p:random/>
    <p:sndAc>
      <p:stSnd>
        <p:snd r:embed="rId2" name="applause.wav"/>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120</TotalTime>
  <Words>245</Words>
  <Application>Microsoft Office PowerPoint</Application>
  <PresentationFormat>Widescreen</PresentationFormat>
  <Paragraphs>23</Paragraphs>
  <Slides>7</Slides>
  <Notes>5</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7</vt:i4>
      </vt:variant>
    </vt:vector>
  </HeadingPairs>
  <TitlesOfParts>
    <vt:vector size="16" baseType="lpstr">
      <vt:lpstr>SimSun</vt:lpstr>
      <vt:lpstr>SimSun</vt:lpstr>
      <vt:lpstr>Arial</vt:lpstr>
      <vt:lpstr>Arial-Rounded</vt:lpstr>
      <vt:lpstr>Calibri</vt:lpstr>
      <vt:lpstr>Calibri Light</vt:lpstr>
      <vt:lpstr>Times New Roman</vt:lpstr>
      <vt:lpstr>7_Office Theme</vt:lpstr>
      <vt:lpstr>4_Office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WPS Presentation</dc:title>
  <dc:creator>BENR-</dc:creator>
  <cp:lastModifiedBy>HongHa</cp:lastModifiedBy>
  <cp:revision>32</cp:revision>
  <dcterms:created xsi:type="dcterms:W3CDTF">2021-05-27T09:57:00Z</dcterms:created>
  <dcterms:modified xsi:type="dcterms:W3CDTF">2022-06-06T15:42:57Z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1033-11.2.0.10132</vt:lpwstr>
  </property>
</Properties>
</file>