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7" r:id="rId3"/>
    <p:sldId id="260" r:id="rId4"/>
    <p:sldId id="271" r:id="rId5"/>
    <p:sldId id="256" r:id="rId6"/>
    <p:sldId id="273" r:id="rId7"/>
    <p:sldId id="274" r:id="rId8"/>
    <p:sldId id="268" r:id="rId9"/>
    <p:sldId id="275" r:id="rId10"/>
    <p:sldId id="555" r:id="rId11"/>
    <p:sldId id="562" r:id="rId12"/>
    <p:sldId id="565" r:id="rId13"/>
    <p:sldId id="559" r:id="rId14"/>
    <p:sldId id="563" r:id="rId15"/>
    <p:sldId id="284" r:id="rId16"/>
    <p:sldId id="266" r:id="rId17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93DBFF"/>
    <a:srgbClr val="0000FF"/>
    <a:srgbClr val="AFE4FF"/>
    <a:srgbClr val="F22CF7"/>
    <a:srgbClr val="D846B9"/>
    <a:srgbClr val="B2DE82"/>
    <a:srgbClr val="FF0066"/>
    <a:srgbClr val="EC8EFC"/>
    <a:srgbClr val="F5B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0B3B8-A7D1-4B55-A55B-C70DC023A472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610A2-2D14-4AB0-9D0B-D6814D61C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2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83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24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5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9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274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61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E39D8-3B70-4BE0-A74B-E501E992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35CABD-5198-4401-BE26-B8C465DF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261B0C-8883-44FA-B4D5-3FC22FFE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207FD0-21CE-40DB-AD52-10022AEB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70C7B1-C08C-4283-A007-A1BAAA7A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BA895-3D24-4340-BDED-D75A925B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261405-827B-40E0-87AE-1EA549E7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F109EB-08C9-4FDE-9507-059733BA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D40AA8-592A-441A-9AC1-B93B28ED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915704-DD1F-4E2D-8B46-D7EBDE04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91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2F5B1-94A9-4063-B98E-A88C8CC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BEC53A-5430-41A6-B940-033D006FD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065F69-17F1-4572-8537-5CEDF6D5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34470E-8F28-4F25-8095-8A788664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223752-13F2-4166-BCE5-5D886997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4ABAB5-CD13-4051-A25B-2BAF8F87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3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0D568-B194-4F92-A67E-DE9BD3E4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36AD74-D6BF-48C4-AC57-CD640F40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5EF74C-5A6C-4D5E-9831-7E25A67DE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87AC15C-0116-4560-A7FC-B8CA1634C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F948AC-4D7A-453A-81DC-5133AA72C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2365D38-E9DA-487F-9805-640B07FE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A3396-D9F6-4940-ACBB-160B9B94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B55FCF-0B4B-4706-9520-8EC7FE94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94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0C2B12-B491-49FE-A4BC-F82EECAE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A18DDE-7A17-490E-B90D-1219B0CE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413E0E-5059-41BF-8F6F-17D0A6D1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0C85C3-4094-416C-ABBB-7289E47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98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FB4618-D865-418B-BBB2-3B938BFB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3D7763-FB90-4EBB-B55D-CD91290C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AC6D44-9E08-4684-8ABE-C5A9E187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0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1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5979E-1157-4F55-868C-125160A8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54948E-2D11-4056-AD27-9466FA96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8E1ADF-D8B3-468A-8D78-6716BA20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D08044-7F6A-43E5-AE5E-30532F95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202997-5453-46E2-AEAA-38C5D628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CBC2BF-A3EB-45B8-896C-7AC1FEA5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6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9BEA3-FC27-4117-962B-63C51673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1B243C-1995-4825-BBD0-3AA89235E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EE7880-AACD-43C6-B2D5-CC2C9275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D0394A-388C-4FE2-A9ED-4D2F24FA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BD0F67-4E91-40F8-B49F-B9A4ECAD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EC0059-C178-4892-9B3C-16A71EA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76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737086-8C1A-4F8A-8048-42A92E60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F264DE-7B21-4DE9-AA17-3B12C08E7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55B61-50E6-49A5-9B95-E134F6EF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9F1053-1727-4BC8-A58D-E8F5C94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B1DA4E-46BE-474B-A115-DD04B172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34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B829D28-47D8-47EB-8FEC-A3E9EED6A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8A773D-A9F0-46B3-8AB0-EAF01DC6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F3F93C-9788-48D5-B7EB-10410DF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D1166A-5E9C-4D4F-B011-890D7462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ED177C-7598-4424-B9CB-A4F27D21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7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2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4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8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5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6449D9-D391-4A05-BE1E-6558785D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EF96D0-0298-40E4-81F8-ECFA1987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178EA5-06EB-47D5-AB02-FAE73870D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F63BB5-6658-43FB-847C-890D4F5C2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8FC28C-FAAB-4D85-8621-9D27F81A1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Music\LOP%20CHUNG%20MINH%20DOAN%20KET.mp3" TargetMode="External"/><Relationship Id="rId6" Type="http://schemas.openxmlformats.org/officeDocument/2006/relationships/image" Target="../media/image24.gif"/><Relationship Id="rId11" Type="http://schemas.openxmlformats.org/officeDocument/2006/relationships/image" Target="../media/image29.png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wmf"/><Relationship Id="rId9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audio" Target="../media/audio2.wav"/><Relationship Id="rId17" Type="http://schemas.openxmlformats.org/officeDocument/2006/relationships/image" Target="../media/image8.gif"/><Relationship Id="rId2" Type="http://schemas.openxmlformats.org/officeDocument/2006/relationships/audio" Target="NULL" TargetMode="External"/><Relationship Id="rId16" Type="http://schemas.openxmlformats.org/officeDocument/2006/relationships/image" Target="../media/image7.gif"/><Relationship Id="rId20" Type="http://schemas.openxmlformats.org/officeDocument/2006/relationships/image" Target="../media/image11.gif"/><Relationship Id="rId1" Type="http://schemas.openxmlformats.org/officeDocument/2006/relationships/themeOverride" Target="../theme/themeOverride1.xml"/><Relationship Id="rId6" Type="http://schemas.microsoft.com/office/2007/relationships/media" Target="../media/media3.mp3"/><Relationship Id="rId11" Type="http://schemas.openxmlformats.org/officeDocument/2006/relationships/audio" Target="../media/audio1.wav"/><Relationship Id="rId5" Type="http://schemas.openxmlformats.org/officeDocument/2006/relationships/audio" Target="../media/media2.mp3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0.png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audio" Target="NULL" TargetMode="External"/><Relationship Id="rId16" Type="http://schemas.openxmlformats.org/officeDocument/2006/relationships/image" Target="../media/image8.gif"/><Relationship Id="rId1" Type="http://schemas.openxmlformats.org/officeDocument/2006/relationships/themeOverride" Target="../theme/themeOverride2.xml"/><Relationship Id="rId6" Type="http://schemas.microsoft.com/office/2007/relationships/media" Target="../media/media3.mp3"/><Relationship Id="rId11" Type="http://schemas.openxmlformats.org/officeDocument/2006/relationships/audio" Target="../media/audio3.wav"/><Relationship Id="rId5" Type="http://schemas.openxmlformats.org/officeDocument/2006/relationships/audio" Target="../media/media2.mp3"/><Relationship Id="rId15" Type="http://schemas.openxmlformats.org/officeDocument/2006/relationships/image" Target="../media/image7.gif"/><Relationship Id="rId10" Type="http://schemas.openxmlformats.org/officeDocument/2006/relationships/audio" Target="../media/audio1.wav"/><Relationship Id="rId19" Type="http://schemas.openxmlformats.org/officeDocument/2006/relationships/image" Target="../media/image11.gif"/><Relationship Id="rId4" Type="http://schemas.microsoft.com/office/2007/relationships/media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4.png"/><Relationship Id="rId18" Type="http://schemas.openxmlformats.org/officeDocument/2006/relationships/image" Target="../media/image11.gif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3.png"/><Relationship Id="rId17" Type="http://schemas.openxmlformats.org/officeDocument/2006/relationships/image" Target="../media/image10.png"/><Relationship Id="rId2" Type="http://schemas.openxmlformats.org/officeDocument/2006/relationships/audio" Target="NULL" TargetMode="External"/><Relationship Id="rId16" Type="http://schemas.openxmlformats.org/officeDocument/2006/relationships/image" Target="../media/image9.png"/><Relationship Id="rId1" Type="http://schemas.openxmlformats.org/officeDocument/2006/relationships/themeOverride" Target="../theme/themeOverride3.xml"/><Relationship Id="rId6" Type="http://schemas.microsoft.com/office/2007/relationships/media" Target="../media/media3.mp3"/><Relationship Id="rId11" Type="http://schemas.openxmlformats.org/officeDocument/2006/relationships/image" Target="../media/image4.png"/><Relationship Id="rId5" Type="http://schemas.openxmlformats.org/officeDocument/2006/relationships/audio" Target="../media/media2.mp3"/><Relationship Id="rId15" Type="http://schemas.openxmlformats.org/officeDocument/2006/relationships/image" Target="../media/image8.gif"/><Relationship Id="rId10" Type="http://schemas.openxmlformats.org/officeDocument/2006/relationships/audio" Target="../media/audio3.wav"/><Relationship Id="rId4" Type="http://schemas.microsoft.com/office/2007/relationships/media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5.png"/><Relationship Id="rId18" Type="http://schemas.openxmlformats.org/officeDocument/2006/relationships/image" Target="../media/image11.gif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NULL" TargetMode="External"/><Relationship Id="rId16" Type="http://schemas.openxmlformats.org/officeDocument/2006/relationships/image" Target="../media/image9.png"/><Relationship Id="rId1" Type="http://schemas.openxmlformats.org/officeDocument/2006/relationships/themeOverride" Target="../theme/themeOverride4.xml"/><Relationship Id="rId6" Type="http://schemas.microsoft.com/office/2007/relationships/media" Target="../media/media3.mp3"/><Relationship Id="rId11" Type="http://schemas.openxmlformats.org/officeDocument/2006/relationships/image" Target="../media/image4.png"/><Relationship Id="rId5" Type="http://schemas.openxmlformats.org/officeDocument/2006/relationships/audio" Target="../media/media2.mp3"/><Relationship Id="rId15" Type="http://schemas.openxmlformats.org/officeDocument/2006/relationships/image" Target="../media/image8.gif"/><Relationship Id="rId10" Type="http://schemas.openxmlformats.org/officeDocument/2006/relationships/audio" Target="../media/audio3.wav"/><Relationship Id="rId19" Type="http://schemas.openxmlformats.org/officeDocument/2006/relationships/image" Target="../media/image16.png"/><Relationship Id="rId4" Type="http://schemas.microsoft.com/office/2007/relationships/media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8.png"/><Relationship Id="rId18" Type="http://schemas.openxmlformats.org/officeDocument/2006/relationships/image" Target="../media/image11.gif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7.png"/><Relationship Id="rId17" Type="http://schemas.openxmlformats.org/officeDocument/2006/relationships/image" Target="../media/image10.png"/><Relationship Id="rId2" Type="http://schemas.openxmlformats.org/officeDocument/2006/relationships/audio" Target="NULL" TargetMode="External"/><Relationship Id="rId16" Type="http://schemas.openxmlformats.org/officeDocument/2006/relationships/image" Target="../media/image9.png"/><Relationship Id="rId1" Type="http://schemas.openxmlformats.org/officeDocument/2006/relationships/themeOverride" Target="../theme/themeOverride5.xml"/><Relationship Id="rId6" Type="http://schemas.microsoft.com/office/2007/relationships/media" Target="../media/media3.mp3"/><Relationship Id="rId11" Type="http://schemas.openxmlformats.org/officeDocument/2006/relationships/image" Target="../media/image4.png"/><Relationship Id="rId5" Type="http://schemas.openxmlformats.org/officeDocument/2006/relationships/audio" Target="../media/media2.mp3"/><Relationship Id="rId15" Type="http://schemas.openxmlformats.org/officeDocument/2006/relationships/image" Target="../media/image8.gif"/><Relationship Id="rId10" Type="http://schemas.openxmlformats.org/officeDocument/2006/relationships/audio" Target="../media/audio3.wav"/><Relationship Id="rId4" Type="http://schemas.microsoft.com/office/2007/relationships/media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9.png"/><Relationship Id="rId18" Type="http://schemas.openxmlformats.org/officeDocument/2006/relationships/image" Target="../media/image10.png"/><Relationship Id="rId3" Type="http://schemas.microsoft.com/office/2007/relationships/media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audio" Target="NULL" TargetMode="External"/><Relationship Id="rId16" Type="http://schemas.openxmlformats.org/officeDocument/2006/relationships/image" Target="../media/image8.gif"/><Relationship Id="rId1" Type="http://schemas.openxmlformats.org/officeDocument/2006/relationships/themeOverride" Target="../theme/themeOverride6.xml"/><Relationship Id="rId6" Type="http://schemas.microsoft.com/office/2007/relationships/media" Target="../media/media3.mp3"/><Relationship Id="rId11" Type="http://schemas.openxmlformats.org/officeDocument/2006/relationships/audio" Target="../media/audio3.wav"/><Relationship Id="rId5" Type="http://schemas.openxmlformats.org/officeDocument/2006/relationships/audio" Target="../media/media2.mp3"/><Relationship Id="rId15" Type="http://schemas.openxmlformats.org/officeDocument/2006/relationships/image" Target="../media/image7.gif"/><Relationship Id="rId10" Type="http://schemas.openxmlformats.org/officeDocument/2006/relationships/audio" Target="../media/audio1.wav"/><Relationship Id="rId19" Type="http://schemas.openxmlformats.org/officeDocument/2006/relationships/image" Target="../media/image11.gif"/><Relationship Id="rId4" Type="http://schemas.microsoft.com/office/2007/relationships/media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4499429" y="2000538"/>
            <a:ext cx="6366590" cy="20833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MÔN: TIẾNG VIỆT</a:t>
            </a:r>
          </a:p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38" name="Picture 17" descr="SPARKLES">
            <a:extLst>
              <a:ext uri="{FF2B5EF4-FFF2-40B4-BE49-F238E27FC236}">
                <a16:creationId xmlns:a16="http://schemas.microsoft.com/office/drawing/2014/main" xmlns="" id="{70E34E42-F6CB-4B4C-A246-F919976AC7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96" y="2998897"/>
            <a:ext cx="2098580" cy="121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2" descr="SPARKLES">
            <a:extLst>
              <a:ext uri="{FF2B5EF4-FFF2-40B4-BE49-F238E27FC236}">
                <a16:creationId xmlns:a16="http://schemas.microsoft.com/office/drawing/2014/main" xmlns="" id="{2BB0AB26-6148-47C0-87EF-82D8AF5F2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9" y="1559929"/>
            <a:ext cx="9921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 descr="SPARKLES">
            <a:extLst>
              <a:ext uri="{FF2B5EF4-FFF2-40B4-BE49-F238E27FC236}">
                <a16:creationId xmlns:a16="http://schemas.microsoft.com/office/drawing/2014/main" xmlns="" id="{02365975-F6CA-4941-92CB-54B1545CB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7" y="4208914"/>
            <a:ext cx="27987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SPARKLES">
            <a:extLst>
              <a:ext uri="{FF2B5EF4-FFF2-40B4-BE49-F238E27FC236}">
                <a16:creationId xmlns:a16="http://schemas.microsoft.com/office/drawing/2014/main" xmlns="" id="{CFD41AB0-A478-4D2C-87BF-BA842BB227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03" y="2963171"/>
            <a:ext cx="1738424" cy="111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8" descr="SPARKLES">
            <a:extLst>
              <a:ext uri="{FF2B5EF4-FFF2-40B4-BE49-F238E27FC236}">
                <a16:creationId xmlns:a16="http://schemas.microsoft.com/office/drawing/2014/main" xmlns="" id="{D9F87542-8C0B-4E46-B429-38150E6D2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5405438"/>
            <a:ext cx="12890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Picture 17" descr="SPARKLES">
            <a:extLst>
              <a:ext uri="{FF2B5EF4-FFF2-40B4-BE49-F238E27FC236}">
                <a16:creationId xmlns:a16="http://schemas.microsoft.com/office/drawing/2014/main" xmlns="" id="{789555E7-457B-4A29-9860-6A263153A7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05" y="516523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" name="Picture 17" descr="SPARKLES">
            <a:extLst>
              <a:ext uri="{FF2B5EF4-FFF2-40B4-BE49-F238E27FC236}">
                <a16:creationId xmlns:a16="http://schemas.microsoft.com/office/drawing/2014/main" xmlns="" id="{31794EC3-B5D5-4F28-83D8-8BA82BBA86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0" y="3916789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" name="Picture 17" descr="SPARKLES">
            <a:extLst>
              <a:ext uri="{FF2B5EF4-FFF2-40B4-BE49-F238E27FC236}">
                <a16:creationId xmlns:a16="http://schemas.microsoft.com/office/drawing/2014/main" xmlns="" id="{6A1AC64B-634D-4AE1-8EEF-9CD03BEA07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88" y="5253585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" name="Picture 17" descr="SPARKLES">
            <a:extLst>
              <a:ext uri="{FF2B5EF4-FFF2-40B4-BE49-F238E27FC236}">
                <a16:creationId xmlns:a16="http://schemas.microsoft.com/office/drawing/2014/main" xmlns="" id="{56CD3F37-55A4-4A66-B993-3DCE891A0B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5" y="732196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" name="Picture 17" descr="SPARKLES">
            <a:extLst>
              <a:ext uri="{FF2B5EF4-FFF2-40B4-BE49-F238E27FC236}">
                <a16:creationId xmlns:a16="http://schemas.microsoft.com/office/drawing/2014/main" xmlns="" id="{4461F4B5-BB0B-45F9-9DE3-D0C0AFC60D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25" y="503394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Picture 17" descr="SPARKLES">
            <a:extLst>
              <a:ext uri="{FF2B5EF4-FFF2-40B4-BE49-F238E27FC236}">
                <a16:creationId xmlns:a16="http://schemas.microsoft.com/office/drawing/2014/main" xmlns="" id="{6BE80545-4603-4B1D-A9F5-5E94732983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50" y="5850837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Picture 17" descr="SPARKLES">
            <a:extLst>
              <a:ext uri="{FF2B5EF4-FFF2-40B4-BE49-F238E27FC236}">
                <a16:creationId xmlns:a16="http://schemas.microsoft.com/office/drawing/2014/main" xmlns="" id="{A44DC37D-40F4-4C6F-AC11-55491FE284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3" y="2429777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" name="Picture 17" descr="SPARKLES">
            <a:extLst>
              <a:ext uri="{FF2B5EF4-FFF2-40B4-BE49-F238E27FC236}">
                <a16:creationId xmlns:a16="http://schemas.microsoft.com/office/drawing/2014/main" xmlns="" id="{4B62D502-0C74-410C-A8AC-239A328137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923" y="1414673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4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2264227" y="1840546"/>
            <a:ext cx="2902857" cy="204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03CCC67-2A7A-4D80-B8FD-253B2E5B6D08}"/>
              </a:ext>
            </a:extLst>
          </p:cNvPr>
          <p:cNvGrpSpPr/>
          <p:nvPr/>
        </p:nvGrpSpPr>
        <p:grpSpPr>
          <a:xfrm>
            <a:off x="188686" y="798286"/>
            <a:ext cx="12003314" cy="4804229"/>
            <a:chOff x="1588126" y="1353865"/>
            <a:chExt cx="9762045" cy="3435849"/>
          </a:xfrm>
        </p:grpSpPr>
        <p:grpSp>
          <p:nvGrpSpPr>
            <p:cNvPr id="2" name="Google Shape;378;p32">
              <a:extLst>
                <a:ext uri="{FF2B5EF4-FFF2-40B4-BE49-F238E27FC236}">
                  <a16:creationId xmlns:a16="http://schemas.microsoft.com/office/drawing/2014/main" xmlns="" id="{FF162AFD-A931-438C-A2FA-D20E6097EA65}"/>
                </a:ext>
              </a:extLst>
            </p:cNvPr>
            <p:cNvGrpSpPr/>
            <p:nvPr/>
          </p:nvGrpSpPr>
          <p:grpSpPr>
            <a:xfrm>
              <a:off x="1588126" y="1353865"/>
              <a:ext cx="9762045" cy="3435849"/>
              <a:chOff x="589295" y="2199196"/>
              <a:chExt cx="2577800" cy="446948"/>
            </a:xfrm>
          </p:grpSpPr>
          <p:sp>
            <p:nvSpPr>
              <p:cNvPr id="3" name="Google Shape;379;p32">
                <a:extLst>
                  <a:ext uri="{FF2B5EF4-FFF2-40B4-BE49-F238E27FC236}">
                    <a16:creationId xmlns:a16="http://schemas.microsoft.com/office/drawing/2014/main" xmlns="" id="{554E8570-BD99-47A8-8E11-8A90CAA85A39}"/>
                  </a:ext>
                </a:extLst>
              </p:cNvPr>
              <p:cNvSpPr/>
              <p:nvPr/>
            </p:nvSpPr>
            <p:spPr>
              <a:xfrm>
                <a:off x="589295" y="2337204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" name="Google Shape;380;p32">
                <a:extLst>
                  <a:ext uri="{FF2B5EF4-FFF2-40B4-BE49-F238E27FC236}">
                    <a16:creationId xmlns:a16="http://schemas.microsoft.com/office/drawing/2014/main" xmlns="" id="{42A039DF-2A0F-4ECA-B5EA-190DE60A1D1F}"/>
                  </a:ext>
                </a:extLst>
              </p:cNvPr>
              <p:cNvSpPr/>
              <p:nvPr/>
            </p:nvSpPr>
            <p:spPr>
              <a:xfrm>
                <a:off x="961850" y="2466994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" name="Google Shape;381;p32">
                <a:extLst>
                  <a:ext uri="{FF2B5EF4-FFF2-40B4-BE49-F238E27FC236}">
                    <a16:creationId xmlns:a16="http://schemas.microsoft.com/office/drawing/2014/main" xmlns="" id="{63F8850D-165F-4EB2-8C27-1D4F532F00B2}"/>
                  </a:ext>
                </a:extLst>
              </p:cNvPr>
              <p:cNvSpPr/>
              <p:nvPr/>
            </p:nvSpPr>
            <p:spPr>
              <a:xfrm>
                <a:off x="1085712" y="2199196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Google Shape;386;p32">
              <a:extLst>
                <a:ext uri="{FF2B5EF4-FFF2-40B4-BE49-F238E27FC236}">
                  <a16:creationId xmlns:a16="http://schemas.microsoft.com/office/drawing/2014/main" xmlns="" id="{7FD085A9-CD33-4FF9-BB86-41F5CCEB34F3}"/>
                </a:ext>
              </a:extLst>
            </p:cNvPr>
            <p:cNvSpPr txBox="1">
              <a:spLocks/>
            </p:cNvSpPr>
            <p:nvPr/>
          </p:nvSpPr>
          <p:spPr>
            <a:xfrm>
              <a:off x="4611896" y="2452176"/>
              <a:ext cx="4135176" cy="944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8000" kern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– </a:t>
              </a:r>
              <a:r>
                <a:rPr lang="en-US" sz="8000" kern="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8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00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9F85A8B-CCFB-47C9-9301-72B01388FA3C}"/>
              </a:ext>
            </a:extLst>
          </p:cNvPr>
          <p:cNvSpPr/>
          <p:nvPr/>
        </p:nvSpPr>
        <p:spPr>
          <a:xfrm>
            <a:off x="3302091" y="5284621"/>
            <a:ext cx="8301990" cy="777240"/>
          </a:xfrm>
          <a:prstGeom prst="roundRect">
            <a:avLst/>
          </a:prstGeom>
          <a:solidFill>
            <a:srgbClr val="B2D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62CDC2B-32F2-4192-9CCA-959DAF7BACDA}"/>
              </a:ext>
            </a:extLst>
          </p:cNvPr>
          <p:cNvSpPr/>
          <p:nvPr/>
        </p:nvSpPr>
        <p:spPr>
          <a:xfrm>
            <a:off x="3302091" y="5284621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B8E5144-5DC9-4703-8CFD-39214B8AAFF4}"/>
              </a:ext>
            </a:extLst>
          </p:cNvPr>
          <p:cNvSpPr/>
          <p:nvPr/>
        </p:nvSpPr>
        <p:spPr>
          <a:xfrm>
            <a:off x="2743291" y="5284621"/>
            <a:ext cx="8301990" cy="7772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nói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134B249-2074-4480-BD2C-FFBDF7FE48E5}"/>
              </a:ext>
            </a:extLst>
          </p:cNvPr>
          <p:cNvSpPr/>
          <p:nvPr/>
        </p:nvSpPr>
        <p:spPr>
          <a:xfrm>
            <a:off x="2743291" y="5284621"/>
            <a:ext cx="9216390" cy="7772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chú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nhím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17BAA7E-C2A1-46CD-89DC-EB5E5492C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184" y="1497885"/>
            <a:ext cx="585230" cy="53588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BDFEF4B-CAD1-4AF6-A945-CA8B7441A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928" y="2188833"/>
            <a:ext cx="585230" cy="53588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FC11BC1-49D5-4842-A689-3417D658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12" y="2883355"/>
            <a:ext cx="585230" cy="53588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064B02C-787C-49F7-A579-4E8C09E3EA77}"/>
              </a:ext>
            </a:extLst>
          </p:cNvPr>
          <p:cNvSpPr txBox="1"/>
          <p:nvPr/>
        </p:nvSpPr>
        <p:spPr>
          <a:xfrm>
            <a:off x="522515" y="767278"/>
            <a:ext cx="11234056" cy="4360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hím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nâu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kết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bạn</a:t>
            </a:r>
            <a:endParaRPr lang="en-US" sz="4000" b="1" i="0" u="none" strike="noStrike" dirty="0">
              <a:solidFill>
                <a:srgbClr val="0000FF"/>
              </a:solidFill>
              <a:effectLst/>
              <a:latin typeface="HP001 4H" panose="020B0603050302020204" pitchFamily="34" charset="0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2400" b="1" dirty="0">
              <a:solidFill>
                <a:srgbClr val="0000FF"/>
              </a:solidFill>
              <a:latin typeface="HP001 4H" panose="020B0603050302020204" pitchFamily="34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    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hấy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nhím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trắng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tốt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bụng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,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nhím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này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đã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nhận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lời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kết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bạn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.   ả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hai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cùng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trang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trí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chỗ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ở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cho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đẹp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.  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húng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trải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qua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những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ngày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vui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vẻ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,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ấm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áp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vì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không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phải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sống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một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mình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giữa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mùa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đông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lạnh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 </a:t>
            </a:r>
            <a:r>
              <a:rPr lang="en-US" sz="4000" b="1" i="0" u="none" strike="noStrike" dirty="0" err="1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giá</a:t>
            </a:r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HP001 4H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E4F51A-3F48-4CBB-A875-FFBBDE2F2429}"/>
              </a:ext>
            </a:extLst>
          </p:cNvPr>
          <p:cNvSpPr txBox="1"/>
          <p:nvPr/>
        </p:nvSpPr>
        <p:spPr>
          <a:xfrm>
            <a:off x="3512457" y="767278"/>
            <a:ext cx="899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HP001 4H" panose="020B0603050302020204" pitchFamily="34" charset="0"/>
              </a:rPr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413ED2D-946E-4108-B486-4187FCB9C308}"/>
              </a:ext>
            </a:extLst>
          </p:cNvPr>
          <p:cNvSpPr txBox="1"/>
          <p:nvPr/>
        </p:nvSpPr>
        <p:spPr>
          <a:xfrm>
            <a:off x="1320799" y="1923003"/>
            <a:ext cx="71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T</a:t>
            </a:r>
            <a:endParaRPr lang="en-US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2E127DA-32D3-4734-8D40-D6A71531FE95}"/>
              </a:ext>
            </a:extLst>
          </p:cNvPr>
          <p:cNvSpPr txBox="1"/>
          <p:nvPr/>
        </p:nvSpPr>
        <p:spPr>
          <a:xfrm>
            <a:off x="4615543" y="2535363"/>
            <a:ext cx="71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C</a:t>
            </a:r>
            <a:endParaRPr lang="en-US" sz="4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ACC7AEB-CFD9-496E-9629-B045045584E8}"/>
              </a:ext>
            </a:extLst>
          </p:cNvPr>
          <p:cNvSpPr txBox="1"/>
          <p:nvPr/>
        </p:nvSpPr>
        <p:spPr>
          <a:xfrm>
            <a:off x="1553027" y="3151298"/>
            <a:ext cx="71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dirty="0">
                <a:solidFill>
                  <a:srgbClr val="0000FF"/>
                </a:solidFill>
                <a:effectLst/>
                <a:latin typeface="HP001 4H" panose="020B0603050302020204" pitchFamily="34" charset="0"/>
              </a:rPr>
              <a:t>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0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12" grpId="0" animBg="1"/>
      <p:bldP spid="12" grpId="1" animBg="1"/>
      <p:bldP spid="13" grpId="0"/>
      <p:bldP spid="14" grpId="0"/>
      <p:bldP spid="15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6;p32">
            <a:extLst>
              <a:ext uri="{FF2B5EF4-FFF2-40B4-BE49-F238E27FC236}">
                <a16:creationId xmlns:a16="http://schemas.microsoft.com/office/drawing/2014/main" xmlns="" id="{8CD7DD5A-7595-48D2-A9D2-291AC140B4F8}"/>
              </a:ext>
            </a:extLst>
          </p:cNvPr>
          <p:cNvSpPr txBox="1">
            <a:spLocks/>
          </p:cNvSpPr>
          <p:nvPr/>
        </p:nvSpPr>
        <p:spPr>
          <a:xfrm>
            <a:off x="134372" y="432117"/>
            <a:ext cx="7166760" cy="84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5C524ED3-22EB-4466-ADEB-15FE51E38EF5}"/>
              </a:ext>
            </a:extLst>
          </p:cNvPr>
          <p:cNvSpPr txBox="1"/>
          <p:nvPr/>
        </p:nvSpPr>
        <p:spPr>
          <a:xfrm>
            <a:off x="363354" y="1269298"/>
            <a:ext cx="50552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ặp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óp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(Theo Nguyễn Bao)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E56BAEB3-1263-4A50-9075-E54DDE993CF3}"/>
              </a:ext>
            </a:extLst>
          </p:cNvPr>
          <p:cNvSpPr txBox="1"/>
          <p:nvPr/>
        </p:nvSpPr>
        <p:spPr>
          <a:xfrm>
            <a:off x="6554974" y="1269298"/>
            <a:ext cx="5311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ấc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ặp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(Theo Nguyễn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Đức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Quang)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AEBB5619-1676-4C4E-A4D6-A85010065142}"/>
              </a:ext>
            </a:extLst>
          </p:cNvPr>
          <p:cNvSpPr txBox="1"/>
          <p:nvPr/>
        </p:nvSpPr>
        <p:spPr>
          <a:xfrm>
            <a:off x="6554974" y="3429000"/>
            <a:ext cx="4854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é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2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(Theo Nguyễn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Sanh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651AE6-18E7-4711-BA2A-4982A55F432D}"/>
              </a:ext>
            </a:extLst>
          </p:cNvPr>
          <p:cNvSpPr/>
          <p:nvPr/>
        </p:nvSpPr>
        <p:spPr>
          <a:xfrm>
            <a:off x="1708969" y="1460755"/>
            <a:ext cx="304801" cy="377371"/>
          </a:xfrm>
          <a:prstGeom prst="rect">
            <a:avLst/>
          </a:prstGeom>
          <a:solidFill>
            <a:srgbClr val="D846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905E092-979E-4C9C-B03F-01379EBB0856}"/>
              </a:ext>
            </a:extLst>
          </p:cNvPr>
          <p:cNvSpPr/>
          <p:nvPr/>
        </p:nvSpPr>
        <p:spPr>
          <a:xfrm>
            <a:off x="7670800" y="1411149"/>
            <a:ext cx="304801" cy="377371"/>
          </a:xfrm>
          <a:prstGeom prst="rect">
            <a:avLst/>
          </a:prstGeom>
          <a:solidFill>
            <a:srgbClr val="D846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CC7D179-8D79-4A1B-B88D-F0FF86511AB1}"/>
              </a:ext>
            </a:extLst>
          </p:cNvPr>
          <p:cNvSpPr/>
          <p:nvPr/>
        </p:nvSpPr>
        <p:spPr>
          <a:xfrm>
            <a:off x="325265" y="2080256"/>
            <a:ext cx="442686" cy="410235"/>
          </a:xfrm>
          <a:prstGeom prst="rect">
            <a:avLst/>
          </a:prstGeom>
          <a:solidFill>
            <a:srgbClr val="D846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8E98AC-8415-4909-8B5D-2AF7F8403A89}"/>
              </a:ext>
            </a:extLst>
          </p:cNvPr>
          <p:cNvSpPr/>
          <p:nvPr/>
        </p:nvSpPr>
        <p:spPr>
          <a:xfrm>
            <a:off x="7656732" y="2083697"/>
            <a:ext cx="304801" cy="377371"/>
          </a:xfrm>
          <a:prstGeom prst="rect">
            <a:avLst/>
          </a:prstGeom>
          <a:solidFill>
            <a:srgbClr val="D846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5530BF8-42ED-47F0-8850-E060D49DECB7}"/>
              </a:ext>
            </a:extLst>
          </p:cNvPr>
          <p:cNvSpPr/>
          <p:nvPr/>
        </p:nvSpPr>
        <p:spPr>
          <a:xfrm>
            <a:off x="7975601" y="3529365"/>
            <a:ext cx="442686" cy="410235"/>
          </a:xfrm>
          <a:prstGeom prst="rect">
            <a:avLst/>
          </a:prstGeom>
          <a:solidFill>
            <a:srgbClr val="D846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5BD8069-1547-4FBE-B1CB-D04D1D0B2EBC}"/>
              </a:ext>
            </a:extLst>
          </p:cNvPr>
          <p:cNvSpPr txBox="1"/>
          <p:nvPr/>
        </p:nvSpPr>
        <p:spPr>
          <a:xfrm>
            <a:off x="3444939" y="5671516"/>
            <a:ext cx="2740156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g?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5BD6073-2B52-4977-B60E-AF086D2FF530}"/>
              </a:ext>
            </a:extLst>
          </p:cNvPr>
          <p:cNvSpPr txBox="1"/>
          <p:nvPr/>
        </p:nvSpPr>
        <p:spPr>
          <a:xfrm>
            <a:off x="3337921" y="5639383"/>
            <a:ext cx="783057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đứng trước các âm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, ê, e” thì viết âm gh.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6C17B1A-53DA-4B57-9645-A9BBFA3F3D11}"/>
              </a:ext>
            </a:extLst>
          </p:cNvPr>
          <p:cNvSpPr txBox="1"/>
          <p:nvPr/>
        </p:nvSpPr>
        <p:spPr>
          <a:xfrm>
            <a:off x="3581628" y="5645032"/>
            <a:ext cx="297014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</a:t>
            </a:r>
            <a:r>
              <a:rPr lang="en-US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3D3A97D-E4CD-4049-A682-0233C47A1B6B}"/>
              </a:ext>
            </a:extLst>
          </p:cNvPr>
          <p:cNvSpPr txBox="1"/>
          <p:nvPr/>
        </p:nvSpPr>
        <p:spPr>
          <a:xfrm>
            <a:off x="2639685" y="5681773"/>
            <a:ext cx="9227049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đứng trước các âm còn lại o, a, ư,… thì viết </a:t>
            </a:r>
            <a:r>
              <a:rPr lang="en-US" sz="32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xmlns="" id="{C2452D73-8543-4482-8CAC-FC4D9311DA30}"/>
              </a:ext>
            </a:extLst>
          </p:cNvPr>
          <p:cNvSpPr/>
          <p:nvPr/>
        </p:nvSpPr>
        <p:spPr>
          <a:xfrm>
            <a:off x="4586068" y="1879488"/>
            <a:ext cx="1965706" cy="131460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</a:rPr>
              <a:t>Hoạt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động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nhóm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đôi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17" grpId="0" animBg="1"/>
      <p:bldP spid="18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2" y="318821"/>
            <a:ext cx="4507523" cy="89710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14680" y="1182907"/>
            <a:ext cx="10515600" cy="730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r>
              <a:rPr lang="en-US" sz="36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Cloud 4"/>
          <p:cNvSpPr/>
          <p:nvPr/>
        </p:nvSpPr>
        <p:spPr>
          <a:xfrm>
            <a:off x="-56272" y="1913207"/>
            <a:ext cx="5763069" cy="191076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nâng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niu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rìu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bĩu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khẳng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khiu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nặng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,...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614680" y="3823971"/>
            <a:ext cx="10515600" cy="944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iêng</a:t>
            </a:r>
            <a:endParaRPr lang="en-US" dirty="0">
              <a:solidFill>
                <a:srgbClr val="0000FF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" y="4768949"/>
            <a:ext cx="5706796" cy="1760758"/>
          </a:xfrm>
          <a:prstGeom prst="cloud">
            <a:avLst/>
          </a:prstGeom>
          <a:solidFill>
            <a:srgbClr val="F5B5C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,...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C8C96F3C-E5FB-4460-9FA2-DB32EE609F32}"/>
              </a:ext>
            </a:extLst>
          </p:cNvPr>
          <p:cNvSpPr/>
          <p:nvPr/>
        </p:nvSpPr>
        <p:spPr>
          <a:xfrm>
            <a:off x="6307012" y="1732452"/>
            <a:ext cx="5763068" cy="1910764"/>
          </a:xfrm>
          <a:prstGeom prst="cloud">
            <a:avLst/>
          </a:prstGeom>
          <a:solidFill>
            <a:srgbClr val="F5B5C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r>
              <a:rPr lang="en-US" sz="2400" b="1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lưu luyến, bưu thiếp, cứu giúp, hạt lựu, mưu trí, sưu tầm, tựu trường...</a:t>
            </a:r>
            <a:endParaRPr lang="en-US" sz="2400" dirty="0">
              <a:solidFill>
                <a:srgbClr val="00B05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40A08CF3-EA2B-4123-99FC-8170144FD385}"/>
              </a:ext>
            </a:extLst>
          </p:cNvPr>
          <p:cNvSpPr/>
          <p:nvPr/>
        </p:nvSpPr>
        <p:spPr>
          <a:xfrm>
            <a:off x="6307011" y="4693946"/>
            <a:ext cx="5763069" cy="191076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iêng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400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chao liệng, ngả nghiêng, siêng năng, lười biếng,...</a:t>
            </a:r>
            <a:endParaRPr lang="en-US" sz="2400" dirty="0">
              <a:solidFill>
                <a:srgbClr val="00B05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xmlns="" id="{94A38CDE-A1A9-4D9B-8768-5A1295A65998}"/>
              </a:ext>
            </a:extLst>
          </p:cNvPr>
          <p:cNvSpPr/>
          <p:nvPr/>
        </p:nvSpPr>
        <p:spPr>
          <a:xfrm rot="10800000">
            <a:off x="6307010" y="138064"/>
            <a:ext cx="3033937" cy="1077865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E715D84-4FED-491C-8012-90658C4F3303}"/>
              </a:ext>
            </a:extLst>
          </p:cNvPr>
          <p:cNvSpPr>
            <a:spLocks noGrp="1"/>
          </p:cNvSpPr>
          <p:nvPr/>
        </p:nvSpPr>
        <p:spPr>
          <a:xfrm>
            <a:off x="6758744" y="318821"/>
            <a:ext cx="2582203" cy="730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việc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nhân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3"/>
      <p:bldP spid="4" grpId="0"/>
      <p:bldP spid="4" grpId="1"/>
      <p:bldP spid="4" grpId="3"/>
      <p:bldP spid="5" grpId="0" animBg="1"/>
      <p:bldP spid="5" grpId="1" animBg="1"/>
      <p:bldP spid="6" grpId="0"/>
      <p:bldP spid="6" grpId="1"/>
      <p:bldP spid="6" grpId="3"/>
      <p:bldP spid="9" grpId="0" bldLvl="0" animBg="1"/>
      <p:bldP spid="9" grpId="1" animBg="1"/>
      <p:bldP spid="8" grpId="0" bldLvl="0" animBg="1"/>
      <p:bldP spid="8" grpId="1" animBg="1"/>
      <p:bldP spid="10" grpId="0" animBg="1"/>
      <p:bldP spid="10" grpId="1" animBg="1"/>
      <p:bldP spid="3" grpId="0" animBg="1"/>
      <p:bldP spid="11" grpId="1"/>
      <p:bldP spid="11" grpId="2"/>
      <p:bldP spid="11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WordArt 24"/>
          <p:cNvSpPr>
            <a:spLocks noChangeArrowheads="1" noChangeShapeType="1" noTextEdit="1"/>
          </p:cNvSpPr>
          <p:nvPr/>
        </p:nvSpPr>
        <p:spPr bwMode="auto">
          <a:xfrm>
            <a:off x="1425394" y="1897561"/>
            <a:ext cx="9572171" cy="491236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222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A3A3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2514601" y="533401"/>
            <a:ext cx="7166428" cy="103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TIẾT HỌC KẾT THÚC</a:t>
            </a:r>
          </a:p>
        </p:txBody>
      </p:sp>
      <p:pic>
        <p:nvPicPr>
          <p:cNvPr id="717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7645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73992" y="80169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65" y="168276"/>
            <a:ext cx="2590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65" y="507730"/>
            <a:ext cx="4343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0" y="-215401"/>
            <a:ext cx="2590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6" descr="6702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64" y="45847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6" descr="6702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65" y="4712812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" descr="BAR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6048376"/>
            <a:ext cx="775906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0" name="Group 16"/>
          <p:cNvGrpSpPr>
            <a:grpSpLocks/>
          </p:cNvGrpSpPr>
          <p:nvPr/>
        </p:nvGrpSpPr>
        <p:grpSpPr bwMode="auto">
          <a:xfrm>
            <a:off x="3276600" y="3962401"/>
            <a:ext cx="5638800" cy="1800225"/>
            <a:chOff x="-96" y="1248"/>
            <a:chExt cx="6000" cy="1968"/>
          </a:xfrm>
        </p:grpSpPr>
        <p:sp>
          <p:nvSpPr>
            <p:cNvPr id="7189" name="Rectangle 17"/>
            <p:cNvSpPr>
              <a:spLocks noChangeArrowheads="1"/>
            </p:cNvSpPr>
            <p:nvPr/>
          </p:nvSpPr>
          <p:spPr bwMode="auto">
            <a:xfrm>
              <a:off x="-96" y="1248"/>
              <a:ext cx="6000" cy="19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190" name="Picture 18" descr="peace_dove_olive_branch_hg_wh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96"/>
              <a:ext cx="2640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1" name="Picture 19" descr="Animated-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0" y="489966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1" descr="Animated-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0" y="4221481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2" descr="comicbird-animate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3" descr="comicbird-animate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79" y="485776"/>
            <a:ext cx="266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26"/>
          <p:cNvSpPr txBox="1">
            <a:spLocks noChangeArrowheads="1"/>
          </p:cNvSpPr>
          <p:nvPr/>
        </p:nvSpPr>
        <p:spPr bwMode="auto">
          <a:xfrm>
            <a:off x="3962400" y="3886201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733798" y="4968334"/>
            <a:ext cx="4747261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</p:txBody>
      </p:sp>
      <p:pic>
        <p:nvPicPr>
          <p:cNvPr id="8223" name="LOP CHUNG MINH DOAN KE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40313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1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9" presetClass="exit" presetSubtype="1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8" presetClass="entr" presetSubtype="16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4516" fill="hold"/>
                                        <p:tgtEl>
                                          <p:spTgt spid="8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3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  <p:bldLst>
      <p:bldP spid="8216" grpId="0" animBg="1"/>
      <p:bldP spid="8216" grpId="1" animBg="1"/>
      <p:bldP spid="8216" grpId="2" animBg="1"/>
      <p:bldP spid="8216" grpId="3" animBg="1"/>
      <p:bldP spid="8216" grpId="4" animBg="1"/>
      <p:bldP spid="8216" grpId="5" animBg="1"/>
      <p:bldP spid="8216" grpId="6" animBg="1"/>
      <p:bldP spid="8216" grpId="7" animBg="1"/>
      <p:bldP spid="8216" grpId="8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656492" y="1814733"/>
            <a:ext cx="5913121" cy="185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4C9C3B8-D1DF-4F56-86A8-D48D930B7D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6" y="2086118"/>
            <a:ext cx="1085182" cy="2450804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7842" y="2100263"/>
            <a:ext cx="1099830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CHƠI POWERPOINT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4271258" y="3574514"/>
            <a:ext cx="528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kumimoji="0" lang="en-US" sz="4800" b="1" i="0" u="none" strike="noStrike" kern="1200" normalizeH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XE BUÝT</a:t>
            </a:r>
            <a:endParaRPr kumimoji="0" lang="en-US" sz="4800" b="1" i="0" u="none" strike="noStrike" kern="1200" normalizeH="0" baseline="0" noProof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  <p:pic>
        <p:nvPicPr>
          <p:cNvPr id="12" name="Bike_Rides">
            <a:hlinkClick r:id="" action="ppaction://media"/>
            <a:extLst>
              <a:ext uri="{FF2B5EF4-FFF2-40B4-BE49-F238E27FC236}">
                <a16:creationId xmlns:a16="http://schemas.microsoft.com/office/drawing/2014/main" xmlns="" id="{6249DC35-A39E-4559-9AC3-76A8A3BFD1C4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13928" y="3028902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EA3630-923D-469A-8B2C-044D77B7FADA}"/>
              </a:ext>
            </a:extLst>
          </p:cNvPr>
          <p:cNvSpPr/>
          <p:nvPr/>
        </p:nvSpPr>
        <p:spPr>
          <a:xfrm>
            <a:off x="5644205" y="5555689"/>
            <a:ext cx="159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348734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26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trước học bài gì?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C2F89CED-7CB4-4EE0-AF27-6B8132668842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48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03830" y="1686778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335373" y="777507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AB8A3C66-7187-4855-B5F4-6F4BDB5A2C6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E5B7CF-4906-4865-9FDC-8FBC878AFB8E}"/>
              </a:ext>
            </a:extLst>
          </p:cNvPr>
          <p:cNvSpPr txBox="1"/>
          <p:nvPr/>
        </p:nvSpPr>
        <p:spPr>
          <a:xfrm>
            <a:off x="4154099" y="740979"/>
            <a:ext cx="5515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0052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 sát tranh và cho biết các bạn khen nhau điều gì?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7F943AF7-102C-49D1-8E8C-BAE02BD72523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pic>
        <p:nvPicPr>
          <p:cNvPr id="18" name="Content Placeholder 8" descr="C:\Users\user\Desktop\Capture.PNGCapture">
            <a:extLst>
              <a:ext uri="{FF2B5EF4-FFF2-40B4-BE49-F238E27FC236}">
                <a16:creationId xmlns:a16="http://schemas.microsoft.com/office/drawing/2014/main" xmlns="" id="{4E0D603B-3CCA-493E-B7D2-B8E1AE8612BD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352892" y="2385829"/>
            <a:ext cx="6749143" cy="315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38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49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149"/>
                            </p:stCondLst>
                            <p:childTnLst>
                              <p:par>
                                <p:cTn id="6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6" y="2067225"/>
            <a:ext cx="1156947" cy="248349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7" y="2066751"/>
            <a:ext cx="1154105" cy="248436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121834" y="740979"/>
            <a:ext cx="5547789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khen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86799F78-DFD1-487F-B5DF-7BBE6D5843EF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3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318" y="2023746"/>
            <a:ext cx="1528133" cy="252609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5320" y="2032118"/>
            <a:ext cx="1524380" cy="251772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xmlns="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xmlns="" id="{B4F5C31A-1602-4858-B05B-92D3530B5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C0812635-EA3E-49A2-8AE6-8D2DE40ECD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B29223BF-88BB-44E5-B772-8C3B971553A7}"/>
              </a:ext>
            </a:extLst>
          </p:cNvPr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nhỏ mà có bốn chân.</a:t>
            </a:r>
          </a:p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đầy tên nhọn, khi cần bắn ngay.</a:t>
            </a:r>
          </a:p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con gì?</a:t>
            </a:r>
            <a:endParaRPr lang="en-US" sz="2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xmlns="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xmlns="" id="{BE9BCEE7-8267-4B99-B1AC-EBAB9F54FDE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250249A-D869-42B5-A67E-EAF141001020}"/>
              </a:ext>
            </a:extLst>
          </p:cNvPr>
          <p:cNvSpPr/>
          <p:nvPr/>
        </p:nvSpPr>
        <p:spPr>
          <a:xfrm>
            <a:off x="5826739" y="3575638"/>
            <a:ext cx="21702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nhím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7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5651 0.02639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  <p:bldP spid="17" grpId="0"/>
      <p:bldP spid="17" grpId="1"/>
      <p:bldP spid="1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">
            <a:extLst>
              <a:ext uri="{FF2B5EF4-FFF2-40B4-BE49-F238E27FC236}">
                <a16:creationId xmlns:a16="http://schemas.microsoft.com/office/drawing/2014/main" xmlns="" id="{00493DBC-8A25-4476-AFF7-46E03015AFDE}"/>
              </a:ext>
            </a:extLst>
          </p:cNvPr>
          <p:cNvGrpSpPr/>
          <p:nvPr/>
        </p:nvGrpSpPr>
        <p:grpSpPr>
          <a:xfrm>
            <a:off x="3593822" y="2063133"/>
            <a:ext cx="4675537" cy="1954845"/>
            <a:chOff x="2118480" y="1316166"/>
            <a:chExt cx="1512168" cy="1512168"/>
          </a:xfrm>
        </p:grpSpPr>
        <p:sp>
          <p:nvSpPr>
            <p:cNvPr id="3" name="15">
              <a:extLst>
                <a:ext uri="{FF2B5EF4-FFF2-40B4-BE49-F238E27FC236}">
                  <a16:creationId xmlns:a16="http://schemas.microsoft.com/office/drawing/2014/main" xmlns="" id="{EE71DEFA-EB3F-45A6-A6CC-4C0997737E2D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:a16="http://schemas.microsoft.com/office/drawing/2014/main" xmlns="" id="{DF355EFD-4D76-4A0C-A1EC-6B05992200BB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552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460</Words>
  <Application>Microsoft Office PowerPoint</Application>
  <PresentationFormat>Widescreen</PresentationFormat>
  <Paragraphs>75</Paragraphs>
  <Slides>15</Slides>
  <Notes>2</Notes>
  <HiddenSlides>0</HiddenSlides>
  <MMClips>20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Microsoft YaHei</vt:lpstr>
      <vt:lpstr>SimSun</vt:lpstr>
      <vt:lpstr>Arial</vt:lpstr>
      <vt:lpstr>Arial-Rounded</vt:lpstr>
      <vt:lpstr>Calibri</vt:lpstr>
      <vt:lpstr>Calibri Light</vt:lpstr>
      <vt:lpstr>Chivo Light</vt:lpstr>
      <vt:lpstr>HP001 4 hàng</vt:lpstr>
      <vt:lpstr>HP001 4H</vt:lpstr>
      <vt:lpstr>Montserrat</vt:lpstr>
      <vt:lpstr>Nunito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Chọn a hoặc b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HA</dc:creator>
  <cp:lastModifiedBy>HongHa</cp:lastModifiedBy>
  <cp:revision>113</cp:revision>
  <dcterms:created xsi:type="dcterms:W3CDTF">2020-11-18T09:33:34Z</dcterms:created>
  <dcterms:modified xsi:type="dcterms:W3CDTF">2021-11-01T05:26:15Z</dcterms:modified>
</cp:coreProperties>
</file>