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77" r:id="rId4"/>
    <p:sldId id="278" r:id="rId5"/>
    <p:sldId id="279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09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163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612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071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2993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135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9187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770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783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5627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624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553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07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04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3010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2157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951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33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9667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5684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87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584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9013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9802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499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64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59991" y="1670922"/>
            <a:ext cx="6672019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20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PHÉP CỘNG (CÓ NHỚ)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SỐ CÓ HAI CHỮ SỐ VỚI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SỐ CÓ HAI CHỮ SỐ (T4)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9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625667" cy="658838"/>
            <a:chOff x="1824226" y="3918823"/>
            <a:chExt cx="7625667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38 + 52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 + 15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67 + 17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72 + 19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91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393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314DE86-F82B-4B6F-B908-435BEBA3BF65}"/>
              </a:ext>
            </a:extLst>
          </p:cNvPr>
          <p:cNvSpPr/>
          <p:nvPr/>
        </p:nvSpPr>
        <p:spPr>
          <a:xfrm>
            <a:off x="3580081" y="74281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864F7F-AB97-4775-8004-A1971236D647}"/>
              </a:ext>
            </a:extLst>
          </p:cNvPr>
          <p:cNvGrpSpPr/>
          <p:nvPr/>
        </p:nvGrpSpPr>
        <p:grpSpPr>
          <a:xfrm>
            <a:off x="4156869" y="718468"/>
            <a:ext cx="1201270" cy="473836"/>
            <a:chOff x="1870518" y="1428482"/>
            <a:chExt cx="1201270" cy="4738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23CA06-E61F-4593-82C4-EB52C97467C6}"/>
                </a:ext>
              </a:extLst>
            </p:cNvPr>
            <p:cNvGrpSpPr/>
            <p:nvPr/>
          </p:nvGrpSpPr>
          <p:grpSpPr>
            <a:xfrm>
              <a:off x="1870518" y="1428482"/>
              <a:ext cx="881092" cy="461665"/>
              <a:chOff x="1870518" y="1428482"/>
              <a:chExt cx="88109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1E65B3C-436D-4018-B9AF-F4F2F83E3F5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88109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E323D3-F5EA-4E77-A888-F0DA8F7F912C}"/>
                  </a:ext>
                </a:extLst>
              </p:cNvPr>
              <p:cNvSpPr txBox="1"/>
              <p:nvPr/>
            </p:nvSpPr>
            <p:spPr>
              <a:xfrm>
                <a:off x="1919770" y="1428482"/>
                <a:ext cx="782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Đ, S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3429EA-C18C-4C32-B2FC-4C4AF924C693}"/>
                </a:ext>
              </a:extLst>
            </p:cNvPr>
            <p:cNvSpPr txBox="1"/>
            <p:nvPr/>
          </p:nvSpPr>
          <p:spPr>
            <a:xfrm>
              <a:off x="2630642" y="1440653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?</a:t>
              </a:r>
            </a:p>
          </p:txBody>
        </p:sp>
      </p:grpSp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3196DE4-C71D-4217-AAD9-A5B95506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F88CB-28CD-4841-9B64-B0D35C949D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5420" y="1224632"/>
            <a:ext cx="8761160" cy="492815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EDCC48-E1B1-4D1E-B955-83B6AC511D1D}"/>
              </a:ext>
            </a:extLst>
          </p:cNvPr>
          <p:cNvSpPr/>
          <p:nvPr/>
        </p:nvSpPr>
        <p:spPr>
          <a:xfrm>
            <a:off x="4631526" y="5022361"/>
            <a:ext cx="499274" cy="4772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317976-C02C-42B2-B4D9-E186C45A100B}"/>
              </a:ext>
            </a:extLst>
          </p:cNvPr>
          <p:cNvSpPr/>
          <p:nvPr/>
        </p:nvSpPr>
        <p:spPr>
          <a:xfrm>
            <a:off x="6193626" y="5022360"/>
            <a:ext cx="499274" cy="4772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E191C1-F420-47B0-AF4E-149C47647335}"/>
              </a:ext>
            </a:extLst>
          </p:cNvPr>
          <p:cNvSpPr/>
          <p:nvPr/>
        </p:nvSpPr>
        <p:spPr>
          <a:xfrm>
            <a:off x="8322403" y="5022359"/>
            <a:ext cx="499274" cy="4772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835BC1-0EAF-4E33-803E-C75F9A2AE533}"/>
              </a:ext>
            </a:extLst>
          </p:cNvPr>
          <p:cNvGrpSpPr/>
          <p:nvPr/>
        </p:nvGrpSpPr>
        <p:grpSpPr>
          <a:xfrm>
            <a:off x="4817663" y="3025880"/>
            <a:ext cx="795737" cy="662828"/>
            <a:chOff x="1750173" y="2926500"/>
            <a:chExt cx="795737" cy="66282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91D968-AE87-40CC-89D8-96A967FC935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B8C31D-254D-4E9D-BB82-BCA0125B7011}"/>
                </a:ext>
              </a:extLst>
            </p:cNvPr>
            <p:cNvSpPr txBox="1"/>
            <p:nvPr/>
          </p:nvSpPr>
          <p:spPr>
            <a:xfrm>
              <a:off x="1776676" y="2967336"/>
              <a:ext cx="769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278E6C-BD6C-4722-AF65-09FB5CCE28E9}"/>
              </a:ext>
            </a:extLst>
          </p:cNvPr>
          <p:cNvGrpSpPr/>
          <p:nvPr/>
        </p:nvGrpSpPr>
        <p:grpSpPr>
          <a:xfrm>
            <a:off x="6925863" y="2286852"/>
            <a:ext cx="795737" cy="662828"/>
            <a:chOff x="1750173" y="2926500"/>
            <a:chExt cx="795737" cy="6628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0384F5-0D1F-4507-B801-2279F6CEC31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513CDA-4310-48E1-BB37-3E47BD9EDB48}"/>
                </a:ext>
              </a:extLst>
            </p:cNvPr>
            <p:cNvSpPr txBox="1"/>
            <p:nvPr/>
          </p:nvSpPr>
          <p:spPr>
            <a:xfrm>
              <a:off x="1776676" y="2967336"/>
              <a:ext cx="769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76D2CE-84C9-40F7-AD32-B5C600E0099C}"/>
              </a:ext>
            </a:extLst>
          </p:cNvPr>
          <p:cNvGrpSpPr/>
          <p:nvPr/>
        </p:nvGrpSpPr>
        <p:grpSpPr>
          <a:xfrm>
            <a:off x="9199163" y="2912463"/>
            <a:ext cx="795737" cy="662828"/>
            <a:chOff x="1750173" y="2926500"/>
            <a:chExt cx="795737" cy="6628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264C43-0680-48E0-849F-73243F7BD26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A3EB8C-67FA-4F08-B60A-EE3F300CFF65}"/>
                </a:ext>
              </a:extLst>
            </p:cNvPr>
            <p:cNvSpPr txBox="1"/>
            <p:nvPr/>
          </p:nvSpPr>
          <p:spPr>
            <a:xfrm>
              <a:off x="1776676" y="2967336"/>
              <a:ext cx="769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3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3196DE4-C71D-4217-AAD9-A5B95506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68FBECD4-16EF-4300-8DCC-3799294A8ED8}"/>
              </a:ext>
            </a:extLst>
          </p:cNvPr>
          <p:cNvSpPr/>
          <p:nvPr/>
        </p:nvSpPr>
        <p:spPr>
          <a:xfrm>
            <a:off x="1011581" y="146885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004F76-1959-4CE5-AA5D-D527DCC48584}"/>
              </a:ext>
            </a:extLst>
          </p:cNvPr>
          <p:cNvGrpSpPr/>
          <p:nvPr/>
        </p:nvGrpSpPr>
        <p:grpSpPr>
          <a:xfrm>
            <a:off x="1588369" y="1456679"/>
            <a:ext cx="1116312" cy="461666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5E441CC-902C-475D-9F25-BA801BD0989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FFB6BA8-0043-4AA3-AA9E-D7F85453AC3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7D9431-467D-4260-81DB-C474C0B521C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5C4EF3-91A2-4CDD-81A1-8AC7B50FCE2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B1E85A-9157-45E4-90AD-D9A0E6C296C5}"/>
              </a:ext>
            </a:extLst>
          </p:cNvPr>
          <p:cNvGrpSpPr/>
          <p:nvPr/>
        </p:nvGrpSpPr>
        <p:grpSpPr>
          <a:xfrm>
            <a:off x="3205907" y="353042"/>
            <a:ext cx="7556500" cy="2668938"/>
            <a:chOff x="3205907" y="353042"/>
            <a:chExt cx="7556500" cy="26689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1E1D4EA-F892-438D-A374-75B08E94F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05907" y="353042"/>
              <a:ext cx="7556500" cy="266893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78F44E-600A-46C1-9B6B-022265A33920}"/>
                </a:ext>
              </a:extLst>
            </p:cNvPr>
            <p:cNvSpPr/>
            <p:nvPr/>
          </p:nvSpPr>
          <p:spPr>
            <a:xfrm>
              <a:off x="3632888" y="930695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F648CC-CF06-4B6A-B675-249728D5B78A}"/>
                </a:ext>
              </a:extLst>
            </p:cNvPr>
            <p:cNvSpPr/>
            <p:nvPr/>
          </p:nvSpPr>
          <p:spPr>
            <a:xfrm>
              <a:off x="5201203" y="669085"/>
              <a:ext cx="894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+ 27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946B91-CB32-4B1A-A454-EE4052A57860}"/>
                </a:ext>
              </a:extLst>
            </p:cNvPr>
            <p:cNvSpPr/>
            <p:nvPr/>
          </p:nvSpPr>
          <p:spPr>
            <a:xfrm>
              <a:off x="7143694" y="930695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00502D1-42F2-4678-8C28-7CE4469D934B}"/>
                </a:ext>
              </a:extLst>
            </p:cNvPr>
            <p:cNvSpPr/>
            <p:nvPr/>
          </p:nvSpPr>
          <p:spPr>
            <a:xfrm>
              <a:off x="9740100" y="930695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9477EF5-1513-4B1C-9C66-4A8279AF47C2}"/>
                </a:ext>
              </a:extLst>
            </p:cNvPr>
            <p:cNvSpPr/>
            <p:nvPr/>
          </p:nvSpPr>
          <p:spPr>
            <a:xfrm>
              <a:off x="8086726" y="669085"/>
              <a:ext cx="894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+ 19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0BEECBF-731F-4C65-BB42-5123B0C98BB9}"/>
                </a:ext>
              </a:extLst>
            </p:cNvPr>
            <p:cNvSpPr/>
            <p:nvPr/>
          </p:nvSpPr>
          <p:spPr>
            <a:xfrm>
              <a:off x="3632888" y="2293178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5D3A82A-E60A-4E16-A808-F615B38E7C3F}"/>
                </a:ext>
              </a:extLst>
            </p:cNvPr>
            <p:cNvSpPr/>
            <p:nvPr/>
          </p:nvSpPr>
          <p:spPr>
            <a:xfrm>
              <a:off x="4751519" y="2031568"/>
              <a:ext cx="894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+ 19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3217BF-D86A-4751-8860-D566A3C76DB2}"/>
                </a:ext>
              </a:extLst>
            </p:cNvPr>
            <p:cNvSpPr/>
            <p:nvPr/>
          </p:nvSpPr>
          <p:spPr>
            <a:xfrm>
              <a:off x="6305842" y="229317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A401164-29BE-4286-AA34-A9518542D9AC}"/>
                </a:ext>
              </a:extLst>
            </p:cNvPr>
            <p:cNvSpPr/>
            <p:nvPr/>
          </p:nvSpPr>
          <p:spPr>
            <a:xfrm>
              <a:off x="9740100" y="229317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6B57ED-491C-4545-AAEE-DE1A67AC91DC}"/>
                </a:ext>
              </a:extLst>
            </p:cNvPr>
            <p:cNvSpPr/>
            <p:nvPr/>
          </p:nvSpPr>
          <p:spPr>
            <a:xfrm>
              <a:off x="7768093" y="2031568"/>
              <a:ext cx="894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+ 27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E4507CBB-BFCA-48D4-B8B0-067FCCDF0C5F}"/>
              </a:ext>
            </a:extLst>
          </p:cNvPr>
          <p:cNvSpPr/>
          <p:nvPr/>
        </p:nvSpPr>
        <p:spPr>
          <a:xfrm>
            <a:off x="7044881" y="917995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B86AD8-4D3F-446A-A54E-278603418285}"/>
              </a:ext>
            </a:extLst>
          </p:cNvPr>
          <p:cNvSpPr/>
          <p:nvPr/>
        </p:nvSpPr>
        <p:spPr>
          <a:xfrm>
            <a:off x="9646475" y="930695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9A9461-378A-4AA6-B2AF-1C9CC2BC22E8}"/>
              </a:ext>
            </a:extLst>
          </p:cNvPr>
          <p:cNvSpPr/>
          <p:nvPr/>
        </p:nvSpPr>
        <p:spPr>
          <a:xfrm>
            <a:off x="6205654" y="2293178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C683012-854E-4D18-8FF0-761E3B0B364C}"/>
              </a:ext>
            </a:extLst>
          </p:cNvPr>
          <p:cNvSpPr/>
          <p:nvPr/>
        </p:nvSpPr>
        <p:spPr>
          <a:xfrm>
            <a:off x="9646475" y="2293178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1B3962C-3152-4347-92B6-1DB2D6F1AA5B}"/>
              </a:ext>
            </a:extLst>
          </p:cNvPr>
          <p:cNvSpPr/>
          <p:nvPr/>
        </p:nvSpPr>
        <p:spPr>
          <a:xfrm>
            <a:off x="1011581" y="3067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1E7021-8B56-43BC-B323-B66B039AE924}"/>
              </a:ext>
            </a:extLst>
          </p:cNvPr>
          <p:cNvSpPr txBox="1"/>
          <p:nvPr/>
        </p:nvSpPr>
        <p:spPr>
          <a:xfrm>
            <a:off x="1448903" y="3067693"/>
            <a:ext cx="4856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 có 57 viên bi. Mai cho Nam thêm 15 viên bi. Hỏi lúc này Nam có bao nhiêu viên bi?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2AB7772-4BEE-435A-8D6E-E1132829A1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6597" y="3030334"/>
            <a:ext cx="4632586" cy="315858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ACE2A6A-F5D9-4588-BE5E-B392BFF89249}"/>
              </a:ext>
            </a:extLst>
          </p:cNvPr>
          <p:cNvSpPr txBox="1"/>
          <p:nvPr/>
        </p:nvSpPr>
        <p:spPr>
          <a:xfrm>
            <a:off x="2757796" y="418810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393F2B-1C50-4A92-8D38-CA7620B1D52E}"/>
              </a:ext>
            </a:extLst>
          </p:cNvPr>
          <p:cNvSpPr txBox="1"/>
          <p:nvPr/>
        </p:nvSpPr>
        <p:spPr>
          <a:xfrm>
            <a:off x="715560" y="4666535"/>
            <a:ext cx="538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Lúc này Nam có số viên bi là: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B9718E-567F-4F14-9BAC-B5116ABEE99E}"/>
              </a:ext>
            </a:extLst>
          </p:cNvPr>
          <p:cNvSpPr txBox="1"/>
          <p:nvPr/>
        </p:nvSpPr>
        <p:spPr>
          <a:xfrm>
            <a:off x="1128022" y="517278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 + 15 = 72 (viên bi)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D073DF3-91EE-40AA-A837-8290FB51F309}"/>
              </a:ext>
            </a:extLst>
          </p:cNvPr>
          <p:cNvSpPr txBox="1"/>
          <p:nvPr/>
        </p:nvSpPr>
        <p:spPr>
          <a:xfrm>
            <a:off x="2248907" y="5679031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số: 72 viên bi.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5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/>
      <p:bldP spid="49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160</Words>
  <Application>Microsoft Office PowerPoint</Application>
  <PresentationFormat>Widescreen</PresentationFormat>
  <Paragraphs>63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2023-07-24T23:30:54Z</dcterms:created>
  <dcterms:modified xsi:type="dcterms:W3CDTF">2023-07-24T23:31:59Z</dcterms:modified>
</cp:coreProperties>
</file>