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98" r:id="rId4"/>
  </p:sldMasterIdLst>
  <p:notesMasterIdLst>
    <p:notesMasterId r:id="rId20"/>
  </p:notesMasterIdLst>
  <p:sldIdLst>
    <p:sldId id="306" r:id="rId5"/>
    <p:sldId id="258" r:id="rId6"/>
    <p:sldId id="257" r:id="rId7"/>
    <p:sldId id="265" r:id="rId8"/>
    <p:sldId id="266" r:id="rId9"/>
    <p:sldId id="267" r:id="rId10"/>
    <p:sldId id="268" r:id="rId11"/>
    <p:sldId id="269" r:id="rId12"/>
    <p:sldId id="263" r:id="rId13"/>
    <p:sldId id="284" r:id="rId14"/>
    <p:sldId id="285" r:id="rId15"/>
    <p:sldId id="286" r:id="rId16"/>
    <p:sldId id="287" r:id="rId17"/>
    <p:sldId id="288" r:id="rId18"/>
    <p:sldId id="275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936763-EFCC-4286-825C-94C64ECB7FC5}">
          <p14:sldIdLst>
            <p14:sldId id="306"/>
          </p14:sldIdLst>
        </p14:section>
        <p14:section name="Play game" id="{251E4AB0-B648-47FF-A914-301552CAB0D3}">
          <p14:sldIdLst>
            <p14:sldId id="258"/>
          </p14:sldIdLst>
        </p14:section>
        <p14:section name="Game 01" id="{10A0B069-2D9E-474B-BEF5-CCBC88A4BBCC}">
          <p14:sldIdLst>
            <p14:sldId id="257"/>
            <p14:sldId id="265"/>
            <p14:sldId id="266"/>
            <p14:sldId id="267"/>
            <p14:sldId id="268"/>
            <p14:sldId id="269"/>
          </p14:sldIdLst>
        </p14:section>
        <p14:section name="Game 03" id="{5087648E-BE12-4167-8A04-31EC5F1CB58C}">
          <p14:sldIdLst>
            <p14:sldId id="263"/>
            <p14:sldId id="284"/>
            <p14:sldId id="285"/>
            <p14:sldId id="286"/>
            <p14:sldId id="287"/>
            <p14:sldId id="288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6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EC145-578E-4D2C-980C-56CA5AE71E45}" type="datetimeFigureOut">
              <a:rPr lang="vi-VN" smtClean="0"/>
              <a:t>06/06/2022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17E08-5938-4676-ABE2-9C667788E1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714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45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4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9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0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4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8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72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6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41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70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06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8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15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39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74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29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27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36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27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5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4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40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2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47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67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16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7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38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97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47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6859B-F808-41FB-A704-40845745B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AE9940-77FB-487D-ACE0-BBB24946D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D8FB3C-04D2-4423-8265-7AE5099DC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CABECB-DBA6-4947-91A3-7E852164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7BC83C-850A-4F8E-80EB-125C30EF6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53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82144C-21F2-403F-9E0E-6A4C0D38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FFE4A7-254C-4357-9CF2-4ED0A2735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FBAEF0-3745-4901-8954-8DA9FB16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C1928F-D807-43EE-9821-77AAB63E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461644-A521-46D5-8B47-E474FD5E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29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CC59EB-C2F6-4F99-8EB1-336F2356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AA1310-95B0-4C77-94CC-BE9F8B1B3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52A6B3-D97A-4224-8DD0-5D5C056E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C47626-099B-4F65-89B5-8CF30C4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EC9DAA-FDCA-4E73-AA11-615EE629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50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8BFBF-8ED5-4CCA-8ACD-1423CC5E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58922B-4882-4895-B6D1-9A0F00377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E270F4-F1ED-4E27-93F9-C79338DD6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98253C-9CB4-49EE-90DA-12D1D46B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ADDE5D-A731-4500-8C72-578A2361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C81417-1EE5-4714-BF41-CC96EC91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0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215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E08216-CF98-4F03-9322-8856E669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8048FD-B710-4695-9B50-32B202CB2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5BE973-33D3-449D-951D-1E841F60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1A0B06-7D2A-4265-A080-0B3EE2C46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2187C55-8B7B-49F6-BAF6-3449DF8E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73C325C-4B1B-451F-9CBB-6881FAB4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566D2B-0565-4A4D-90D8-82C29D11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215C296-17E5-4CB9-B2AD-67CEF936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83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54505D-E7B4-4A6D-A49D-2C6B1EF3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CCB3E9C-560F-4A83-AD0B-B460F82F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4AF810-AD0E-4B8E-952B-E7C31753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13B14A1-D149-4C35-9603-C004562C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175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EA4303-FFFE-4728-972F-BAC16AF17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6ABDD29-1DAD-46C9-B4CD-5CC0852D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760AD6-F39F-4C35-9823-C280542E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978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BFF3D0-A1C6-4C15-B13E-B7CE420F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77BC0B-3597-4ADA-9812-8C2156860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657A80-8B49-4C6C-AA35-8FEE8DBCC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9A01B2-34E8-4EBB-98B8-ECBF5AB1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59FFD6-31AB-43FD-B219-C796726A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D7A0E0-59D0-407C-9AC3-5DE57336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56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2176C2-7501-4631-ABE8-A76B9DACC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D23DBF7-9447-4D35-AA6D-FD575C447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82E6E3-87CD-4AF3-8AA7-4C89DA5A6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B0F6A4-1BD6-426B-849E-2B08E078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31E591-7196-4330-81FB-2E36D273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B647E2-BC38-4089-9BB9-F2442CDF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767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309438-E74E-4B0D-B6F1-A5C9C84B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216BB7-3303-4F32-9AFD-A1BF1B220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C8B5A7-B07F-4D91-8154-D3C304ED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C94839-0CD8-4E53-8A6E-81C76A8F6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442B1F-888F-465A-9993-5F52E284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21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3AC4A1-326F-425F-897E-089D2B9F4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790A29-9ECB-4613-9BF6-8574EAE41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2A14EA-21A4-4D26-93E4-F44AC32B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0FEBB7-0A36-40F2-B1DB-6C03CE56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959ACC-3591-4D6E-A39A-ECC60599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9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3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7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89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9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2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4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0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9D6D275-C3BC-4E78-B0C3-ED503DC6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4605B8-D4E2-45E2-8F8B-C56C4E0A9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E7778C-0E31-4E94-9158-0CF2CF756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204D0-D7E2-4563-AEFA-F50DF77A8FC4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8C0BEC-A0D6-4DD5-A1AE-6B4DC2FCD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5E2FFA-6530-48EF-B031-6A2799554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7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4.xml"/><Relationship Id="rId18" Type="http://schemas.openxmlformats.org/officeDocument/2006/relationships/image" Target="../media/image14.png"/><Relationship Id="rId26" Type="http://schemas.openxmlformats.org/officeDocument/2006/relationships/image" Target="../media/image19.png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slide" Target="slide6.xml"/><Relationship Id="rId25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37.xml"/><Relationship Id="rId6" Type="http://schemas.openxmlformats.org/officeDocument/2006/relationships/audio" Target="../media/audio5.wav"/><Relationship Id="rId11" Type="http://schemas.openxmlformats.org/officeDocument/2006/relationships/image" Target="../media/image10.png"/><Relationship Id="rId24" Type="http://schemas.openxmlformats.org/officeDocument/2006/relationships/image" Target="../media/image18.png"/><Relationship Id="rId5" Type="http://schemas.openxmlformats.org/officeDocument/2006/relationships/audio" Target="../media/audio4.wav"/><Relationship Id="rId15" Type="http://schemas.openxmlformats.org/officeDocument/2006/relationships/slide" Target="slide5.xml"/><Relationship Id="rId23" Type="http://schemas.openxmlformats.org/officeDocument/2006/relationships/image" Target="../media/image17.jpeg"/><Relationship Id="rId28" Type="http://schemas.openxmlformats.org/officeDocument/2006/relationships/image" Target="../media/image20.png"/><Relationship Id="rId10" Type="http://schemas.openxmlformats.org/officeDocument/2006/relationships/image" Target="../media/image9.gif"/><Relationship Id="rId19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8.gif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6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slide" Target="slide3.xml"/><Relationship Id="rId5" Type="http://schemas.openxmlformats.org/officeDocument/2006/relationships/image" Target="../media/image21.jpg"/><Relationship Id="rId4" Type="http://schemas.openxmlformats.org/officeDocument/2006/relationships/audio" Target="../media/audio7.wav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6.wav"/><Relationship Id="rId7" Type="http://schemas.openxmlformats.org/officeDocument/2006/relationships/image" Target="../media/image2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slide" Target="slide3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6.wav"/><Relationship Id="rId7" Type="http://schemas.openxmlformats.org/officeDocument/2006/relationships/image" Target="../media/image2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slide" Target="slide3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7.wav"/><Relationship Id="rId7" Type="http://schemas.openxmlformats.org/officeDocument/2006/relationships/image" Target="../media/image2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slide" Target="slide3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7.wav"/><Relationship Id="rId7" Type="http://schemas.openxmlformats.org/officeDocument/2006/relationships/image" Target="../media/image2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slide" Target="slide3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828799" y="2593572"/>
            <a:ext cx="78959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CHÀO MỪNG CÁC CON ĐẾN VỚI TIẾT TOÁN</a:t>
            </a:r>
            <a:endParaRPr kumimoji="0" lang="en-US" sz="48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97DA6E-C76C-4444-9D78-563DB902B77F}"/>
              </a:ext>
            </a:extLst>
          </p:cNvPr>
          <p:cNvSpPr txBox="1"/>
          <p:nvPr/>
        </p:nvSpPr>
        <p:spPr>
          <a:xfrm>
            <a:off x="3523757" y="419624"/>
            <a:ext cx="5144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Ngọc Thụy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2375" y="361633"/>
            <a:ext cx="9699625" cy="143827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2973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773170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846570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532245" y="298259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79868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342120" y="2880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15"/>
            <a:ext cx="2287270" cy="120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1" grpId="0"/>
      <p:bldP spid="11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780" y="1950085"/>
            <a:ext cx="10266045" cy="3013710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6704330" y="2373630"/>
            <a:ext cx="1196340" cy="115697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</a:t>
            </a:r>
          </a:p>
        </p:txBody>
      </p:sp>
      <p:sp>
        <p:nvSpPr>
          <p:cNvPr id="7" name="Oval 6"/>
          <p:cNvSpPr/>
          <p:nvPr/>
        </p:nvSpPr>
        <p:spPr>
          <a:xfrm>
            <a:off x="9849485" y="2343150"/>
            <a:ext cx="1196340" cy="11569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46900" y="3803650"/>
            <a:ext cx="953770" cy="984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</a:t>
            </a:r>
          </a:p>
        </p:txBody>
      </p:sp>
      <p:sp>
        <p:nvSpPr>
          <p:cNvPr id="11" name="Oval 10"/>
          <p:cNvSpPr/>
          <p:nvPr/>
        </p:nvSpPr>
        <p:spPr>
          <a:xfrm>
            <a:off x="10031730" y="3717290"/>
            <a:ext cx="1196340" cy="11569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11" grpId="0" bldLvl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0" y="1220470"/>
            <a:ext cx="10276205" cy="43719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541770" y="3550285"/>
            <a:ext cx="3022600" cy="2007870"/>
          </a:xfrm>
          <a:prstGeom prst="ellipse">
            <a:avLst/>
          </a:prstGeom>
          <a:noFill/>
          <a:ln w="412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035" y="1784350"/>
            <a:ext cx="10177780" cy="35071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438515" y="3073400"/>
            <a:ext cx="760730" cy="6388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62550" y="4412615"/>
            <a:ext cx="760730" cy="6388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99475" y="4382135"/>
            <a:ext cx="760730" cy="6388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370" y="0"/>
            <a:ext cx="9480550" cy="37782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463800" y="4331335"/>
            <a:ext cx="7952740" cy="21799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 cân nặng số ki-lô-gam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23 - 5 = 18 (kg)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số: 18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razyDaveIntroTheme-LauraShigihara-4869831">
            <a:hlinkClick r:id="" action="ppaction://media"/>
            <a:extLst>
              <a:ext uri="{FF2B5EF4-FFF2-40B4-BE49-F238E27FC236}">
                <a16:creationId xmlns:a16="http://schemas.microsoft.com/office/drawing/2014/main" xmlns="" id="{D71D27BA-38F6-45DC-A1B7-FA3B2F40F1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0"/>
            <a:ext cx="609600" cy="609600"/>
          </a:xfrm>
          <a:prstGeom prst="rect">
            <a:avLst/>
          </a:prstGeom>
        </p:spPr>
      </p:pic>
      <p:pic>
        <p:nvPicPr>
          <p:cNvPr id="14344" name="Picture 8" descr="Boxhead The Zombie Wars - Unblocked Games 66 77 76 99 - Hacked">
            <a:extLst>
              <a:ext uri="{FF2B5EF4-FFF2-40B4-BE49-F238E27FC236}">
                <a16:creationId xmlns:a16="http://schemas.microsoft.com/office/drawing/2014/main" xmlns="" id="{1C405025-A389-4990-B9A5-98374D20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43" y="2732315"/>
            <a:ext cx="3062514" cy="179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6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xmlns="" id="{FEF8B2CE-030C-4A0D-88AE-74F16EBC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253741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6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xmlns="" id="{6DFDEEE0-C4B2-4FE3-B3D2-E28504AB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1317914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xmlns="" id="{C3AC7B58-02C2-49E6-8EA3-E7B071E9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2516755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xmlns="" id="{500859FA-A247-46DF-8A93-82C84148C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3758005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9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xmlns="" id="{BB645085-E8E1-4AF5-85F9-2DDCA8D90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4967007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345089A-E08E-4340-9B5B-F049F8026C5A}"/>
              </a:ext>
            </a:extLst>
          </p:cNvPr>
          <p:cNvSpPr/>
          <p:nvPr/>
        </p:nvSpPr>
        <p:spPr>
          <a:xfrm>
            <a:off x="271544" y="149501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72C1AD8-2ACB-4189-A2FC-BB973BF5051B}"/>
              </a:ext>
            </a:extLst>
          </p:cNvPr>
          <p:cNvSpPr/>
          <p:nvPr/>
        </p:nvSpPr>
        <p:spPr>
          <a:xfrm>
            <a:off x="183078" y="2432502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70A2308-EB10-47ED-8F4A-97F061362FD3}"/>
              </a:ext>
            </a:extLst>
          </p:cNvPr>
          <p:cNvSpPr/>
          <p:nvPr/>
        </p:nvSpPr>
        <p:spPr>
          <a:xfrm>
            <a:off x="183078" y="3580176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E3954B70-308D-43AA-B4E0-02AA646670CD}"/>
              </a:ext>
            </a:extLst>
          </p:cNvPr>
          <p:cNvSpPr/>
          <p:nvPr/>
        </p:nvSpPr>
        <p:spPr>
          <a:xfrm>
            <a:off x="183078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4964C97-896D-48FE-8B86-1507D47B71E3}"/>
              </a:ext>
            </a:extLst>
          </p:cNvPr>
          <p:cNvSpPr/>
          <p:nvPr/>
        </p:nvSpPr>
        <p:spPr>
          <a:xfrm>
            <a:off x="183078" y="611734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Hoa 1" descr="Peashooter/Gallery | Plants vs. Zombies Wiki | Fandom">
            <a:extLst>
              <a:ext uri="{FF2B5EF4-FFF2-40B4-BE49-F238E27FC236}">
                <a16:creationId xmlns:a16="http://schemas.microsoft.com/office/drawing/2014/main" xmlns="" id="{4B2A375F-93D3-4216-AD06-80D999544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0" y="871104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oa 2" descr="Peashooter/Gallery | Plants vs. Zombies Wiki | Fandom">
            <a:extLst>
              <a:ext uri="{FF2B5EF4-FFF2-40B4-BE49-F238E27FC236}">
                <a16:creationId xmlns:a16="http://schemas.microsoft.com/office/drawing/2014/main" xmlns="" id="{8ABDF249-FABE-49E3-92E9-4C246929E4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0" y="1880754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oa 3" descr="Peashooter/Gallery | Plants vs. Zombies Wiki | Fandom">
            <a:extLst>
              <a:ext uri="{FF2B5EF4-FFF2-40B4-BE49-F238E27FC236}">
                <a16:creationId xmlns:a16="http://schemas.microsoft.com/office/drawing/2014/main" xmlns="" id="{A4435000-DBD7-4F2D-94BE-1049721AF4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0" y="3086099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oa 4" descr="Peashooter/Gallery | Plants vs. Zombies Wiki | Fandom">
            <a:extLst>
              <a:ext uri="{FF2B5EF4-FFF2-40B4-BE49-F238E27FC236}">
                <a16:creationId xmlns:a16="http://schemas.microsoft.com/office/drawing/2014/main" xmlns="" id="{B9E89CA4-420E-42E4-BE8A-DF997F4C6D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0" y="4367644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Hoa 5" descr="Peashooter/Gallery | Plants vs. Zombies Wiki | Fandom">
            <a:extLst>
              <a:ext uri="{FF2B5EF4-FFF2-40B4-BE49-F238E27FC236}">
                <a16:creationId xmlns:a16="http://schemas.microsoft.com/office/drawing/2014/main" xmlns="" id="{B0B21127-E0D1-4CCB-A2EB-9555A5938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0" y="5531429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774E798-E5CF-4D95-AD0F-2FB09AD7E72E}"/>
              </a:ext>
            </a:extLst>
          </p:cNvPr>
          <p:cNvSpPr/>
          <p:nvPr/>
        </p:nvSpPr>
        <p:spPr>
          <a:xfrm>
            <a:off x="3194174" y="383450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2EB8C6C9-6AAD-4CD1-AC17-BF690C0B26AB}"/>
              </a:ext>
            </a:extLst>
          </p:cNvPr>
          <p:cNvSpPr/>
          <p:nvPr/>
        </p:nvSpPr>
        <p:spPr>
          <a:xfrm>
            <a:off x="4143355" y="1680855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448C1F59-7264-4BD5-9F7C-940986BDCB80}"/>
              </a:ext>
            </a:extLst>
          </p:cNvPr>
          <p:cNvSpPr/>
          <p:nvPr/>
        </p:nvSpPr>
        <p:spPr>
          <a:xfrm>
            <a:off x="5680777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33ECEDB-6FC7-440E-B826-9B94CD94AD67}"/>
              </a:ext>
            </a:extLst>
          </p:cNvPr>
          <p:cNvSpPr/>
          <p:nvPr/>
        </p:nvSpPr>
        <p:spPr>
          <a:xfrm>
            <a:off x="7173252" y="593769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0A2BE852-05CF-4508-9423-ECE975AA399F}"/>
              </a:ext>
            </a:extLst>
          </p:cNvPr>
          <p:cNvSpPr/>
          <p:nvPr/>
        </p:nvSpPr>
        <p:spPr>
          <a:xfrm>
            <a:off x="5932485" y="264219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Zombies 1" descr="Rammin Animation Ghouls And Game Overs 28 Prev Next Zombie Animated GIF -  LowGif">
            <a:extLst>
              <a:ext uri="{FF2B5EF4-FFF2-40B4-BE49-F238E27FC236}">
                <a16:creationId xmlns:a16="http://schemas.microsoft.com/office/drawing/2014/main" xmlns="" id="{FEAC674E-600C-4274-8516-A67C483C83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86" y="316055"/>
            <a:ext cx="1839192" cy="18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ombies 2" descr="Rammin Animation Ghouls And Game Overs 28 Prev Next Zombie Animated GIF -  LowGif">
            <a:extLst>
              <a:ext uri="{FF2B5EF4-FFF2-40B4-BE49-F238E27FC236}">
                <a16:creationId xmlns:a16="http://schemas.microsoft.com/office/drawing/2014/main" xmlns="" id="{C6CFEDB1-9B30-4B6F-B2E4-7F4E6E4C1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77" y="1235651"/>
            <a:ext cx="1839192" cy="18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Zombies 3" descr="Rammin Animation Ghouls And Game Overs 28 Prev Next Zombie Animated GIF -  LowGif">
            <a:extLst>
              <a:ext uri="{FF2B5EF4-FFF2-40B4-BE49-F238E27FC236}">
                <a16:creationId xmlns:a16="http://schemas.microsoft.com/office/drawing/2014/main" xmlns="" id="{AB6EF39D-2EED-4ACF-B3CD-0D5B366D13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240" y="2509404"/>
            <a:ext cx="1839192" cy="18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Zombies 4" descr="Rammin Animation Ghouls And Game Overs 28 Prev Next Zombie Animated GIF -  LowGif">
            <a:extLst>
              <a:ext uri="{FF2B5EF4-FFF2-40B4-BE49-F238E27FC236}">
                <a16:creationId xmlns:a16="http://schemas.microsoft.com/office/drawing/2014/main" xmlns="" id="{90E0010F-7B78-4161-A338-467F677415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78" y="3526844"/>
            <a:ext cx="1839192" cy="18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Zombies 5" descr="Rammin Animation Ghouls And Game Overs 28 Prev Next Zombie Animated GIF -  LowGif">
            <a:extLst>
              <a:ext uri="{FF2B5EF4-FFF2-40B4-BE49-F238E27FC236}">
                <a16:creationId xmlns:a16="http://schemas.microsoft.com/office/drawing/2014/main" xmlns="" id="{149A46D2-4D95-4A82-B329-337782C370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920" y="4600139"/>
            <a:ext cx="1839192" cy="18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03A6E9A-288E-4DBA-9517-E20456CEC25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/>
        </p:blipFill>
        <p:spPr>
          <a:xfrm>
            <a:off x="1766238" y="1019646"/>
            <a:ext cx="474435" cy="4309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9095D32-B834-44BB-99D7-EFA6780E667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/>
        </p:blipFill>
        <p:spPr>
          <a:xfrm>
            <a:off x="1766238" y="2012471"/>
            <a:ext cx="474435" cy="4309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AF20B7C-A436-4D97-AD90-75E91ABAE1D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/>
        </p:blipFill>
        <p:spPr>
          <a:xfrm>
            <a:off x="1766238" y="3241161"/>
            <a:ext cx="474435" cy="4309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9F5D1AD-6495-4117-AB1F-C9712D18EBB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/>
        </p:blipFill>
        <p:spPr>
          <a:xfrm>
            <a:off x="1766238" y="4537669"/>
            <a:ext cx="474435" cy="4309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8DFA9EC-8984-4026-B840-A342FF58708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/>
        </p:blipFill>
        <p:spPr>
          <a:xfrm>
            <a:off x="1766238" y="5690173"/>
            <a:ext cx="474435" cy="430940"/>
          </a:xfrm>
          <a:prstGeom prst="rect">
            <a:avLst/>
          </a:prstGeom>
        </p:spPr>
      </p:pic>
      <p:pic>
        <p:nvPicPr>
          <p:cNvPr id="6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xmlns="" id="{6E572FBF-75B1-4121-9932-1E81946F5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4532456" y="74533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xmlns="" id="{59C459A0-546C-406C-9A6E-8F7C2D0FA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6054999" y="174616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xmlns="" id="{6764F4DA-E16C-432A-AB82-F84E1CACE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3468889" y="303141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xmlns="" id="{E276529D-398C-4669-B468-1F1324B2D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5998068" y="4133010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xmlns="" id="{EC346996-F089-4101-AC5B-8E546318D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7581045" y="5245890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63" name="Picture 1236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A1C93219-F007-413C-8012-8B54FDC5D2A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3" t="13001" r="11961" b="10462"/>
          <a:stretch/>
        </p:blipFill>
        <p:spPr>
          <a:xfrm>
            <a:off x="11097900" y="108210"/>
            <a:ext cx="949195" cy="994566"/>
          </a:xfrm>
          <a:prstGeom prst="rect">
            <a:avLst/>
          </a:prstGeom>
        </p:spPr>
      </p:pic>
      <p:pic>
        <p:nvPicPr>
          <p:cNvPr id="12365" name="Picture 1236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57F1A64F-D371-4921-951F-9300C712466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22087" r="13468" b="15742"/>
          <a:stretch/>
        </p:blipFill>
        <p:spPr>
          <a:xfrm>
            <a:off x="11097900" y="1200720"/>
            <a:ext cx="949195" cy="807895"/>
          </a:xfrm>
          <a:prstGeom prst="rect">
            <a:avLst/>
          </a:prstGeom>
        </p:spPr>
      </p:pic>
      <p:pic>
        <p:nvPicPr>
          <p:cNvPr id="12374" name="Picture 1237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FEC57334-ECAC-4472-8EAD-CC5F47B32EB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21831" r="12037" b="17330"/>
          <a:stretch/>
        </p:blipFill>
        <p:spPr>
          <a:xfrm>
            <a:off x="11148700" y="2106559"/>
            <a:ext cx="914285" cy="790576"/>
          </a:xfrm>
          <a:prstGeom prst="rect">
            <a:avLst/>
          </a:prstGeom>
        </p:spPr>
      </p:pic>
      <p:pic>
        <p:nvPicPr>
          <p:cNvPr id="12376" name="Picture 12375">
            <a:hlinkClick r:id="rId19" action="ppaction://hlinksldjump"/>
            <a:extLst>
              <a:ext uri="{FF2B5EF4-FFF2-40B4-BE49-F238E27FC236}">
                <a16:creationId xmlns:a16="http://schemas.microsoft.com/office/drawing/2014/main" xmlns="" id="{31C012E7-3347-4A59-9E26-4C00E8081CE8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17416" r="11302" b="13150"/>
          <a:stretch/>
        </p:blipFill>
        <p:spPr>
          <a:xfrm>
            <a:off x="11097900" y="2995079"/>
            <a:ext cx="977689" cy="902277"/>
          </a:xfrm>
          <a:prstGeom prst="rect">
            <a:avLst/>
          </a:prstGeom>
        </p:spPr>
      </p:pic>
      <p:pic>
        <p:nvPicPr>
          <p:cNvPr id="12378" name="Picture 12377">
            <a:hlinkClick r:id="rId21" action="ppaction://hlinksldjump"/>
            <a:extLst>
              <a:ext uri="{FF2B5EF4-FFF2-40B4-BE49-F238E27FC236}">
                <a16:creationId xmlns:a16="http://schemas.microsoft.com/office/drawing/2014/main" xmlns="" id="{A2967D98-3A00-4218-8F7C-3F1BC74CF765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3" t="16919" r="19565" b="13647"/>
          <a:stretch/>
        </p:blipFill>
        <p:spPr>
          <a:xfrm>
            <a:off x="11110600" y="3995301"/>
            <a:ext cx="868447" cy="902278"/>
          </a:xfrm>
          <a:prstGeom prst="rect">
            <a:avLst/>
          </a:prstGeom>
        </p:spPr>
      </p:pic>
      <p:pic>
        <p:nvPicPr>
          <p:cNvPr id="12465" name="Picture 177" descr="You Win - Comic Speech Bubble Cartoon Game Assets Vector Image">
            <a:extLst>
              <a:ext uri="{FF2B5EF4-FFF2-40B4-BE49-F238E27FC236}">
                <a16:creationId xmlns:a16="http://schemas.microsoft.com/office/drawing/2014/main" xmlns="" id="{7022C357-09CB-45E0-8DCA-6FD401FD0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1"/>
          <a:stretch/>
        </p:blipFill>
        <p:spPr bwMode="auto">
          <a:xfrm>
            <a:off x="1853996" y="-6507478"/>
            <a:ext cx="8034564" cy="70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bile Game Ui Stock Illustrations – 7,871 Mobile Game Ui Stock  Illustrations, Vectors &amp; Clipart - Dreamstime">
            <a:extLst>
              <a:ext uri="{FF2B5EF4-FFF2-40B4-BE49-F238E27FC236}">
                <a16:creationId xmlns:a16="http://schemas.microsoft.com/office/drawing/2014/main" xmlns="" id="{441B7B35-B651-49A6-BB01-813A42768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736481"/>
              </a:clrFrom>
              <a:clrTo>
                <a:srgbClr val="73648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backgroundMark x1="25375" y1="14250" x2="40000" y2="33375"/>
                        <a14:backgroundMark x1="9875" y1="21250" x2="23250" y2="34625"/>
                        <a14:backgroundMark x1="23250" y1="34625" x2="26000" y2="39000"/>
                        <a14:backgroundMark x1="25875" y1="23250" x2="31500" y2="29625"/>
                        <a14:backgroundMark x1="31500" y1="29625" x2="36500" y2="33000"/>
                        <a14:backgroundMark x1="29250" y1="11500" x2="46250" y2="30500"/>
                        <a14:backgroundMark x1="45250" y1="15750" x2="47250" y2="24125"/>
                        <a14:backgroundMark x1="50250" y1="20625" x2="52875" y2="27375"/>
                        <a14:backgroundMark x1="52875" y1="27375" x2="62000" y2="30750"/>
                        <a14:backgroundMark x1="72125" y1="36250" x2="71250" y2="39875"/>
                        <a14:backgroundMark x1="85000" y1="42125" x2="78625" y2="46500"/>
                        <a14:backgroundMark x1="78625" y1="46500" x2="91125" y2="54250"/>
                        <a14:backgroundMark x1="87250" y1="58875" x2="80875" y2="55500"/>
                        <a14:backgroundMark x1="80875" y1="55500" x2="83250" y2="62375"/>
                        <a14:backgroundMark x1="83250" y1="62375" x2="86875" y2="66250"/>
                        <a14:backgroundMark x1="49875" y1="85125" x2="55875" y2="80250"/>
                        <a14:backgroundMark x1="55875" y1="80250" x2="59500" y2="74125"/>
                        <a14:backgroundMark x1="59500" y1="74125" x2="64500" y2="79750"/>
                        <a14:backgroundMark x1="64500" y1="79750" x2="66750" y2="71625"/>
                        <a14:backgroundMark x1="66750" y1="71625" x2="74750" y2="71625"/>
                        <a14:backgroundMark x1="74750" y1="71625" x2="74500" y2="81875"/>
                        <a14:backgroundMark x1="74500" y1="81875" x2="81375" y2="84750"/>
                        <a14:backgroundMark x1="80625" y1="75625" x2="74875" y2="70625"/>
                        <a14:backgroundMark x1="74875" y1="70625" x2="68500" y2="67625"/>
                        <a14:backgroundMark x1="68500" y1="67625" x2="67500" y2="68750"/>
                        <a14:backgroundMark x1="65875" y1="70000" x2="65375" y2="72125"/>
                        <a14:backgroundMark x1="56750" y1="71000" x2="59000" y2="74375"/>
                        <a14:backgroundMark x1="55750" y1="79250" x2="57500" y2="72250"/>
                        <a14:backgroundMark x1="57500" y1="72250" x2="58750" y2="71125"/>
                        <a14:backgroundMark x1="49125" y1="71500" x2="50125" y2="70375"/>
                        <a14:backgroundMark x1="21375" y1="43875" x2="26500" y2="45125"/>
                        <a14:backgroundMark x1="23625" y1="32375" x2="27250" y2="38375"/>
                        <a14:backgroundMark x1="21375" y1="27875" x2="25875" y2="34375"/>
                        <a14:backgroundMark x1="25875" y1="34375" x2="25875" y2="34375"/>
                        <a14:backgroundMark x1="84625" y1="65250" x2="78750" y2="58750"/>
                        <a14:backgroundMark x1="78750" y1="58750" x2="81625" y2="55625"/>
                        <a14:backgroundMark x1="74500" y1="57250" x2="81250" y2="55250"/>
                        <a14:backgroundMark x1="81250" y1="55250" x2="81250" y2="55250"/>
                        <a14:backgroundMark x1="22000" y1="54000" x2="24375" y2="54000"/>
                        <a14:backgroundMark x1="52250" y1="27375" x2="58125" y2="29875"/>
                        <a14:backgroundMark x1="53000" y1="27625" x2="57875" y2="30125"/>
                        <a14:backgroundMark x1="51750" y1="24250" x2="57250" y2="31000"/>
                        <a14:backgroundMark x1="57250" y1="31000" x2="58375" y2="3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876" y="-1567230"/>
            <a:ext cx="8752559" cy="87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819FC3-E0EA-4E1A-B133-D1307B8A12B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57" y="883784"/>
            <a:ext cx="513346" cy="70266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8AC0E081-5262-40E1-9D14-DCD2F866B9B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71" y="1842846"/>
            <a:ext cx="513346" cy="70266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DBC14EFD-828A-4F77-B71E-B99908C7853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49" y="3144971"/>
            <a:ext cx="513346" cy="70266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9F3C8BDF-AFD4-484D-AEF9-BC3E7EC543A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06" y="4186337"/>
            <a:ext cx="513346" cy="70266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81CD1452-8722-414D-AFB2-809CBC32AAF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13" y="5249140"/>
            <a:ext cx="513346" cy="702664"/>
          </a:xfrm>
          <a:prstGeom prst="rect">
            <a:avLst/>
          </a:prstGeom>
        </p:spPr>
      </p:pic>
      <p:pic>
        <p:nvPicPr>
          <p:cNvPr id="43" name="Picture 42">
            <a:hlinkClick r:id="rId27" action="ppaction://hlinksldjump"/>
            <a:extLst>
              <a:ext uri="{FF2B5EF4-FFF2-40B4-BE49-F238E27FC236}">
                <a16:creationId xmlns:a16="http://schemas.microsoft.com/office/drawing/2014/main" xmlns="" id="{728C0C7F-C737-4661-AC40-60F62BAF746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618" y="354620"/>
            <a:ext cx="989040" cy="11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-2.59259E-6 L 0.26485 -0.006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-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53307 0.74398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37199"/>
                                    </p:animMotion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1.48148E-6 L 0.39818 -0.0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34597 0.6041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4.81481E-6 L 0.18425 0.0034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50703 0.40509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0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4.44444E-6 L 0.3931 -0.0222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48" y="-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24635 0.25255 " pathEditMode="relative" rAng="0" ptsTypes="AA">
                                      <p:cBhvr>
                                        <p:cTn id="11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1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-1.11111E-6 L 0.51459 -0.0226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75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02643 0.95069 " pathEditMode="relative" rAng="0" ptsTypes="AA">
                                      <p:cBhvr>
                                        <p:cTn id="144" dur="250" fill="hold"/>
                                        <p:tgtEl>
                                          <p:spTgt spid="12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4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6953 0.09629 " pathEditMode="relative" rAng="0" ptsTypes="AA">
                                      <p:cBhvr>
                                        <p:cTn id="150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11111E-6 L 0.81354 0.03264 " pathEditMode="relative" rAng="0" ptsTypes="AA">
                                      <p:cBhvr>
                                        <p:cTn id="16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73" y="1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3171 " pathEditMode="relative" rAng="0" ptsTypes="AA">
                                      <p:cBhvr>
                                        <p:cTn id="174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574"/>
                                    </p:animMotion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2732 " pathEditMode="relative" rAng="0" ptsTypes="AA">
                                      <p:cBhvr>
                                        <p:cTn id="18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3171 " pathEditMode="relative" rAng="0" ptsTypes="AA">
                                      <p:cBhvr>
                                        <p:cTn id="19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403 0.04028 " pathEditMode="relative" rAng="0" ptsTypes="AA">
                                      <p:cBhvr>
                                        <p:cTn id="210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5" y="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xmlns="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xmlns="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xmlns="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xmlns="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xmlns="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xmlns="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xmlns="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xmlns="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xmlns="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xmlns="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xmlns="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xmlns="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xmlns="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xmlns="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xmlns="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xmlns="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xmlns="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xmlns="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xmlns="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xmlns="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xmlns="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xmlns="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xmlns="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xmlns="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xmlns="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xmlns="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xmlns="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xmlns="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xmlns="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xmlns="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xmlns="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xmlns="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xmlns="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xmlns="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xmlns="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xmlns="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xmlns="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xmlns="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xmlns="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EDE4EC8-4F8A-49BC-9163-932912FCA3C1}"/>
              </a:ext>
            </a:extLst>
          </p:cNvPr>
          <p:cNvSpPr txBox="1"/>
          <p:nvPr/>
        </p:nvSpPr>
        <p:spPr>
          <a:xfrm>
            <a:off x="2821525" y="2648803"/>
            <a:ext cx="6548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9 = 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xmlns="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xmlns="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xmlns="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3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xmlns="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xmlns="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xmlns="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xmlns="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xmlns="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xmlns="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xmlns="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xmlns="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xmlns="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xmlns="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xmlns="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xmlns="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xmlns="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xmlns="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xmlns="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xmlns="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xmlns="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xmlns="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xmlns="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xmlns="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xmlns="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xmlns="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xmlns="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xmlns="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xmlns="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xmlns="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xmlns="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xmlns="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xmlns="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xmlns="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xmlns="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xmlns="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xmlns="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xmlns="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xmlns="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xmlns="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xmlns="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xmlns="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xmlns="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EDE4EC8-4F8A-49BC-9163-932912FCA3C1}"/>
              </a:ext>
            </a:extLst>
          </p:cNvPr>
          <p:cNvSpPr txBox="1"/>
          <p:nvPr/>
        </p:nvSpPr>
        <p:spPr>
          <a:xfrm>
            <a:off x="2821525" y="2474859"/>
            <a:ext cx="6548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43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5 = 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xmlns="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xmlns="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xmlns="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4609 -0.47408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5" y="-23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32223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16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xmlns="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xmlns="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xmlns="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xmlns="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xmlns="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xmlns="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xmlns="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xmlns="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xmlns="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xmlns="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xmlns="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xmlns="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xmlns="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xmlns="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xmlns="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xmlns="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xmlns="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xmlns="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xmlns="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xmlns="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xmlns="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xmlns="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xmlns="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xmlns="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xmlns="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xmlns="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xmlns="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xmlns="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xmlns="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xmlns="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xmlns="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xmlns="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xmlns="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xmlns="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xmlns="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xmlns="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xmlns="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xmlns="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xmlns="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EDE4EC8-4F8A-49BC-9163-932912FCA3C1}"/>
              </a:ext>
            </a:extLst>
          </p:cNvPr>
          <p:cNvSpPr txBox="1"/>
          <p:nvPr/>
        </p:nvSpPr>
        <p:spPr>
          <a:xfrm>
            <a:off x="3048000" y="246355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 – 8 = ?</a:t>
            </a: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xmlns="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xmlns="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xmlns="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8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12708 -0.45926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32223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16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xmlns="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xmlns="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xmlns="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xmlns="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62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xmlns="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xmlns="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xmlns="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xmlns="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xmlns="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xmlns="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xmlns="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xmlns="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xmlns="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xmlns="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xmlns="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xmlns="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xmlns="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xmlns="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xmlns="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xmlns="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xmlns="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xmlns="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xmlns="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xmlns="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xmlns="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xmlns="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xmlns="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xmlns="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xmlns="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xmlns="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xmlns="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xmlns="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xmlns="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xmlns="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xmlns="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xmlns="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xmlns="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xmlns="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xmlns="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EDE4EC8-4F8A-49BC-9163-932912FCA3C1}"/>
              </a:ext>
            </a:extLst>
          </p:cNvPr>
          <p:cNvSpPr txBox="1"/>
          <p:nvPr/>
        </p:nvSpPr>
        <p:spPr>
          <a:xfrm>
            <a:off x="3167163" y="246355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66 - 8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xmlns="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xmlns="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xmlns="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xmlns="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xmlns="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xmlns="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xmlns="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76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xmlns="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xmlns="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xmlns="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xmlns="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xmlns="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xmlns="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xmlns="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xmlns="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xmlns="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xmlns="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xmlns="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xmlns="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xmlns="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xmlns="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xmlns="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xmlns="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xmlns="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xmlns="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xmlns="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xmlns="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xmlns="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xmlns="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xmlns="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xmlns="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xmlns="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xmlns="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xmlns="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xmlns="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xmlns="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xmlns="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xmlns="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xmlns="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xmlns="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xmlns="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xmlns="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EDE4EC8-4F8A-49BC-9163-932912FCA3C1}"/>
              </a:ext>
            </a:extLst>
          </p:cNvPr>
          <p:cNvSpPr txBox="1"/>
          <p:nvPr/>
        </p:nvSpPr>
        <p:spPr>
          <a:xfrm>
            <a:off x="3074855" y="246355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80 - 3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xmlns="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xmlns="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xmlns="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7969" y="1060450"/>
            <a:ext cx="1024737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Bài 22: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(có nhớ) số có hai chữ số cho số có một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156</Words>
  <Application>Microsoft Office PowerPoint</Application>
  <PresentationFormat>Widescreen</PresentationFormat>
  <Paragraphs>72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SimSun</vt:lpstr>
      <vt:lpstr>SimSun</vt:lpstr>
      <vt:lpstr>Arial</vt:lpstr>
      <vt:lpstr>Calibri</vt:lpstr>
      <vt:lpstr>Calibri Light</vt:lpstr>
      <vt:lpstr>ITC Avant Garde Std Bk</vt:lpstr>
      <vt:lpstr>Times New Roman</vt:lpstr>
      <vt:lpstr>等线</vt:lpstr>
      <vt:lpstr>2_Office Theme</vt:lpstr>
      <vt:lpstr>3_Office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Ngan Nguyen</dc:creator>
  <cp:lastModifiedBy>HongHa</cp:lastModifiedBy>
  <cp:revision>3</cp:revision>
  <dcterms:created xsi:type="dcterms:W3CDTF">2021-08-16T15:08:54Z</dcterms:created>
  <dcterms:modified xsi:type="dcterms:W3CDTF">2022-06-06T16:37:36Z</dcterms:modified>
</cp:coreProperties>
</file>