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56" r:id="rId3"/>
    <p:sldId id="290" r:id="rId4"/>
    <p:sldId id="291" r:id="rId5"/>
    <p:sldId id="294" r:id="rId6"/>
    <p:sldId id="295" r:id="rId7"/>
    <p:sldId id="296" r:id="rId8"/>
    <p:sldId id="278" r:id="rId9"/>
    <p:sldId id="298" r:id="rId10"/>
    <p:sldId id="299" r:id="rId11"/>
    <p:sldId id="301" r:id="rId12"/>
  </p:sldIdLst>
  <p:sldSz cx="18288000" cy="10287000"/>
  <p:notesSz cx="6858000" cy="9144000"/>
  <p:embeddedFontLst>
    <p:embeddedFont>
      <p:font typeface="#9Slide06 SVNDope Script" panose="020B0604020202020204" charset="0"/>
      <p:regular r:id="rId13"/>
    </p:embeddedFont>
    <p:embeddedFont>
      <p:font typeface="Calibri" panose="020F0502020204030204" pitchFamily="34" charset="0"/>
      <p:regular r:id="rId14"/>
      <p:bold r:id="rId15"/>
      <p:italic r:id="rId16"/>
      <p:boldItalic r:id="rId17"/>
    </p:embeddedFont>
    <p:embeddedFont>
      <p:font typeface="Cambria" panose="02040503050406030204" pitchFamily="18"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5BE"/>
    <a:srgbClr val="366173"/>
    <a:srgbClr val="F6B770"/>
    <a:srgbClr val="6C441A"/>
    <a:srgbClr val="BD6965"/>
    <a:srgbClr val="C06A66"/>
    <a:srgbClr val="6627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3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6617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311354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36617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3292248"/>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36617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5019891"/>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36617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6556050"/>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36617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385472"/>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36617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440288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366173"/>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0619002"/>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36617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221651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36617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6361334"/>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36617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0611022"/>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366173"/>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262005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TextBox 6"/>
          <p:cNvSpPr txBox="1"/>
          <p:nvPr userDrawn="1"/>
        </p:nvSpPr>
        <p:spPr>
          <a:xfrm>
            <a:off x="17070693" y="-17750"/>
            <a:ext cx="1295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FDE5BE"/>
                </a:solidFill>
                <a:effectLst/>
                <a:uLnTx/>
                <a:uFillTx/>
                <a:latin typeface="#9Slide06 SVNDope Script" pitchFamily="2" charset="0"/>
                <a:ea typeface="+mn-ea"/>
                <a:cs typeface="+mn-cs"/>
              </a:rPr>
              <a:t>Măng</a:t>
            </a:r>
            <a:r>
              <a:rPr kumimoji="0" lang="en-GB" sz="3200" b="0" i="0" u="none" strike="noStrike" kern="1200" cap="none" spc="0" normalizeH="0" baseline="0" noProof="0" dirty="0">
                <a:ln>
                  <a:noFill/>
                </a:ln>
                <a:solidFill>
                  <a:srgbClr val="FDE5BE"/>
                </a:solidFill>
                <a:effectLst/>
                <a:uLnTx/>
                <a:uFillTx/>
                <a:latin typeface="#9Slide06 SVNDope Script" pitchFamily="2" charset="0"/>
                <a:ea typeface="+mn-ea"/>
                <a:cs typeface="+mn-cs"/>
              </a:rPr>
              <a:t> non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66173"/>
        </a:solidFill>
        <a:effectLst/>
      </p:bgPr>
    </p:bg>
    <p:spTree>
      <p:nvGrpSpPr>
        <p:cNvPr id="1" name=""/>
        <p:cNvGrpSpPr/>
        <p:nvPr/>
      </p:nvGrpSpPr>
      <p:grpSpPr>
        <a:xfrm>
          <a:off x="0" y="0"/>
          <a:ext cx="0" cy="0"/>
          <a:chOff x="0" y="0"/>
          <a:chExt cx="0" cy="0"/>
        </a:xfrm>
      </p:grpSpPr>
      <p:sp>
        <p:nvSpPr>
          <p:cNvPr id="13" name="TextBox 12"/>
          <p:cNvSpPr txBox="1"/>
          <p:nvPr userDrawn="1"/>
        </p:nvSpPr>
        <p:spPr>
          <a:xfrm>
            <a:off x="17070693" y="-17750"/>
            <a:ext cx="1295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FDE5BE"/>
                </a:solidFill>
                <a:effectLst/>
                <a:uLnTx/>
                <a:uFillTx/>
                <a:latin typeface="#9Slide06 SVNDope Script" pitchFamily="2" charset="0"/>
                <a:ea typeface="+mn-ea"/>
                <a:cs typeface="+mn-cs"/>
              </a:rPr>
              <a:t>Măng</a:t>
            </a:r>
            <a:r>
              <a:rPr kumimoji="0" lang="en-GB" sz="3200" b="0" i="0" u="none" strike="noStrike" kern="1200" cap="none" spc="0" normalizeH="0" baseline="0" noProof="0" dirty="0">
                <a:ln>
                  <a:noFill/>
                </a:ln>
                <a:solidFill>
                  <a:srgbClr val="FDE5BE"/>
                </a:solidFill>
                <a:effectLst/>
                <a:uLnTx/>
                <a:uFillTx/>
                <a:latin typeface="#9Slide06 SVNDope Script" pitchFamily="2" charset="0"/>
                <a:ea typeface="+mn-ea"/>
                <a:cs typeface="+mn-cs"/>
              </a:rPr>
              <a:t> non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grpSp>
        <p:nvGrpSpPr>
          <p:cNvPr id="7" name="Group 4"/>
          <p:cNvGrpSpPr/>
          <p:nvPr userDrawn="1"/>
        </p:nvGrpSpPr>
        <p:grpSpPr>
          <a:xfrm>
            <a:off x="152400" y="114300"/>
            <a:ext cx="17983200" cy="10058400"/>
            <a:chOff x="0" y="0"/>
            <a:chExt cx="4082596" cy="2056188"/>
          </a:xfrm>
        </p:grpSpPr>
        <p:sp>
          <p:nvSpPr>
            <p:cNvPr id="8" name="Freeform 5"/>
            <p:cNvSpPr/>
            <p:nvPr/>
          </p:nvSpPr>
          <p:spPr>
            <a:xfrm>
              <a:off x="16510" y="11430"/>
              <a:ext cx="4052116" cy="2032058"/>
            </a:xfrm>
            <a:custGeom>
              <a:avLst/>
              <a:gdLst/>
              <a:ahLst/>
              <a:cxnLst/>
              <a:rect l="l" t="t" r="r" b="b"/>
              <a:pathLst>
                <a:path w="4052116" h="2032058">
                  <a:moveTo>
                    <a:pt x="1270" y="0"/>
                  </a:moveTo>
                  <a:lnTo>
                    <a:pt x="4052116" y="15240"/>
                  </a:lnTo>
                  <a:lnTo>
                    <a:pt x="4020366" y="2032058"/>
                  </a:lnTo>
                  <a:lnTo>
                    <a:pt x="1465216" y="2032058"/>
                  </a:lnTo>
                  <a:lnTo>
                    <a:pt x="0" y="2005388"/>
                  </a:lnTo>
                  <a:lnTo>
                    <a:pt x="11430" y="656320"/>
                  </a:lnTo>
                  <a:close/>
                </a:path>
              </a:pathLst>
            </a:custGeom>
            <a:solidFill>
              <a:schemeClr val="bg1"/>
            </a:solidFill>
          </p:spPr>
        </p:sp>
        <p:sp>
          <p:nvSpPr>
            <p:cNvPr id="9" name="Freeform 6"/>
            <p:cNvSpPr/>
            <p:nvPr/>
          </p:nvSpPr>
          <p:spPr>
            <a:xfrm>
              <a:off x="0" y="-1270"/>
              <a:ext cx="4081326" cy="2057458"/>
            </a:xfrm>
            <a:custGeom>
              <a:avLst/>
              <a:gdLst/>
              <a:ahLst/>
              <a:cxnLst/>
              <a:rect l="l" t="t" r="r" b="b"/>
              <a:pathLst>
                <a:path w="4081326" h="2057458">
                  <a:moveTo>
                    <a:pt x="4047036" y="2032058"/>
                  </a:moveTo>
                  <a:cubicBezTo>
                    <a:pt x="4044496" y="2035868"/>
                    <a:pt x="4040686" y="2040948"/>
                    <a:pt x="4036876" y="2044758"/>
                  </a:cubicBezTo>
                  <a:cubicBezTo>
                    <a:pt x="4033066" y="2047298"/>
                    <a:pt x="4027986" y="2049838"/>
                    <a:pt x="4024176" y="2049838"/>
                  </a:cubicBezTo>
                  <a:cubicBezTo>
                    <a:pt x="3892560" y="2048568"/>
                    <a:pt x="3719671" y="2054918"/>
                    <a:pt x="3543581" y="2057458"/>
                  </a:cubicBezTo>
                  <a:cubicBezTo>
                    <a:pt x="3489153" y="2057458"/>
                    <a:pt x="3431524" y="2056188"/>
                    <a:pt x="3377096" y="2056188"/>
                  </a:cubicBezTo>
                  <a:cubicBezTo>
                    <a:pt x="3255434" y="2054918"/>
                    <a:pt x="3133772" y="2053648"/>
                    <a:pt x="3012110" y="2053648"/>
                  </a:cubicBezTo>
                  <a:lnTo>
                    <a:pt x="2615106" y="2053648"/>
                  </a:lnTo>
                  <a:cubicBezTo>
                    <a:pt x="2525460" y="2053648"/>
                    <a:pt x="2439016" y="2052378"/>
                    <a:pt x="2349370" y="2052378"/>
                  </a:cubicBezTo>
                  <a:cubicBezTo>
                    <a:pt x="2272531" y="2052378"/>
                    <a:pt x="2192490" y="2052378"/>
                    <a:pt x="2115650" y="2053648"/>
                  </a:cubicBezTo>
                  <a:lnTo>
                    <a:pt x="2067626" y="2053648"/>
                  </a:lnTo>
                  <a:cubicBezTo>
                    <a:pt x="1955568" y="2052378"/>
                    <a:pt x="706929" y="2051108"/>
                    <a:pt x="594872" y="2048568"/>
                  </a:cubicBezTo>
                  <a:cubicBezTo>
                    <a:pt x="527638" y="2047298"/>
                    <a:pt x="460403" y="2042218"/>
                    <a:pt x="393169" y="2039678"/>
                  </a:cubicBezTo>
                  <a:cubicBezTo>
                    <a:pt x="271506" y="2034598"/>
                    <a:pt x="149844" y="2030788"/>
                    <a:pt x="41910" y="2025708"/>
                  </a:cubicBezTo>
                  <a:cubicBezTo>
                    <a:pt x="33020" y="2024438"/>
                    <a:pt x="24130" y="2021898"/>
                    <a:pt x="16510" y="2018088"/>
                  </a:cubicBezTo>
                  <a:cubicBezTo>
                    <a:pt x="5080" y="2013008"/>
                    <a:pt x="0" y="2001578"/>
                    <a:pt x="1270" y="1985125"/>
                  </a:cubicBezTo>
                  <a:cubicBezTo>
                    <a:pt x="2540" y="1895214"/>
                    <a:pt x="3810" y="1803754"/>
                    <a:pt x="3810" y="1713843"/>
                  </a:cubicBezTo>
                  <a:cubicBezTo>
                    <a:pt x="5080" y="1622382"/>
                    <a:pt x="17780" y="662820"/>
                    <a:pt x="17780" y="571359"/>
                  </a:cubicBezTo>
                  <a:cubicBezTo>
                    <a:pt x="19050" y="482999"/>
                    <a:pt x="20320" y="394638"/>
                    <a:pt x="19050" y="304728"/>
                  </a:cubicBezTo>
                  <a:cubicBezTo>
                    <a:pt x="17780" y="216367"/>
                    <a:pt x="16510" y="129557"/>
                    <a:pt x="6350" y="48260"/>
                  </a:cubicBezTo>
                  <a:cubicBezTo>
                    <a:pt x="5080" y="35560"/>
                    <a:pt x="2540" y="22860"/>
                    <a:pt x="1270" y="10160"/>
                  </a:cubicBezTo>
                  <a:cubicBezTo>
                    <a:pt x="3810" y="8890"/>
                    <a:pt x="5080" y="7620"/>
                    <a:pt x="6350" y="7620"/>
                  </a:cubicBezTo>
                  <a:cubicBezTo>
                    <a:pt x="34290" y="6350"/>
                    <a:pt x="82610" y="5080"/>
                    <a:pt x="153046" y="3810"/>
                  </a:cubicBezTo>
                  <a:cubicBezTo>
                    <a:pt x="252297" y="1270"/>
                    <a:pt x="354749" y="1270"/>
                    <a:pt x="454000" y="1270"/>
                  </a:cubicBezTo>
                  <a:cubicBezTo>
                    <a:pt x="578864" y="2540"/>
                    <a:pt x="1840309" y="5080"/>
                    <a:pt x="1965173" y="6350"/>
                  </a:cubicBezTo>
                  <a:cubicBezTo>
                    <a:pt x="2086836" y="7620"/>
                    <a:pt x="2208498" y="7620"/>
                    <a:pt x="2330160" y="7620"/>
                  </a:cubicBezTo>
                  <a:cubicBezTo>
                    <a:pt x="2397395" y="7620"/>
                    <a:pt x="2464629" y="7620"/>
                    <a:pt x="2531863" y="8890"/>
                  </a:cubicBezTo>
                  <a:cubicBezTo>
                    <a:pt x="2663130" y="11430"/>
                    <a:pt x="2797600" y="10160"/>
                    <a:pt x="2928867" y="2540"/>
                  </a:cubicBezTo>
                  <a:cubicBezTo>
                    <a:pt x="2983294" y="0"/>
                    <a:pt x="3037723" y="2540"/>
                    <a:pt x="3092150" y="2540"/>
                  </a:cubicBezTo>
                  <a:cubicBezTo>
                    <a:pt x="3213813" y="2540"/>
                    <a:pt x="3335475" y="1270"/>
                    <a:pt x="3457137" y="3810"/>
                  </a:cubicBezTo>
                  <a:cubicBezTo>
                    <a:pt x="3610816" y="6350"/>
                    <a:pt x="3761293" y="13970"/>
                    <a:pt x="3914971" y="17780"/>
                  </a:cubicBezTo>
                  <a:cubicBezTo>
                    <a:pt x="3982206" y="20320"/>
                    <a:pt x="4015286" y="19050"/>
                    <a:pt x="4041956" y="21590"/>
                  </a:cubicBezTo>
                  <a:cubicBezTo>
                    <a:pt x="4050846" y="22860"/>
                    <a:pt x="4059736" y="25400"/>
                    <a:pt x="4068626" y="27940"/>
                  </a:cubicBezTo>
                  <a:cubicBezTo>
                    <a:pt x="4076246" y="30480"/>
                    <a:pt x="4080056" y="36830"/>
                    <a:pt x="4080056" y="46990"/>
                  </a:cubicBezTo>
                  <a:cubicBezTo>
                    <a:pt x="4081326" y="87702"/>
                    <a:pt x="4077516" y="134207"/>
                    <a:pt x="4073706" y="180713"/>
                  </a:cubicBezTo>
                  <a:cubicBezTo>
                    <a:pt x="4069896" y="219467"/>
                    <a:pt x="4068626" y="259772"/>
                    <a:pt x="4067356" y="298527"/>
                  </a:cubicBezTo>
                  <a:cubicBezTo>
                    <a:pt x="4064816" y="363634"/>
                    <a:pt x="4063546" y="428742"/>
                    <a:pt x="4062276" y="493850"/>
                  </a:cubicBezTo>
                  <a:cubicBezTo>
                    <a:pt x="4061006" y="554307"/>
                    <a:pt x="4059736" y="614764"/>
                    <a:pt x="4059736" y="675221"/>
                  </a:cubicBezTo>
                  <a:cubicBezTo>
                    <a:pt x="4059736" y="775983"/>
                    <a:pt x="4048306" y="1743296"/>
                    <a:pt x="4047036" y="1844058"/>
                  </a:cubicBezTo>
                  <a:cubicBezTo>
                    <a:pt x="4049576" y="1909166"/>
                    <a:pt x="4048306" y="1974274"/>
                    <a:pt x="4047036" y="2032058"/>
                  </a:cubicBezTo>
                  <a:close/>
                  <a:moveTo>
                    <a:pt x="17780" y="2001578"/>
                  </a:moveTo>
                  <a:cubicBezTo>
                    <a:pt x="22860" y="2002848"/>
                    <a:pt x="29210" y="2005388"/>
                    <a:pt x="36830" y="2005388"/>
                  </a:cubicBezTo>
                  <a:cubicBezTo>
                    <a:pt x="146643" y="2010468"/>
                    <a:pt x="277910" y="2015548"/>
                    <a:pt x="405975" y="2019358"/>
                  </a:cubicBezTo>
                  <a:cubicBezTo>
                    <a:pt x="466806" y="2021898"/>
                    <a:pt x="527638" y="2025708"/>
                    <a:pt x="591670" y="2026978"/>
                  </a:cubicBezTo>
                  <a:cubicBezTo>
                    <a:pt x="633292" y="2028248"/>
                    <a:pt x="1811495" y="2024438"/>
                    <a:pt x="1849914" y="2025708"/>
                  </a:cubicBezTo>
                  <a:cubicBezTo>
                    <a:pt x="1917149" y="2026978"/>
                    <a:pt x="1984383" y="2029518"/>
                    <a:pt x="2051618" y="2030788"/>
                  </a:cubicBezTo>
                  <a:cubicBezTo>
                    <a:pt x="2083634" y="2032058"/>
                    <a:pt x="2112449" y="2032058"/>
                    <a:pt x="2144465" y="2032058"/>
                  </a:cubicBezTo>
                  <a:cubicBezTo>
                    <a:pt x="2288539" y="2032058"/>
                    <a:pt x="2429411" y="2030788"/>
                    <a:pt x="2573485" y="2032058"/>
                  </a:cubicBezTo>
                  <a:cubicBezTo>
                    <a:pt x="2627913" y="2032058"/>
                    <a:pt x="2685542" y="2034598"/>
                    <a:pt x="2739970" y="2034598"/>
                  </a:cubicBezTo>
                  <a:cubicBezTo>
                    <a:pt x="2823213" y="2034598"/>
                    <a:pt x="2903253" y="2030788"/>
                    <a:pt x="2986496" y="2030788"/>
                  </a:cubicBezTo>
                  <a:cubicBezTo>
                    <a:pt x="3085747" y="2030788"/>
                    <a:pt x="3181796" y="2032058"/>
                    <a:pt x="3281047" y="2032058"/>
                  </a:cubicBezTo>
                  <a:cubicBezTo>
                    <a:pt x="3412314" y="2032058"/>
                    <a:pt x="3546783" y="2032058"/>
                    <a:pt x="3678050" y="2030788"/>
                  </a:cubicBezTo>
                  <a:cubicBezTo>
                    <a:pt x="3796511" y="2029518"/>
                    <a:pt x="3911770" y="2026978"/>
                    <a:pt x="4008936" y="2024438"/>
                  </a:cubicBezTo>
                  <a:cubicBezTo>
                    <a:pt x="4014016" y="2024438"/>
                    <a:pt x="4019096" y="2021898"/>
                    <a:pt x="4025446" y="2020628"/>
                  </a:cubicBezTo>
                  <a:cubicBezTo>
                    <a:pt x="4025446" y="2007928"/>
                    <a:pt x="4026716" y="1995228"/>
                    <a:pt x="4026716" y="1980474"/>
                  </a:cubicBezTo>
                  <a:lnTo>
                    <a:pt x="4026716" y="1932419"/>
                  </a:lnTo>
                  <a:cubicBezTo>
                    <a:pt x="4027986" y="1853359"/>
                    <a:pt x="4030526" y="1772750"/>
                    <a:pt x="4029256" y="1693691"/>
                  </a:cubicBezTo>
                  <a:cubicBezTo>
                    <a:pt x="4027986" y="1582077"/>
                    <a:pt x="4040686" y="605463"/>
                    <a:pt x="4044496" y="493850"/>
                  </a:cubicBezTo>
                  <a:cubicBezTo>
                    <a:pt x="4047036" y="428742"/>
                    <a:pt x="4049576" y="363634"/>
                    <a:pt x="4049576" y="298527"/>
                  </a:cubicBezTo>
                  <a:cubicBezTo>
                    <a:pt x="4049576" y="244270"/>
                    <a:pt x="4050846" y="191564"/>
                    <a:pt x="4058466" y="138858"/>
                  </a:cubicBezTo>
                  <a:cubicBezTo>
                    <a:pt x="4062276" y="107854"/>
                    <a:pt x="4064816" y="76851"/>
                    <a:pt x="4059736" y="49530"/>
                  </a:cubicBezTo>
                  <a:cubicBezTo>
                    <a:pt x="4052116" y="49530"/>
                    <a:pt x="4045766" y="48260"/>
                    <a:pt x="4038146" y="48260"/>
                  </a:cubicBezTo>
                  <a:cubicBezTo>
                    <a:pt x="4005126" y="45720"/>
                    <a:pt x="3937383" y="45720"/>
                    <a:pt x="3850939" y="40640"/>
                  </a:cubicBezTo>
                  <a:cubicBezTo>
                    <a:pt x="3690856" y="33020"/>
                    <a:pt x="3527573" y="27940"/>
                    <a:pt x="3367491" y="27940"/>
                  </a:cubicBezTo>
                  <a:cubicBezTo>
                    <a:pt x="3255434" y="27940"/>
                    <a:pt x="3140175" y="31750"/>
                    <a:pt x="3028117" y="24130"/>
                  </a:cubicBezTo>
                  <a:lnTo>
                    <a:pt x="2996101" y="24130"/>
                  </a:lnTo>
                  <a:cubicBezTo>
                    <a:pt x="2903253" y="27940"/>
                    <a:pt x="2804003" y="33020"/>
                    <a:pt x="2707954" y="34290"/>
                  </a:cubicBezTo>
                  <a:cubicBezTo>
                    <a:pt x="2602299" y="35560"/>
                    <a:pt x="2499847" y="31750"/>
                    <a:pt x="2394193" y="30480"/>
                  </a:cubicBezTo>
                  <a:cubicBezTo>
                    <a:pt x="2294942" y="29210"/>
                    <a:pt x="2195691" y="27940"/>
                    <a:pt x="2099642" y="27940"/>
                  </a:cubicBezTo>
                  <a:cubicBezTo>
                    <a:pt x="2064424" y="27940"/>
                    <a:pt x="2032408" y="29210"/>
                    <a:pt x="1997190" y="27940"/>
                  </a:cubicBezTo>
                  <a:cubicBezTo>
                    <a:pt x="1875527" y="26670"/>
                    <a:pt x="617283" y="24130"/>
                    <a:pt x="492419" y="24130"/>
                  </a:cubicBezTo>
                  <a:cubicBezTo>
                    <a:pt x="383564" y="22860"/>
                    <a:pt x="274708" y="24130"/>
                    <a:pt x="165852" y="24130"/>
                  </a:cubicBezTo>
                  <a:cubicBezTo>
                    <a:pt x="108223" y="24130"/>
                    <a:pt x="45720" y="24130"/>
                    <a:pt x="21590" y="25400"/>
                  </a:cubicBezTo>
                  <a:cubicBezTo>
                    <a:pt x="20320" y="25400"/>
                    <a:pt x="21590" y="36830"/>
                    <a:pt x="22860" y="41910"/>
                  </a:cubicBezTo>
                  <a:cubicBezTo>
                    <a:pt x="26670" y="83051"/>
                    <a:pt x="31750" y="132657"/>
                    <a:pt x="34290" y="180713"/>
                  </a:cubicBezTo>
                  <a:cubicBezTo>
                    <a:pt x="36830" y="267523"/>
                    <a:pt x="38100" y="354333"/>
                    <a:pt x="38100" y="441143"/>
                  </a:cubicBezTo>
                  <a:cubicBezTo>
                    <a:pt x="38100" y="496950"/>
                    <a:pt x="36830" y="551206"/>
                    <a:pt x="35560" y="607013"/>
                  </a:cubicBezTo>
                  <a:cubicBezTo>
                    <a:pt x="34290" y="661269"/>
                    <a:pt x="22860" y="1580527"/>
                    <a:pt x="21590" y="1633233"/>
                  </a:cubicBezTo>
                  <a:lnTo>
                    <a:pt x="21590" y="1735545"/>
                  </a:lnTo>
                  <a:cubicBezTo>
                    <a:pt x="21590" y="1813055"/>
                    <a:pt x="20320" y="1892114"/>
                    <a:pt x="20320" y="1969623"/>
                  </a:cubicBezTo>
                  <a:cubicBezTo>
                    <a:pt x="20320" y="1980474"/>
                    <a:pt x="19050" y="1989775"/>
                    <a:pt x="17780" y="2001578"/>
                  </a:cubicBezTo>
                  <a:close/>
                </a:path>
              </a:pathLst>
            </a:custGeom>
            <a:solidFill>
              <a:srgbClr val="715B4D"/>
            </a:solidFill>
          </p:spPr>
        </p:sp>
      </p:grpSp>
      <p:sp>
        <p:nvSpPr>
          <p:cNvPr id="10" name="TextBox 3">
            <a:extLst>
              <a:ext uri="{FF2B5EF4-FFF2-40B4-BE49-F238E27FC236}">
                <a16:creationId xmlns:a16="http://schemas.microsoft.com/office/drawing/2014/main" id="{07DAF728-7D94-E33E-7F87-8FAE4669A949}"/>
              </a:ext>
            </a:extLst>
          </p:cNvPr>
          <p:cNvSpPr txBox="1"/>
          <p:nvPr userDrawn="1"/>
        </p:nvSpPr>
        <p:spPr>
          <a:xfrm>
            <a:off x="4754880" y="13175642"/>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1" name="Hình ảnh 31">
            <a:extLst>
              <a:ext uri="{FF2B5EF4-FFF2-40B4-BE49-F238E27FC236}">
                <a16:creationId xmlns:a16="http://schemas.microsoft.com/office/drawing/2014/main" id="{B4CF70CF-4EA6-3E04-12FD-D1D1E8B7C051}"/>
              </a:ext>
            </a:extLst>
          </p:cNvPr>
          <p:cNvPicPr>
            <a:picLocks noChangeAspect="1"/>
          </p:cNvPicPr>
          <p:nvPr userDrawn="1"/>
        </p:nvPicPr>
        <p:blipFill>
          <a:blip r:embed="rId14"/>
          <a:stretch>
            <a:fillRect/>
          </a:stretch>
        </p:blipFill>
        <p:spPr>
          <a:xfrm>
            <a:off x="-3014589" y="-364830"/>
            <a:ext cx="2706858" cy="3813378"/>
          </a:xfrm>
          <a:prstGeom prst="rect">
            <a:avLst/>
          </a:prstGeom>
        </p:spPr>
      </p:pic>
      <p:pic>
        <p:nvPicPr>
          <p:cNvPr id="12" name="Hình ảnh 32">
            <a:extLst>
              <a:ext uri="{FF2B5EF4-FFF2-40B4-BE49-F238E27FC236}">
                <a16:creationId xmlns:a16="http://schemas.microsoft.com/office/drawing/2014/main" id="{AC26FD7C-0CBD-D5A8-9737-4E92AA2FEEE8}"/>
              </a:ext>
            </a:extLst>
          </p:cNvPr>
          <p:cNvPicPr>
            <a:picLocks noChangeAspect="1"/>
          </p:cNvPicPr>
          <p:nvPr userDrawn="1"/>
        </p:nvPicPr>
        <p:blipFill>
          <a:blip r:embed="rId14"/>
          <a:stretch>
            <a:fillRect/>
          </a:stretch>
        </p:blipFill>
        <p:spPr>
          <a:xfrm>
            <a:off x="2048022" y="11819690"/>
            <a:ext cx="2706858" cy="3813378"/>
          </a:xfrm>
          <a:prstGeom prst="rect">
            <a:avLst/>
          </a:prstGeom>
        </p:spPr>
      </p:pic>
    </p:spTree>
    <p:extLst>
      <p:ext uri="{BB962C8B-B14F-4D97-AF65-F5344CB8AC3E}">
        <p14:creationId xmlns:p14="http://schemas.microsoft.com/office/powerpoint/2010/main" val="3456793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2724"/>
        </a:solidFill>
        <a:effectLst/>
      </p:bgPr>
    </p:bg>
    <p:spTree>
      <p:nvGrpSpPr>
        <p:cNvPr id="1" name=""/>
        <p:cNvGrpSpPr/>
        <p:nvPr/>
      </p:nvGrpSpPr>
      <p:grpSpPr>
        <a:xfrm>
          <a:off x="0" y="0"/>
          <a:ext cx="0" cy="0"/>
          <a:chOff x="0" y="0"/>
          <a:chExt cx="0" cy="0"/>
        </a:xfrm>
      </p:grpSpPr>
      <p:sp>
        <p:nvSpPr>
          <p:cNvPr id="2" name="Freeform 2"/>
          <p:cNvSpPr/>
          <p:nvPr/>
        </p:nvSpPr>
        <p:spPr>
          <a:xfrm rot="-498521">
            <a:off x="1344346" y="1098169"/>
            <a:ext cx="4710777" cy="4710777"/>
          </a:xfrm>
          <a:custGeom>
            <a:avLst/>
            <a:gdLst/>
            <a:ahLst/>
            <a:cxnLst/>
            <a:rect l="l" t="t" r="r" b="b"/>
            <a:pathLst>
              <a:path w="4710777" h="4710777">
                <a:moveTo>
                  <a:pt x="0" y="0"/>
                </a:moveTo>
                <a:lnTo>
                  <a:pt x="4710777" y="0"/>
                </a:lnTo>
                <a:lnTo>
                  <a:pt x="4710777" y="4710777"/>
                </a:lnTo>
                <a:lnTo>
                  <a:pt x="0" y="4710777"/>
                </a:lnTo>
                <a:lnTo>
                  <a:pt x="0" y="0"/>
                </a:lnTo>
                <a:close/>
              </a:path>
            </a:pathLst>
          </a:custGeom>
          <a:blipFill>
            <a:blip r:embed="rId2"/>
            <a:stretch>
              <a:fillRect/>
            </a:stretch>
          </a:blipFill>
        </p:spPr>
      </p:sp>
      <p:sp>
        <p:nvSpPr>
          <p:cNvPr id="3" name="Freeform 3"/>
          <p:cNvSpPr/>
          <p:nvPr/>
        </p:nvSpPr>
        <p:spPr>
          <a:xfrm rot="580999">
            <a:off x="12553472" y="2920681"/>
            <a:ext cx="4710777" cy="4710777"/>
          </a:xfrm>
          <a:custGeom>
            <a:avLst/>
            <a:gdLst/>
            <a:ahLst/>
            <a:cxnLst/>
            <a:rect l="l" t="t" r="r" b="b"/>
            <a:pathLst>
              <a:path w="4710777" h="4710777">
                <a:moveTo>
                  <a:pt x="0" y="0"/>
                </a:moveTo>
                <a:lnTo>
                  <a:pt x="4710777" y="0"/>
                </a:lnTo>
                <a:lnTo>
                  <a:pt x="4710777" y="4710777"/>
                </a:lnTo>
                <a:lnTo>
                  <a:pt x="0" y="4710777"/>
                </a:lnTo>
                <a:lnTo>
                  <a:pt x="0" y="0"/>
                </a:lnTo>
                <a:close/>
              </a:path>
            </a:pathLst>
          </a:custGeom>
          <a:blipFill>
            <a:blip r:embed="rId2"/>
            <a:stretch>
              <a:fillRect/>
            </a:stretch>
          </a:blipFill>
        </p:spPr>
      </p:sp>
      <p:grpSp>
        <p:nvGrpSpPr>
          <p:cNvPr id="4" name="Group 4"/>
          <p:cNvGrpSpPr/>
          <p:nvPr/>
        </p:nvGrpSpPr>
        <p:grpSpPr>
          <a:xfrm>
            <a:off x="1866520" y="1396817"/>
            <a:ext cx="15021271" cy="7861483"/>
            <a:chOff x="0" y="0"/>
            <a:chExt cx="2633301" cy="1378156"/>
          </a:xfrm>
        </p:grpSpPr>
        <p:sp>
          <p:nvSpPr>
            <p:cNvPr id="5" name="Freeform 5"/>
            <p:cNvSpPr/>
            <p:nvPr/>
          </p:nvSpPr>
          <p:spPr>
            <a:xfrm>
              <a:off x="16510" y="11430"/>
              <a:ext cx="2602821" cy="1354026"/>
            </a:xfrm>
            <a:custGeom>
              <a:avLst/>
              <a:gdLst/>
              <a:ahLst/>
              <a:cxnLst/>
              <a:rect l="l" t="t" r="r" b="b"/>
              <a:pathLst>
                <a:path w="2602821" h="1354026">
                  <a:moveTo>
                    <a:pt x="1270" y="0"/>
                  </a:moveTo>
                  <a:lnTo>
                    <a:pt x="2602821" y="15240"/>
                  </a:lnTo>
                  <a:lnTo>
                    <a:pt x="2571071" y="1354026"/>
                  </a:lnTo>
                  <a:lnTo>
                    <a:pt x="939446" y="1354026"/>
                  </a:lnTo>
                  <a:lnTo>
                    <a:pt x="0" y="1327356"/>
                  </a:lnTo>
                  <a:lnTo>
                    <a:pt x="11430" y="445774"/>
                  </a:lnTo>
                  <a:close/>
                </a:path>
              </a:pathLst>
            </a:custGeom>
            <a:solidFill>
              <a:srgbClr val="FDE5BE"/>
            </a:solidFill>
          </p:spPr>
        </p:sp>
        <p:sp>
          <p:nvSpPr>
            <p:cNvPr id="6" name="Freeform 6"/>
            <p:cNvSpPr/>
            <p:nvPr/>
          </p:nvSpPr>
          <p:spPr>
            <a:xfrm>
              <a:off x="0" y="-1270"/>
              <a:ext cx="2632031" cy="1379426"/>
            </a:xfrm>
            <a:custGeom>
              <a:avLst/>
              <a:gdLst/>
              <a:ahLst/>
              <a:cxnLst/>
              <a:rect l="l" t="t" r="r" b="b"/>
              <a:pathLst>
                <a:path w="2632031" h="1379426">
                  <a:moveTo>
                    <a:pt x="2597741" y="1354026"/>
                  </a:moveTo>
                  <a:cubicBezTo>
                    <a:pt x="2595201" y="1357836"/>
                    <a:pt x="2591391" y="1362916"/>
                    <a:pt x="2587581" y="1366726"/>
                  </a:cubicBezTo>
                  <a:cubicBezTo>
                    <a:pt x="2583771" y="1369266"/>
                    <a:pt x="2578691" y="1371806"/>
                    <a:pt x="2574881" y="1371806"/>
                  </a:cubicBezTo>
                  <a:cubicBezTo>
                    <a:pt x="2480885" y="1370536"/>
                    <a:pt x="2371528" y="1376886"/>
                    <a:pt x="2260145" y="1379426"/>
                  </a:cubicBezTo>
                  <a:cubicBezTo>
                    <a:pt x="2225717" y="1379426"/>
                    <a:pt x="2189265" y="1378156"/>
                    <a:pt x="2154838" y="1378156"/>
                  </a:cubicBezTo>
                  <a:cubicBezTo>
                    <a:pt x="2077882" y="1376886"/>
                    <a:pt x="2000927" y="1375616"/>
                    <a:pt x="1923972" y="1375616"/>
                  </a:cubicBezTo>
                  <a:lnTo>
                    <a:pt x="1672855" y="1375616"/>
                  </a:lnTo>
                  <a:cubicBezTo>
                    <a:pt x="1616151" y="1375616"/>
                    <a:pt x="1561472" y="1374346"/>
                    <a:pt x="1504768" y="1374346"/>
                  </a:cubicBezTo>
                  <a:cubicBezTo>
                    <a:pt x="1456165" y="1374346"/>
                    <a:pt x="1405537" y="1374346"/>
                    <a:pt x="1356933" y="1375616"/>
                  </a:cubicBezTo>
                  <a:lnTo>
                    <a:pt x="1326556" y="1375616"/>
                  </a:lnTo>
                  <a:cubicBezTo>
                    <a:pt x="1255676" y="1374346"/>
                    <a:pt x="465873" y="1373076"/>
                    <a:pt x="394993" y="1370536"/>
                  </a:cubicBezTo>
                  <a:cubicBezTo>
                    <a:pt x="352465" y="1369266"/>
                    <a:pt x="309937" y="1364186"/>
                    <a:pt x="267409" y="1361646"/>
                  </a:cubicBezTo>
                  <a:cubicBezTo>
                    <a:pt x="190454" y="1356566"/>
                    <a:pt x="113499" y="1352756"/>
                    <a:pt x="41910" y="1347676"/>
                  </a:cubicBezTo>
                  <a:cubicBezTo>
                    <a:pt x="33020" y="1346406"/>
                    <a:pt x="24130" y="1343866"/>
                    <a:pt x="16510" y="1340056"/>
                  </a:cubicBezTo>
                  <a:cubicBezTo>
                    <a:pt x="5080" y="1334976"/>
                    <a:pt x="0" y="1323546"/>
                    <a:pt x="1270" y="1309465"/>
                  </a:cubicBezTo>
                  <a:cubicBezTo>
                    <a:pt x="2540" y="1251329"/>
                    <a:pt x="3810" y="1192190"/>
                    <a:pt x="3810" y="1134054"/>
                  </a:cubicBezTo>
                  <a:cubicBezTo>
                    <a:pt x="5080" y="1074916"/>
                    <a:pt x="17780" y="454465"/>
                    <a:pt x="17780" y="395326"/>
                  </a:cubicBezTo>
                  <a:cubicBezTo>
                    <a:pt x="19050" y="338193"/>
                    <a:pt x="20320" y="281059"/>
                    <a:pt x="19050" y="222923"/>
                  </a:cubicBezTo>
                  <a:cubicBezTo>
                    <a:pt x="17780" y="165789"/>
                    <a:pt x="16510" y="109658"/>
                    <a:pt x="6350" y="48260"/>
                  </a:cubicBezTo>
                  <a:cubicBezTo>
                    <a:pt x="5080" y="35560"/>
                    <a:pt x="2540" y="22860"/>
                    <a:pt x="1270" y="10160"/>
                  </a:cubicBezTo>
                  <a:cubicBezTo>
                    <a:pt x="3810" y="8890"/>
                    <a:pt x="5080" y="7620"/>
                    <a:pt x="6350" y="7620"/>
                  </a:cubicBezTo>
                  <a:cubicBezTo>
                    <a:pt x="34290" y="6350"/>
                    <a:pt x="70971" y="5080"/>
                    <a:pt x="115524" y="3810"/>
                  </a:cubicBezTo>
                  <a:cubicBezTo>
                    <a:pt x="178303" y="1270"/>
                    <a:pt x="243107" y="1270"/>
                    <a:pt x="305887" y="1270"/>
                  </a:cubicBezTo>
                  <a:cubicBezTo>
                    <a:pt x="384867" y="2540"/>
                    <a:pt x="1182771" y="5080"/>
                    <a:pt x="1261752" y="6350"/>
                  </a:cubicBezTo>
                  <a:cubicBezTo>
                    <a:pt x="1338707" y="7620"/>
                    <a:pt x="1415662" y="7620"/>
                    <a:pt x="1492617" y="7620"/>
                  </a:cubicBezTo>
                  <a:cubicBezTo>
                    <a:pt x="1535145" y="7620"/>
                    <a:pt x="1577673" y="7620"/>
                    <a:pt x="1620201" y="8890"/>
                  </a:cubicBezTo>
                  <a:cubicBezTo>
                    <a:pt x="1703232" y="11430"/>
                    <a:pt x="1788288" y="10160"/>
                    <a:pt x="1871318" y="2540"/>
                  </a:cubicBezTo>
                  <a:cubicBezTo>
                    <a:pt x="1905746" y="0"/>
                    <a:pt x="1940173" y="2540"/>
                    <a:pt x="1974600" y="2540"/>
                  </a:cubicBezTo>
                  <a:cubicBezTo>
                    <a:pt x="2051556" y="2540"/>
                    <a:pt x="2128511" y="1270"/>
                    <a:pt x="2205466" y="3810"/>
                  </a:cubicBezTo>
                  <a:cubicBezTo>
                    <a:pt x="2302673" y="6350"/>
                    <a:pt x="2397854" y="13970"/>
                    <a:pt x="2495061" y="17780"/>
                  </a:cubicBezTo>
                  <a:cubicBezTo>
                    <a:pt x="2537589" y="20320"/>
                    <a:pt x="2565991" y="19050"/>
                    <a:pt x="2592661" y="21590"/>
                  </a:cubicBezTo>
                  <a:cubicBezTo>
                    <a:pt x="2601551" y="22860"/>
                    <a:pt x="2610441" y="25400"/>
                    <a:pt x="2619331" y="27940"/>
                  </a:cubicBezTo>
                  <a:cubicBezTo>
                    <a:pt x="2626951" y="30480"/>
                    <a:pt x="2630761" y="36830"/>
                    <a:pt x="2630761" y="46990"/>
                  </a:cubicBezTo>
                  <a:cubicBezTo>
                    <a:pt x="2632031" y="82595"/>
                    <a:pt x="2628221" y="112665"/>
                    <a:pt x="2624411" y="142735"/>
                  </a:cubicBezTo>
                  <a:cubicBezTo>
                    <a:pt x="2620601" y="167794"/>
                    <a:pt x="2619331" y="193855"/>
                    <a:pt x="2618061" y="218914"/>
                  </a:cubicBezTo>
                  <a:cubicBezTo>
                    <a:pt x="2615521" y="261012"/>
                    <a:pt x="2614251" y="303111"/>
                    <a:pt x="2612981" y="345209"/>
                  </a:cubicBezTo>
                  <a:cubicBezTo>
                    <a:pt x="2611711" y="384301"/>
                    <a:pt x="2610441" y="423392"/>
                    <a:pt x="2610441" y="462483"/>
                  </a:cubicBezTo>
                  <a:cubicBezTo>
                    <a:pt x="2610441" y="527636"/>
                    <a:pt x="2599011" y="1153099"/>
                    <a:pt x="2597741" y="1218251"/>
                  </a:cubicBezTo>
                  <a:cubicBezTo>
                    <a:pt x="2600281" y="1260350"/>
                    <a:pt x="2599011" y="1302448"/>
                    <a:pt x="2597741" y="1354026"/>
                  </a:cubicBezTo>
                  <a:close/>
                  <a:moveTo>
                    <a:pt x="17780" y="1323546"/>
                  </a:moveTo>
                  <a:cubicBezTo>
                    <a:pt x="22860" y="1324816"/>
                    <a:pt x="29210" y="1327356"/>
                    <a:pt x="36830" y="1327356"/>
                  </a:cubicBezTo>
                  <a:cubicBezTo>
                    <a:pt x="111473" y="1332436"/>
                    <a:pt x="194504" y="1337516"/>
                    <a:pt x="275510" y="1341326"/>
                  </a:cubicBezTo>
                  <a:cubicBezTo>
                    <a:pt x="313987" y="1343866"/>
                    <a:pt x="352465" y="1347676"/>
                    <a:pt x="392968" y="1348946"/>
                  </a:cubicBezTo>
                  <a:cubicBezTo>
                    <a:pt x="419294" y="1350216"/>
                    <a:pt x="1164545" y="1346406"/>
                    <a:pt x="1188847" y="1347676"/>
                  </a:cubicBezTo>
                  <a:cubicBezTo>
                    <a:pt x="1231375" y="1348946"/>
                    <a:pt x="1273903" y="1351486"/>
                    <a:pt x="1316430" y="1352756"/>
                  </a:cubicBezTo>
                  <a:cubicBezTo>
                    <a:pt x="1336682" y="1354026"/>
                    <a:pt x="1354908" y="1354026"/>
                    <a:pt x="1375160" y="1354026"/>
                  </a:cubicBezTo>
                  <a:cubicBezTo>
                    <a:pt x="1466291" y="1354026"/>
                    <a:pt x="1555397" y="1352756"/>
                    <a:pt x="1646528" y="1354026"/>
                  </a:cubicBezTo>
                  <a:cubicBezTo>
                    <a:pt x="1680955" y="1354026"/>
                    <a:pt x="1717408" y="1356566"/>
                    <a:pt x="1751835" y="1356566"/>
                  </a:cubicBezTo>
                  <a:cubicBezTo>
                    <a:pt x="1804489" y="1356566"/>
                    <a:pt x="1855117" y="1352756"/>
                    <a:pt x="1907771" y="1352756"/>
                  </a:cubicBezTo>
                  <a:cubicBezTo>
                    <a:pt x="1970550" y="1352756"/>
                    <a:pt x="2031304" y="1354026"/>
                    <a:pt x="2094084" y="1354026"/>
                  </a:cubicBezTo>
                  <a:cubicBezTo>
                    <a:pt x="2177114" y="1354026"/>
                    <a:pt x="2262170" y="1354026"/>
                    <a:pt x="2345200" y="1352756"/>
                  </a:cubicBezTo>
                  <a:cubicBezTo>
                    <a:pt x="2420131" y="1351486"/>
                    <a:pt x="2493036" y="1348946"/>
                    <a:pt x="2559641" y="1346406"/>
                  </a:cubicBezTo>
                  <a:cubicBezTo>
                    <a:pt x="2564721" y="1346406"/>
                    <a:pt x="2569801" y="1343866"/>
                    <a:pt x="2576151" y="1342596"/>
                  </a:cubicBezTo>
                  <a:cubicBezTo>
                    <a:pt x="2576151" y="1329896"/>
                    <a:pt x="2577421" y="1317196"/>
                    <a:pt x="2577421" y="1306458"/>
                  </a:cubicBezTo>
                  <a:lnTo>
                    <a:pt x="2577421" y="1275385"/>
                  </a:lnTo>
                  <a:cubicBezTo>
                    <a:pt x="2578691" y="1224265"/>
                    <a:pt x="2581231" y="1172143"/>
                    <a:pt x="2579961" y="1121024"/>
                  </a:cubicBezTo>
                  <a:cubicBezTo>
                    <a:pt x="2578691" y="1048855"/>
                    <a:pt x="2591391" y="417378"/>
                    <a:pt x="2595201" y="345209"/>
                  </a:cubicBezTo>
                  <a:cubicBezTo>
                    <a:pt x="2597741" y="303111"/>
                    <a:pt x="2600281" y="261012"/>
                    <a:pt x="2600281" y="218914"/>
                  </a:cubicBezTo>
                  <a:cubicBezTo>
                    <a:pt x="2600281" y="183832"/>
                    <a:pt x="2601551" y="149752"/>
                    <a:pt x="2609171" y="115672"/>
                  </a:cubicBezTo>
                  <a:cubicBezTo>
                    <a:pt x="2612981" y="95625"/>
                    <a:pt x="2615521" y="75578"/>
                    <a:pt x="2610441" y="49530"/>
                  </a:cubicBezTo>
                  <a:cubicBezTo>
                    <a:pt x="2602821" y="49530"/>
                    <a:pt x="2596471" y="48260"/>
                    <a:pt x="2588851" y="48260"/>
                  </a:cubicBezTo>
                  <a:cubicBezTo>
                    <a:pt x="2555831" y="45720"/>
                    <a:pt x="2509237" y="45720"/>
                    <a:pt x="2454558" y="40640"/>
                  </a:cubicBezTo>
                  <a:cubicBezTo>
                    <a:pt x="2353301" y="33020"/>
                    <a:pt x="2250019" y="27940"/>
                    <a:pt x="2148762" y="27940"/>
                  </a:cubicBezTo>
                  <a:cubicBezTo>
                    <a:pt x="2077882" y="27940"/>
                    <a:pt x="2004977" y="31750"/>
                    <a:pt x="1934098" y="24130"/>
                  </a:cubicBezTo>
                  <a:lnTo>
                    <a:pt x="1913846" y="24130"/>
                  </a:lnTo>
                  <a:cubicBezTo>
                    <a:pt x="1855117" y="27940"/>
                    <a:pt x="1792338" y="33020"/>
                    <a:pt x="1731584" y="34290"/>
                  </a:cubicBezTo>
                  <a:cubicBezTo>
                    <a:pt x="1664754" y="35560"/>
                    <a:pt x="1599950" y="31750"/>
                    <a:pt x="1533120" y="30480"/>
                  </a:cubicBezTo>
                  <a:cubicBezTo>
                    <a:pt x="1470341" y="29210"/>
                    <a:pt x="1407562" y="27940"/>
                    <a:pt x="1346808" y="27940"/>
                  </a:cubicBezTo>
                  <a:cubicBezTo>
                    <a:pt x="1324531" y="27940"/>
                    <a:pt x="1304280" y="29210"/>
                    <a:pt x="1282003" y="27940"/>
                  </a:cubicBezTo>
                  <a:cubicBezTo>
                    <a:pt x="1205048" y="26670"/>
                    <a:pt x="409169" y="24130"/>
                    <a:pt x="330188" y="24130"/>
                  </a:cubicBezTo>
                  <a:cubicBezTo>
                    <a:pt x="261334" y="22860"/>
                    <a:pt x="192479" y="24130"/>
                    <a:pt x="123624" y="24130"/>
                  </a:cubicBezTo>
                  <a:cubicBezTo>
                    <a:pt x="87172" y="24130"/>
                    <a:pt x="45720" y="24130"/>
                    <a:pt x="21590" y="25400"/>
                  </a:cubicBezTo>
                  <a:cubicBezTo>
                    <a:pt x="20320" y="25400"/>
                    <a:pt x="21590" y="36830"/>
                    <a:pt x="22860" y="41910"/>
                  </a:cubicBezTo>
                  <a:cubicBezTo>
                    <a:pt x="26670" y="79588"/>
                    <a:pt x="31750" y="111663"/>
                    <a:pt x="34290" y="142735"/>
                  </a:cubicBezTo>
                  <a:cubicBezTo>
                    <a:pt x="36830" y="198867"/>
                    <a:pt x="38100" y="254998"/>
                    <a:pt x="38100" y="311129"/>
                  </a:cubicBezTo>
                  <a:cubicBezTo>
                    <a:pt x="38100" y="347214"/>
                    <a:pt x="36830" y="382296"/>
                    <a:pt x="35560" y="418380"/>
                  </a:cubicBezTo>
                  <a:cubicBezTo>
                    <a:pt x="34290" y="453462"/>
                    <a:pt x="22860" y="1047853"/>
                    <a:pt x="21590" y="1081932"/>
                  </a:cubicBezTo>
                  <a:lnTo>
                    <a:pt x="21590" y="1148087"/>
                  </a:lnTo>
                  <a:cubicBezTo>
                    <a:pt x="21590" y="1198204"/>
                    <a:pt x="20320" y="1249324"/>
                    <a:pt x="20320" y="1299441"/>
                  </a:cubicBezTo>
                  <a:cubicBezTo>
                    <a:pt x="20320" y="1306458"/>
                    <a:pt x="19050" y="1312472"/>
                    <a:pt x="17780" y="1323546"/>
                  </a:cubicBezTo>
                  <a:close/>
                </a:path>
              </a:pathLst>
            </a:custGeom>
            <a:solidFill>
              <a:srgbClr val="715B4D"/>
            </a:solidFill>
          </p:spPr>
        </p:sp>
      </p:grpSp>
      <p:sp>
        <p:nvSpPr>
          <p:cNvPr id="10" name="Freeform 10"/>
          <p:cNvSpPr/>
          <p:nvPr/>
        </p:nvSpPr>
        <p:spPr>
          <a:xfrm>
            <a:off x="9425657" y="7546988"/>
            <a:ext cx="4982808" cy="2366834"/>
          </a:xfrm>
          <a:custGeom>
            <a:avLst/>
            <a:gdLst/>
            <a:ahLst/>
            <a:cxnLst/>
            <a:rect l="l" t="t" r="r" b="b"/>
            <a:pathLst>
              <a:path w="4982808" h="2366834">
                <a:moveTo>
                  <a:pt x="0" y="0"/>
                </a:moveTo>
                <a:lnTo>
                  <a:pt x="4982808" y="0"/>
                </a:lnTo>
                <a:lnTo>
                  <a:pt x="4982808" y="2366834"/>
                </a:lnTo>
                <a:lnTo>
                  <a:pt x="0" y="23668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4839506" y="7864024"/>
            <a:ext cx="9417123" cy="684882"/>
          </a:xfrm>
          <a:custGeom>
            <a:avLst/>
            <a:gdLst/>
            <a:ahLst/>
            <a:cxnLst/>
            <a:rect l="l" t="t" r="r" b="b"/>
            <a:pathLst>
              <a:path w="9417123" h="684882">
                <a:moveTo>
                  <a:pt x="0" y="0"/>
                </a:moveTo>
                <a:lnTo>
                  <a:pt x="9417124" y="0"/>
                </a:lnTo>
                <a:lnTo>
                  <a:pt x="9417124" y="684882"/>
                </a:lnTo>
                <a:lnTo>
                  <a:pt x="0" y="6848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21" name="Group 20"/>
          <p:cNvGrpSpPr/>
          <p:nvPr/>
        </p:nvGrpSpPr>
        <p:grpSpPr>
          <a:xfrm rot="1721220">
            <a:off x="14411151" y="6975623"/>
            <a:ext cx="2688691" cy="2713486"/>
            <a:chOff x="13414783" y="6658127"/>
            <a:chExt cx="2948054" cy="2682744"/>
          </a:xfrm>
        </p:grpSpPr>
        <p:sp>
          <p:nvSpPr>
            <p:cNvPr id="7" name="Freeform 7"/>
            <p:cNvSpPr/>
            <p:nvPr/>
          </p:nvSpPr>
          <p:spPr>
            <a:xfrm rot="831069">
              <a:off x="14045617" y="6658127"/>
              <a:ext cx="2317220" cy="2682744"/>
            </a:xfrm>
            <a:custGeom>
              <a:avLst/>
              <a:gdLst/>
              <a:ahLst/>
              <a:cxnLst/>
              <a:rect l="l" t="t" r="r" b="b"/>
              <a:pathLst>
                <a:path w="2317220" h="2682744">
                  <a:moveTo>
                    <a:pt x="0" y="0"/>
                  </a:moveTo>
                  <a:lnTo>
                    <a:pt x="2317220" y="0"/>
                  </a:lnTo>
                  <a:lnTo>
                    <a:pt x="2317220" y="2682743"/>
                  </a:lnTo>
                  <a:lnTo>
                    <a:pt x="0" y="26827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rot="18489240">
              <a:off x="14106018" y="6478535"/>
              <a:ext cx="1274649" cy="2657119"/>
            </a:xfrm>
            <a:custGeom>
              <a:avLst/>
              <a:gdLst/>
              <a:ahLst/>
              <a:cxnLst/>
              <a:rect l="l" t="t" r="r" b="b"/>
              <a:pathLst>
                <a:path w="1933300" h="2648356">
                  <a:moveTo>
                    <a:pt x="0" y="0"/>
                  </a:moveTo>
                  <a:lnTo>
                    <a:pt x="1933300" y="0"/>
                  </a:lnTo>
                  <a:lnTo>
                    <a:pt x="1933300" y="2648356"/>
                  </a:lnTo>
                  <a:lnTo>
                    <a:pt x="0" y="264835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sp>
        <p:nvSpPr>
          <p:cNvPr id="14" name="Freeform 14"/>
          <p:cNvSpPr/>
          <p:nvPr/>
        </p:nvSpPr>
        <p:spPr>
          <a:xfrm>
            <a:off x="176632" y="6201446"/>
            <a:ext cx="4740092" cy="4089962"/>
          </a:xfrm>
          <a:custGeom>
            <a:avLst/>
            <a:gdLst/>
            <a:ahLst/>
            <a:cxnLst/>
            <a:rect l="l" t="t" r="r" b="b"/>
            <a:pathLst>
              <a:path w="4947827" h="4367626">
                <a:moveTo>
                  <a:pt x="0" y="0"/>
                </a:moveTo>
                <a:lnTo>
                  <a:pt x="4947827" y="0"/>
                </a:lnTo>
                <a:lnTo>
                  <a:pt x="4947827" y="4367626"/>
                </a:lnTo>
                <a:lnTo>
                  <a:pt x="0" y="4367626"/>
                </a:lnTo>
                <a:lnTo>
                  <a:pt x="0" y="0"/>
                </a:lnTo>
                <a:close/>
              </a:path>
            </a:pathLst>
          </a:custGeom>
          <a:blipFill>
            <a:blip r:embed="rId11"/>
            <a:stretch>
              <a:fillRect l="-13680" t="-30258" r="-74592" b="-1107"/>
            </a:stretch>
          </a:blipFill>
        </p:spPr>
      </p:sp>
      <p:sp>
        <p:nvSpPr>
          <p:cNvPr id="15" name="Freeform 15"/>
          <p:cNvSpPr/>
          <p:nvPr/>
        </p:nvSpPr>
        <p:spPr>
          <a:xfrm>
            <a:off x="13261529" y="117012"/>
            <a:ext cx="4861174" cy="3689927"/>
          </a:xfrm>
          <a:custGeom>
            <a:avLst/>
            <a:gdLst/>
            <a:ahLst/>
            <a:cxnLst/>
            <a:rect l="l" t="t" r="r" b="b"/>
            <a:pathLst>
              <a:path w="5257158" h="4303012">
                <a:moveTo>
                  <a:pt x="0" y="0"/>
                </a:moveTo>
                <a:lnTo>
                  <a:pt x="5257158" y="0"/>
                </a:lnTo>
                <a:lnTo>
                  <a:pt x="5257158" y="4303012"/>
                </a:lnTo>
                <a:lnTo>
                  <a:pt x="0" y="4303012"/>
                </a:lnTo>
                <a:lnTo>
                  <a:pt x="0" y="0"/>
                </a:lnTo>
                <a:close/>
              </a:path>
            </a:pathLst>
          </a:custGeom>
          <a:blipFill>
            <a:blip r:embed="rId12"/>
            <a:stretch>
              <a:fillRect l="-100355" t="-20000" r="-5338" b="-34782"/>
            </a:stretch>
          </a:blipFill>
        </p:spPr>
      </p:sp>
      <p:sp>
        <p:nvSpPr>
          <p:cNvPr id="8" name="Freeform 8"/>
          <p:cNvSpPr/>
          <p:nvPr/>
        </p:nvSpPr>
        <p:spPr>
          <a:xfrm>
            <a:off x="3970585" y="7713705"/>
            <a:ext cx="682570" cy="1238222"/>
          </a:xfrm>
          <a:custGeom>
            <a:avLst/>
            <a:gdLst/>
            <a:ahLst/>
            <a:cxnLst/>
            <a:rect l="l" t="t" r="r" b="b"/>
            <a:pathLst>
              <a:path w="682570" h="1238222">
                <a:moveTo>
                  <a:pt x="0" y="0"/>
                </a:moveTo>
                <a:lnTo>
                  <a:pt x="682570" y="0"/>
                </a:lnTo>
                <a:lnTo>
                  <a:pt x="682570" y="1238223"/>
                </a:lnTo>
                <a:lnTo>
                  <a:pt x="0" y="123822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2" name="Freeform 10"/>
          <p:cNvSpPr/>
          <p:nvPr/>
        </p:nvSpPr>
        <p:spPr>
          <a:xfrm>
            <a:off x="5181106" y="7219227"/>
            <a:ext cx="4982808" cy="2366834"/>
          </a:xfrm>
          <a:custGeom>
            <a:avLst/>
            <a:gdLst/>
            <a:ahLst/>
            <a:cxnLst/>
            <a:rect l="l" t="t" r="r" b="b"/>
            <a:pathLst>
              <a:path w="4982808" h="2366834">
                <a:moveTo>
                  <a:pt x="0" y="0"/>
                </a:moveTo>
                <a:lnTo>
                  <a:pt x="4982808" y="0"/>
                </a:lnTo>
                <a:lnTo>
                  <a:pt x="4982808" y="2366834"/>
                </a:lnTo>
                <a:lnTo>
                  <a:pt x="0" y="23668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31" name="Picture 3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8905" y="36527"/>
            <a:ext cx="1476813" cy="1476813"/>
          </a:xfrm>
          <a:prstGeom prst="rect">
            <a:avLst/>
          </a:prstGeom>
        </p:spPr>
      </p:pic>
      <p:pic>
        <p:nvPicPr>
          <p:cNvPr id="32" name="Picture 31"/>
          <p:cNvPicPr>
            <a:picLocks noChangeAspect="1"/>
          </p:cNvPicPr>
          <p:nvPr/>
        </p:nvPicPr>
        <p:blipFill>
          <a:blip r:embed="rId16"/>
          <a:stretch>
            <a:fillRect/>
          </a:stretch>
        </p:blipFill>
        <p:spPr>
          <a:xfrm>
            <a:off x="1625558" y="1682047"/>
            <a:ext cx="15753429" cy="6633023"/>
          </a:xfrm>
          <a:prstGeom prst="rect">
            <a:avLst/>
          </a:prstGeom>
        </p:spPr>
      </p:pic>
      <p:pic>
        <p:nvPicPr>
          <p:cNvPr id="33" name="Picture 32"/>
          <p:cNvPicPr>
            <a:picLocks noChangeAspect="1"/>
          </p:cNvPicPr>
          <p:nvPr/>
        </p:nvPicPr>
        <p:blipFill>
          <a:blip r:embed="rId17"/>
          <a:stretch>
            <a:fillRect/>
          </a:stretch>
        </p:blipFill>
        <p:spPr>
          <a:xfrm>
            <a:off x="6797750" y="143735"/>
            <a:ext cx="5151566" cy="1603387"/>
          </a:xfrm>
          <a:prstGeom prst="rect">
            <a:avLst/>
          </a:prstGeom>
        </p:spPr>
      </p:pic>
      <p:pic>
        <p:nvPicPr>
          <p:cNvPr id="34" name="Picture 33"/>
          <p:cNvPicPr>
            <a:picLocks noChangeAspect="1"/>
          </p:cNvPicPr>
          <p:nvPr/>
        </p:nvPicPr>
        <p:blipFill>
          <a:blip r:embed="rId18"/>
          <a:stretch>
            <a:fillRect/>
          </a:stretch>
        </p:blipFill>
        <p:spPr>
          <a:xfrm>
            <a:off x="1166876" y="1723978"/>
            <a:ext cx="5767316" cy="1767993"/>
          </a:xfrm>
          <a:prstGeom prst="rect">
            <a:avLst/>
          </a:prstGeom>
        </p:spPr>
      </p:pic>
      <p:pic>
        <p:nvPicPr>
          <p:cNvPr id="35" name="Picture 34"/>
          <p:cNvPicPr>
            <a:picLocks noChangeAspect="1"/>
          </p:cNvPicPr>
          <p:nvPr/>
        </p:nvPicPr>
        <p:blipFill>
          <a:blip r:embed="rId19"/>
          <a:stretch>
            <a:fillRect/>
          </a:stretch>
        </p:blipFill>
        <p:spPr>
          <a:xfrm>
            <a:off x="8216603" y="7386009"/>
            <a:ext cx="5761219" cy="106689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ppt_x"/>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ppt_x"/>
                                          </p:val>
                                        </p:tav>
                                        <p:tav tm="100000">
                                          <p:val>
                                            <p:strVal val="#ppt_x"/>
                                          </p:val>
                                        </p:tav>
                                      </p:tavLst>
                                    </p:anim>
                                    <p:anim calcmode="lin" valueType="num">
                                      <p:cBhvr additive="base">
                                        <p:cTn id="54" dur="500" fill="hold"/>
                                        <p:tgtEl>
                                          <p:spTgt spid="3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500" fill="hold"/>
                                        <p:tgtEl>
                                          <p:spTgt spid="35"/>
                                        </p:tgtEl>
                                        <p:attrNameLst>
                                          <p:attrName>ppt_x</p:attrName>
                                        </p:attrNameLst>
                                      </p:cBhvr>
                                      <p:tavLst>
                                        <p:tav tm="0">
                                          <p:val>
                                            <p:strVal val="#ppt_x"/>
                                          </p:val>
                                        </p:tav>
                                        <p:tav tm="100000">
                                          <p:val>
                                            <p:strVal val="#ppt_x"/>
                                          </p:val>
                                        </p:tav>
                                      </p:tavLst>
                                    </p:anim>
                                    <p:anim calcmode="lin" valueType="num">
                                      <p:cBhvr additive="base">
                                        <p:cTn id="58" dur="500" fill="hold"/>
                                        <p:tgtEl>
                                          <p:spTgt spid="35"/>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ppt_x"/>
                                          </p:val>
                                        </p:tav>
                                        <p:tav tm="100000">
                                          <p:val>
                                            <p:strVal val="#ppt_x"/>
                                          </p:val>
                                        </p:tav>
                                      </p:tavLst>
                                    </p:anim>
                                    <p:anim calcmode="lin" valueType="num">
                                      <p:cBhvr additive="base">
                                        <p:cTn id="6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B3256"/>
        </a:solidFill>
        <a:effectLst/>
      </p:bgPr>
    </p:bg>
    <p:spTree>
      <p:nvGrpSpPr>
        <p:cNvPr id="1" name=""/>
        <p:cNvGrpSpPr/>
        <p:nvPr/>
      </p:nvGrpSpPr>
      <p:grpSpPr>
        <a:xfrm>
          <a:off x="0" y="0"/>
          <a:ext cx="0" cy="0"/>
          <a:chOff x="0" y="0"/>
          <a:chExt cx="0" cy="0"/>
        </a:xfrm>
      </p:grpSpPr>
      <p:grpSp>
        <p:nvGrpSpPr>
          <p:cNvPr id="4" name="Group 4"/>
          <p:cNvGrpSpPr/>
          <p:nvPr/>
        </p:nvGrpSpPr>
        <p:grpSpPr>
          <a:xfrm>
            <a:off x="1872923" y="1483471"/>
            <a:ext cx="12172527" cy="7985452"/>
            <a:chOff x="0" y="0"/>
            <a:chExt cx="3134325" cy="2056188"/>
          </a:xfrm>
        </p:grpSpPr>
        <p:sp>
          <p:nvSpPr>
            <p:cNvPr id="5" name="Freeform 5"/>
            <p:cNvSpPr/>
            <p:nvPr/>
          </p:nvSpPr>
          <p:spPr>
            <a:xfrm>
              <a:off x="16510" y="11430"/>
              <a:ext cx="3103845" cy="2032058"/>
            </a:xfrm>
            <a:custGeom>
              <a:avLst/>
              <a:gdLst/>
              <a:ahLst/>
              <a:cxnLst/>
              <a:rect l="l" t="t" r="r" b="b"/>
              <a:pathLst>
                <a:path w="3103845" h="2032058">
                  <a:moveTo>
                    <a:pt x="1270" y="0"/>
                  </a:moveTo>
                  <a:lnTo>
                    <a:pt x="3103845" y="15240"/>
                  </a:lnTo>
                  <a:lnTo>
                    <a:pt x="3072095" y="2032058"/>
                  </a:lnTo>
                  <a:lnTo>
                    <a:pt x="1121206" y="2032058"/>
                  </a:lnTo>
                  <a:lnTo>
                    <a:pt x="0" y="2005388"/>
                  </a:lnTo>
                  <a:lnTo>
                    <a:pt x="11430" y="656320"/>
                  </a:lnTo>
                  <a:close/>
                </a:path>
              </a:pathLst>
            </a:custGeom>
            <a:solidFill>
              <a:schemeClr val="bg1"/>
            </a:solidFill>
          </p:spPr>
        </p:sp>
        <p:sp>
          <p:nvSpPr>
            <p:cNvPr id="6" name="Freeform 6"/>
            <p:cNvSpPr/>
            <p:nvPr/>
          </p:nvSpPr>
          <p:spPr>
            <a:xfrm>
              <a:off x="0" y="-1270"/>
              <a:ext cx="3133055" cy="2057458"/>
            </a:xfrm>
            <a:custGeom>
              <a:avLst/>
              <a:gdLst/>
              <a:ahLst/>
              <a:cxnLst/>
              <a:rect l="l" t="t" r="r" b="b"/>
              <a:pathLst>
                <a:path w="3133055" h="2057458">
                  <a:moveTo>
                    <a:pt x="3098766" y="2032058"/>
                  </a:moveTo>
                  <a:cubicBezTo>
                    <a:pt x="3096226" y="2035868"/>
                    <a:pt x="3092416" y="2040948"/>
                    <a:pt x="3088605" y="2044758"/>
                  </a:cubicBezTo>
                  <a:cubicBezTo>
                    <a:pt x="3084795" y="2047298"/>
                    <a:pt x="3079716" y="2049838"/>
                    <a:pt x="3075905" y="2049838"/>
                  </a:cubicBezTo>
                  <a:cubicBezTo>
                    <a:pt x="2968904" y="2048568"/>
                    <a:pt x="2837584" y="2054918"/>
                    <a:pt x="2703832" y="2057458"/>
                  </a:cubicBezTo>
                  <a:cubicBezTo>
                    <a:pt x="2662490" y="2057458"/>
                    <a:pt x="2618717" y="2056188"/>
                    <a:pt x="2577375" y="2056188"/>
                  </a:cubicBezTo>
                  <a:cubicBezTo>
                    <a:pt x="2484965" y="2054918"/>
                    <a:pt x="2392554" y="2053648"/>
                    <a:pt x="2300144" y="2053648"/>
                  </a:cubicBezTo>
                  <a:lnTo>
                    <a:pt x="1998593" y="2053648"/>
                  </a:lnTo>
                  <a:cubicBezTo>
                    <a:pt x="1930501" y="2053648"/>
                    <a:pt x="1864841" y="2052378"/>
                    <a:pt x="1796749" y="2052378"/>
                  </a:cubicBezTo>
                  <a:cubicBezTo>
                    <a:pt x="1738384" y="2052378"/>
                    <a:pt x="1677588" y="2052378"/>
                    <a:pt x="1619223" y="2053648"/>
                  </a:cubicBezTo>
                  <a:lnTo>
                    <a:pt x="1582746" y="2053648"/>
                  </a:lnTo>
                  <a:cubicBezTo>
                    <a:pt x="1497631" y="2052378"/>
                    <a:pt x="549206" y="2051108"/>
                    <a:pt x="464091" y="2048568"/>
                  </a:cubicBezTo>
                  <a:cubicBezTo>
                    <a:pt x="413022" y="2047298"/>
                    <a:pt x="361953" y="2042218"/>
                    <a:pt x="310884" y="2039678"/>
                  </a:cubicBezTo>
                  <a:cubicBezTo>
                    <a:pt x="218474" y="2034598"/>
                    <a:pt x="126063" y="2030788"/>
                    <a:pt x="41910" y="2025708"/>
                  </a:cubicBezTo>
                  <a:cubicBezTo>
                    <a:pt x="33020" y="2024438"/>
                    <a:pt x="24130" y="2021898"/>
                    <a:pt x="16510" y="2018088"/>
                  </a:cubicBezTo>
                  <a:cubicBezTo>
                    <a:pt x="5080" y="2013008"/>
                    <a:pt x="0" y="2001578"/>
                    <a:pt x="1270" y="1985125"/>
                  </a:cubicBezTo>
                  <a:cubicBezTo>
                    <a:pt x="2540" y="1895214"/>
                    <a:pt x="3810" y="1803754"/>
                    <a:pt x="3810" y="1713843"/>
                  </a:cubicBezTo>
                  <a:cubicBezTo>
                    <a:pt x="5080" y="1622382"/>
                    <a:pt x="17780" y="662820"/>
                    <a:pt x="17780" y="571359"/>
                  </a:cubicBezTo>
                  <a:cubicBezTo>
                    <a:pt x="19050" y="482999"/>
                    <a:pt x="20320" y="394638"/>
                    <a:pt x="19050" y="304728"/>
                  </a:cubicBezTo>
                  <a:cubicBezTo>
                    <a:pt x="17780" y="216367"/>
                    <a:pt x="16510" y="129557"/>
                    <a:pt x="6350" y="48260"/>
                  </a:cubicBezTo>
                  <a:cubicBezTo>
                    <a:pt x="5080" y="35560"/>
                    <a:pt x="2540" y="22860"/>
                    <a:pt x="1270" y="10160"/>
                  </a:cubicBezTo>
                  <a:cubicBezTo>
                    <a:pt x="3810" y="8890"/>
                    <a:pt x="5080" y="7620"/>
                    <a:pt x="6350" y="7620"/>
                  </a:cubicBezTo>
                  <a:cubicBezTo>
                    <a:pt x="34290" y="6350"/>
                    <a:pt x="74994" y="5080"/>
                    <a:pt x="128495" y="3810"/>
                  </a:cubicBezTo>
                  <a:cubicBezTo>
                    <a:pt x="203883" y="1270"/>
                    <a:pt x="281702" y="1270"/>
                    <a:pt x="357090" y="1270"/>
                  </a:cubicBezTo>
                  <a:cubicBezTo>
                    <a:pt x="451932" y="2540"/>
                    <a:pt x="1410084" y="5080"/>
                    <a:pt x="1504926" y="6350"/>
                  </a:cubicBezTo>
                  <a:cubicBezTo>
                    <a:pt x="1597337" y="7620"/>
                    <a:pt x="1689747" y="7620"/>
                    <a:pt x="1782158" y="7620"/>
                  </a:cubicBezTo>
                  <a:cubicBezTo>
                    <a:pt x="1833227" y="7620"/>
                    <a:pt x="1884296" y="7620"/>
                    <a:pt x="1935365" y="8890"/>
                  </a:cubicBezTo>
                  <a:cubicBezTo>
                    <a:pt x="2035071" y="11430"/>
                    <a:pt x="2137209" y="10160"/>
                    <a:pt x="2236915" y="2540"/>
                  </a:cubicBezTo>
                  <a:cubicBezTo>
                    <a:pt x="2278256" y="0"/>
                    <a:pt x="2319598" y="2540"/>
                    <a:pt x="2360940" y="2540"/>
                  </a:cubicBezTo>
                  <a:cubicBezTo>
                    <a:pt x="2453350" y="2540"/>
                    <a:pt x="2545761" y="1270"/>
                    <a:pt x="2638172" y="3810"/>
                  </a:cubicBezTo>
                  <a:cubicBezTo>
                    <a:pt x="2754900" y="6350"/>
                    <a:pt x="2869198" y="13970"/>
                    <a:pt x="2985927" y="17780"/>
                  </a:cubicBezTo>
                  <a:cubicBezTo>
                    <a:pt x="3036996" y="20320"/>
                    <a:pt x="3067016" y="19050"/>
                    <a:pt x="3093685" y="21590"/>
                  </a:cubicBezTo>
                  <a:cubicBezTo>
                    <a:pt x="3102576" y="22860"/>
                    <a:pt x="3111466" y="25400"/>
                    <a:pt x="3120355" y="27940"/>
                  </a:cubicBezTo>
                  <a:cubicBezTo>
                    <a:pt x="3127976" y="30480"/>
                    <a:pt x="3131785" y="36830"/>
                    <a:pt x="3131785" y="46990"/>
                  </a:cubicBezTo>
                  <a:cubicBezTo>
                    <a:pt x="3133055" y="87702"/>
                    <a:pt x="3129245" y="134207"/>
                    <a:pt x="3125435" y="180713"/>
                  </a:cubicBezTo>
                  <a:cubicBezTo>
                    <a:pt x="3121626" y="219467"/>
                    <a:pt x="3120355" y="259772"/>
                    <a:pt x="3119085" y="298527"/>
                  </a:cubicBezTo>
                  <a:cubicBezTo>
                    <a:pt x="3116545" y="363634"/>
                    <a:pt x="3115276" y="428742"/>
                    <a:pt x="3114005" y="493850"/>
                  </a:cubicBezTo>
                  <a:cubicBezTo>
                    <a:pt x="3112735" y="554307"/>
                    <a:pt x="3111466" y="614764"/>
                    <a:pt x="3111466" y="675221"/>
                  </a:cubicBezTo>
                  <a:cubicBezTo>
                    <a:pt x="3111466" y="775983"/>
                    <a:pt x="3100035" y="1743296"/>
                    <a:pt x="3098766" y="1844058"/>
                  </a:cubicBezTo>
                  <a:cubicBezTo>
                    <a:pt x="3101305" y="1909166"/>
                    <a:pt x="3100035" y="1974274"/>
                    <a:pt x="3098766" y="2032058"/>
                  </a:cubicBezTo>
                  <a:close/>
                  <a:moveTo>
                    <a:pt x="17780" y="2001578"/>
                  </a:moveTo>
                  <a:cubicBezTo>
                    <a:pt x="22860" y="2002848"/>
                    <a:pt x="29210" y="2005388"/>
                    <a:pt x="36830" y="2005388"/>
                  </a:cubicBezTo>
                  <a:cubicBezTo>
                    <a:pt x="123631" y="2010468"/>
                    <a:pt x="223338" y="2015548"/>
                    <a:pt x="320612" y="2019358"/>
                  </a:cubicBezTo>
                  <a:cubicBezTo>
                    <a:pt x="366817" y="2021898"/>
                    <a:pt x="413022" y="2025708"/>
                    <a:pt x="461660" y="2026978"/>
                  </a:cubicBezTo>
                  <a:cubicBezTo>
                    <a:pt x="493274" y="2028248"/>
                    <a:pt x="1388197" y="2024438"/>
                    <a:pt x="1417379" y="2025708"/>
                  </a:cubicBezTo>
                  <a:cubicBezTo>
                    <a:pt x="1468448" y="2026978"/>
                    <a:pt x="1519517" y="2029518"/>
                    <a:pt x="1570586" y="2030788"/>
                  </a:cubicBezTo>
                  <a:cubicBezTo>
                    <a:pt x="1594905" y="2032058"/>
                    <a:pt x="1616792" y="2032058"/>
                    <a:pt x="1641110" y="2032058"/>
                  </a:cubicBezTo>
                  <a:cubicBezTo>
                    <a:pt x="1750544" y="2032058"/>
                    <a:pt x="1857545" y="2030788"/>
                    <a:pt x="1966979" y="2032058"/>
                  </a:cubicBezTo>
                  <a:cubicBezTo>
                    <a:pt x="2008320" y="2032058"/>
                    <a:pt x="2052094" y="2034598"/>
                    <a:pt x="2093435" y="2034598"/>
                  </a:cubicBezTo>
                  <a:cubicBezTo>
                    <a:pt x="2156664" y="2034598"/>
                    <a:pt x="2217460" y="2030788"/>
                    <a:pt x="2280688" y="2030788"/>
                  </a:cubicBezTo>
                  <a:cubicBezTo>
                    <a:pt x="2356076" y="2030788"/>
                    <a:pt x="2429032" y="2032058"/>
                    <a:pt x="2504419" y="2032058"/>
                  </a:cubicBezTo>
                  <a:cubicBezTo>
                    <a:pt x="2604125" y="2032058"/>
                    <a:pt x="2706263" y="2032058"/>
                    <a:pt x="2805969" y="2030788"/>
                  </a:cubicBezTo>
                  <a:cubicBezTo>
                    <a:pt x="2895948" y="2029518"/>
                    <a:pt x="2983495" y="2026978"/>
                    <a:pt x="3060666" y="2024438"/>
                  </a:cubicBezTo>
                  <a:cubicBezTo>
                    <a:pt x="3065745" y="2024438"/>
                    <a:pt x="3070826" y="2021898"/>
                    <a:pt x="3077176" y="2020628"/>
                  </a:cubicBezTo>
                  <a:cubicBezTo>
                    <a:pt x="3077176" y="2007928"/>
                    <a:pt x="3078445" y="1995228"/>
                    <a:pt x="3078445" y="1980474"/>
                  </a:cubicBezTo>
                  <a:lnTo>
                    <a:pt x="3078445" y="1932419"/>
                  </a:lnTo>
                  <a:cubicBezTo>
                    <a:pt x="3079716" y="1853359"/>
                    <a:pt x="3082255" y="1772750"/>
                    <a:pt x="3080985" y="1693691"/>
                  </a:cubicBezTo>
                  <a:cubicBezTo>
                    <a:pt x="3079716" y="1582077"/>
                    <a:pt x="3092416" y="605463"/>
                    <a:pt x="3096226" y="493850"/>
                  </a:cubicBezTo>
                  <a:cubicBezTo>
                    <a:pt x="3098766" y="428742"/>
                    <a:pt x="3101305" y="363634"/>
                    <a:pt x="3101305" y="298527"/>
                  </a:cubicBezTo>
                  <a:cubicBezTo>
                    <a:pt x="3101305" y="244270"/>
                    <a:pt x="3102576" y="191564"/>
                    <a:pt x="3110195" y="138858"/>
                  </a:cubicBezTo>
                  <a:cubicBezTo>
                    <a:pt x="3114005" y="107854"/>
                    <a:pt x="3116545" y="76851"/>
                    <a:pt x="3111466" y="49530"/>
                  </a:cubicBezTo>
                  <a:cubicBezTo>
                    <a:pt x="3103845" y="49530"/>
                    <a:pt x="3097495" y="48260"/>
                    <a:pt x="3089876" y="48260"/>
                  </a:cubicBezTo>
                  <a:cubicBezTo>
                    <a:pt x="3056855" y="45720"/>
                    <a:pt x="3002950" y="45720"/>
                    <a:pt x="2937290" y="40640"/>
                  </a:cubicBezTo>
                  <a:cubicBezTo>
                    <a:pt x="2815697" y="33020"/>
                    <a:pt x="2691672" y="27940"/>
                    <a:pt x="2570079" y="27940"/>
                  </a:cubicBezTo>
                  <a:cubicBezTo>
                    <a:pt x="2484964" y="27940"/>
                    <a:pt x="2397418" y="31750"/>
                    <a:pt x="2312303" y="24130"/>
                  </a:cubicBezTo>
                  <a:lnTo>
                    <a:pt x="2287984" y="24130"/>
                  </a:lnTo>
                  <a:cubicBezTo>
                    <a:pt x="2217460" y="27940"/>
                    <a:pt x="2142073" y="33020"/>
                    <a:pt x="2069117" y="34290"/>
                  </a:cubicBezTo>
                  <a:cubicBezTo>
                    <a:pt x="1988866" y="35560"/>
                    <a:pt x="1911046" y="31750"/>
                    <a:pt x="1830795" y="30480"/>
                  </a:cubicBezTo>
                  <a:cubicBezTo>
                    <a:pt x="1755407" y="29210"/>
                    <a:pt x="1680020" y="27940"/>
                    <a:pt x="1607064" y="27940"/>
                  </a:cubicBezTo>
                  <a:cubicBezTo>
                    <a:pt x="1580314" y="27940"/>
                    <a:pt x="1555995" y="29210"/>
                    <a:pt x="1529245" y="27940"/>
                  </a:cubicBezTo>
                  <a:cubicBezTo>
                    <a:pt x="1436834" y="26670"/>
                    <a:pt x="481114" y="24130"/>
                    <a:pt x="386272" y="24130"/>
                  </a:cubicBezTo>
                  <a:cubicBezTo>
                    <a:pt x="303589" y="22860"/>
                    <a:pt x="220906" y="24130"/>
                    <a:pt x="138223" y="24130"/>
                  </a:cubicBezTo>
                  <a:cubicBezTo>
                    <a:pt x="94449" y="24130"/>
                    <a:pt x="45720" y="24130"/>
                    <a:pt x="21590" y="25400"/>
                  </a:cubicBezTo>
                  <a:cubicBezTo>
                    <a:pt x="20320" y="25400"/>
                    <a:pt x="21590" y="36830"/>
                    <a:pt x="22860" y="41910"/>
                  </a:cubicBezTo>
                  <a:cubicBezTo>
                    <a:pt x="26670" y="83051"/>
                    <a:pt x="31750" y="132657"/>
                    <a:pt x="34290" y="180713"/>
                  </a:cubicBezTo>
                  <a:cubicBezTo>
                    <a:pt x="36830" y="267523"/>
                    <a:pt x="38100" y="354333"/>
                    <a:pt x="38100" y="441143"/>
                  </a:cubicBezTo>
                  <a:cubicBezTo>
                    <a:pt x="38100" y="496950"/>
                    <a:pt x="36830" y="551206"/>
                    <a:pt x="35560" y="607013"/>
                  </a:cubicBezTo>
                  <a:cubicBezTo>
                    <a:pt x="34290" y="661269"/>
                    <a:pt x="22860" y="1580527"/>
                    <a:pt x="21590" y="1633233"/>
                  </a:cubicBezTo>
                  <a:lnTo>
                    <a:pt x="21590" y="1735545"/>
                  </a:lnTo>
                  <a:cubicBezTo>
                    <a:pt x="21590" y="1813055"/>
                    <a:pt x="20320" y="1892114"/>
                    <a:pt x="20320" y="1969623"/>
                  </a:cubicBezTo>
                  <a:cubicBezTo>
                    <a:pt x="20320" y="1980474"/>
                    <a:pt x="19050" y="1989775"/>
                    <a:pt x="17780" y="2001578"/>
                  </a:cubicBezTo>
                  <a:close/>
                </a:path>
              </a:pathLst>
            </a:custGeom>
            <a:solidFill>
              <a:srgbClr val="715B4D"/>
            </a:solidFill>
          </p:spPr>
        </p:sp>
      </p:grpSp>
      <p:sp>
        <p:nvSpPr>
          <p:cNvPr id="9" name="Freeform 9"/>
          <p:cNvSpPr/>
          <p:nvPr/>
        </p:nvSpPr>
        <p:spPr>
          <a:xfrm rot="-239569">
            <a:off x="13845693" y="7571207"/>
            <a:ext cx="4982808" cy="2366834"/>
          </a:xfrm>
          <a:custGeom>
            <a:avLst/>
            <a:gdLst/>
            <a:ahLst/>
            <a:cxnLst/>
            <a:rect l="l" t="t" r="r" b="b"/>
            <a:pathLst>
              <a:path w="4982808" h="2366834">
                <a:moveTo>
                  <a:pt x="0" y="0"/>
                </a:moveTo>
                <a:lnTo>
                  <a:pt x="4982808" y="0"/>
                </a:lnTo>
                <a:lnTo>
                  <a:pt x="4982808" y="2366834"/>
                </a:lnTo>
                <a:lnTo>
                  <a:pt x="0" y="23668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rot="-497782" flipH="1">
            <a:off x="6680025" y="8468497"/>
            <a:ext cx="7292519" cy="1558776"/>
          </a:xfrm>
          <a:custGeom>
            <a:avLst/>
            <a:gdLst/>
            <a:ahLst/>
            <a:cxnLst/>
            <a:rect l="l" t="t" r="r" b="b"/>
            <a:pathLst>
              <a:path w="7292519" h="1558776">
                <a:moveTo>
                  <a:pt x="7292519" y="0"/>
                </a:moveTo>
                <a:lnTo>
                  <a:pt x="0" y="0"/>
                </a:lnTo>
                <a:lnTo>
                  <a:pt x="0" y="1558776"/>
                </a:lnTo>
                <a:lnTo>
                  <a:pt x="7292519" y="1558776"/>
                </a:lnTo>
                <a:lnTo>
                  <a:pt x="7292519" y="0"/>
                </a:lnTo>
                <a:close/>
              </a:path>
            </a:pathLst>
          </a:custGeom>
          <a:blipFill>
            <a:blip r:embed="rId4"/>
            <a:stretch>
              <a:fillRect/>
            </a:stretch>
          </a:blipFill>
        </p:spPr>
      </p:sp>
      <p:sp>
        <p:nvSpPr>
          <p:cNvPr id="16" name="Freeform 8"/>
          <p:cNvSpPr/>
          <p:nvPr/>
        </p:nvSpPr>
        <p:spPr>
          <a:xfrm>
            <a:off x="15654527" y="7789105"/>
            <a:ext cx="682570" cy="1238222"/>
          </a:xfrm>
          <a:custGeom>
            <a:avLst/>
            <a:gdLst/>
            <a:ahLst/>
            <a:cxnLst/>
            <a:rect l="l" t="t" r="r" b="b"/>
            <a:pathLst>
              <a:path w="682570" h="1238222">
                <a:moveTo>
                  <a:pt x="0" y="0"/>
                </a:moveTo>
                <a:lnTo>
                  <a:pt x="682570" y="0"/>
                </a:lnTo>
                <a:lnTo>
                  <a:pt x="682570" y="1238223"/>
                </a:lnTo>
                <a:lnTo>
                  <a:pt x="0" y="123822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20" name="Group 7"/>
          <p:cNvGrpSpPr/>
          <p:nvPr/>
        </p:nvGrpSpPr>
        <p:grpSpPr>
          <a:xfrm>
            <a:off x="685800" y="571500"/>
            <a:ext cx="14510267" cy="2444686"/>
            <a:chOff x="0" y="150962"/>
            <a:chExt cx="1896020" cy="1560003"/>
          </a:xfrm>
        </p:grpSpPr>
        <p:sp>
          <p:nvSpPr>
            <p:cNvPr id="22" name="Freeform 8"/>
            <p:cNvSpPr/>
            <p:nvPr/>
          </p:nvSpPr>
          <p:spPr>
            <a:xfrm>
              <a:off x="16510" y="150962"/>
              <a:ext cx="1866810" cy="1547302"/>
            </a:xfrm>
            <a:custGeom>
              <a:avLst/>
              <a:gdLst/>
              <a:ahLst/>
              <a:cxnLst/>
              <a:rect l="l" t="t" r="r" b="b"/>
              <a:pathLst>
                <a:path w="1866810" h="1686835">
                  <a:moveTo>
                    <a:pt x="1270" y="0"/>
                  </a:moveTo>
                  <a:lnTo>
                    <a:pt x="1866810" y="15240"/>
                  </a:lnTo>
                  <a:lnTo>
                    <a:pt x="1835060" y="1686835"/>
                  </a:lnTo>
                  <a:lnTo>
                    <a:pt x="672438" y="1686835"/>
                  </a:lnTo>
                  <a:lnTo>
                    <a:pt x="0" y="1660165"/>
                  </a:lnTo>
                  <a:lnTo>
                    <a:pt x="11430" y="549120"/>
                  </a:lnTo>
                  <a:close/>
                </a:path>
              </a:pathLst>
            </a:custGeom>
            <a:solidFill>
              <a:srgbClr val="FDE5BE"/>
            </a:solidFill>
          </p:spPr>
        </p:sp>
        <p:sp>
          <p:nvSpPr>
            <p:cNvPr id="23" name="Freeform 9"/>
            <p:cNvSpPr/>
            <p:nvPr/>
          </p:nvSpPr>
          <p:spPr>
            <a:xfrm>
              <a:off x="0" y="150962"/>
              <a:ext cx="1896020" cy="1560003"/>
            </a:xfrm>
            <a:custGeom>
              <a:avLst/>
              <a:gdLst/>
              <a:ahLst/>
              <a:cxnLst/>
              <a:rect l="l" t="t" r="r" b="b"/>
              <a:pathLst>
                <a:path w="1896020" h="1712235">
                  <a:moveTo>
                    <a:pt x="1861730" y="1686835"/>
                  </a:moveTo>
                  <a:cubicBezTo>
                    <a:pt x="1859190" y="1690645"/>
                    <a:pt x="1855380" y="1695725"/>
                    <a:pt x="1851570" y="1699535"/>
                  </a:cubicBezTo>
                  <a:cubicBezTo>
                    <a:pt x="1847760" y="1702075"/>
                    <a:pt x="1842680" y="1704615"/>
                    <a:pt x="1838870" y="1704615"/>
                  </a:cubicBezTo>
                  <a:cubicBezTo>
                    <a:pt x="1763978" y="1703345"/>
                    <a:pt x="1686885" y="1709695"/>
                    <a:pt x="1608363" y="1712235"/>
                  </a:cubicBezTo>
                  <a:cubicBezTo>
                    <a:pt x="1584093" y="1712235"/>
                    <a:pt x="1558395" y="1710965"/>
                    <a:pt x="1534125" y="1710965"/>
                  </a:cubicBezTo>
                  <a:cubicBezTo>
                    <a:pt x="1479874" y="1709695"/>
                    <a:pt x="1425622" y="1708425"/>
                    <a:pt x="1371371" y="1708425"/>
                  </a:cubicBezTo>
                  <a:lnTo>
                    <a:pt x="1194341" y="1708425"/>
                  </a:lnTo>
                  <a:cubicBezTo>
                    <a:pt x="1154366" y="1708425"/>
                    <a:pt x="1115819" y="1707155"/>
                    <a:pt x="1075845" y="1707155"/>
                  </a:cubicBezTo>
                  <a:cubicBezTo>
                    <a:pt x="1041581" y="1707155"/>
                    <a:pt x="1005889" y="1707155"/>
                    <a:pt x="971626" y="1708425"/>
                  </a:cubicBezTo>
                  <a:lnTo>
                    <a:pt x="950211" y="1708425"/>
                  </a:lnTo>
                  <a:cubicBezTo>
                    <a:pt x="900242" y="1707155"/>
                    <a:pt x="343454" y="1705885"/>
                    <a:pt x="293486" y="1703345"/>
                  </a:cubicBezTo>
                  <a:cubicBezTo>
                    <a:pt x="263505" y="1702075"/>
                    <a:pt x="233524" y="1696995"/>
                    <a:pt x="203543" y="1694455"/>
                  </a:cubicBezTo>
                  <a:cubicBezTo>
                    <a:pt x="149292" y="1689375"/>
                    <a:pt x="95041" y="1685565"/>
                    <a:pt x="41910" y="1680485"/>
                  </a:cubicBezTo>
                  <a:cubicBezTo>
                    <a:pt x="33020" y="1679215"/>
                    <a:pt x="24130" y="1676675"/>
                    <a:pt x="16510" y="1672865"/>
                  </a:cubicBezTo>
                  <a:cubicBezTo>
                    <a:pt x="5080" y="1667785"/>
                    <a:pt x="0" y="1656355"/>
                    <a:pt x="1270" y="1641110"/>
                  </a:cubicBezTo>
                  <a:cubicBezTo>
                    <a:pt x="2540" y="1567378"/>
                    <a:pt x="3810" y="1492374"/>
                    <a:pt x="3810" y="1418641"/>
                  </a:cubicBezTo>
                  <a:cubicBezTo>
                    <a:pt x="5080" y="1343638"/>
                    <a:pt x="17780" y="556735"/>
                    <a:pt x="17780" y="481731"/>
                  </a:cubicBezTo>
                  <a:cubicBezTo>
                    <a:pt x="19050" y="409270"/>
                    <a:pt x="20320" y="336809"/>
                    <a:pt x="19050" y="263077"/>
                  </a:cubicBezTo>
                  <a:cubicBezTo>
                    <a:pt x="17780" y="190615"/>
                    <a:pt x="16510" y="119425"/>
                    <a:pt x="6350" y="48260"/>
                  </a:cubicBezTo>
                  <a:cubicBezTo>
                    <a:pt x="5080" y="35560"/>
                    <a:pt x="2540" y="22860"/>
                    <a:pt x="1270" y="10160"/>
                  </a:cubicBezTo>
                  <a:cubicBezTo>
                    <a:pt x="3810" y="8890"/>
                    <a:pt x="5080" y="7620"/>
                    <a:pt x="6350" y="7620"/>
                  </a:cubicBezTo>
                  <a:cubicBezTo>
                    <a:pt x="34290" y="6350"/>
                    <a:pt x="65060" y="5080"/>
                    <a:pt x="96468" y="3810"/>
                  </a:cubicBezTo>
                  <a:cubicBezTo>
                    <a:pt x="140726" y="1270"/>
                    <a:pt x="186411" y="1270"/>
                    <a:pt x="230669" y="1270"/>
                  </a:cubicBezTo>
                  <a:cubicBezTo>
                    <a:pt x="286347" y="2540"/>
                    <a:pt x="848847" y="5080"/>
                    <a:pt x="904525" y="6350"/>
                  </a:cubicBezTo>
                  <a:cubicBezTo>
                    <a:pt x="958777" y="7620"/>
                    <a:pt x="1013028" y="7620"/>
                    <a:pt x="1067279" y="7620"/>
                  </a:cubicBezTo>
                  <a:cubicBezTo>
                    <a:pt x="1097260" y="7620"/>
                    <a:pt x="1127241" y="7620"/>
                    <a:pt x="1157222" y="8890"/>
                  </a:cubicBezTo>
                  <a:cubicBezTo>
                    <a:pt x="1215756" y="11430"/>
                    <a:pt x="1275718" y="10160"/>
                    <a:pt x="1334252" y="2540"/>
                  </a:cubicBezTo>
                  <a:cubicBezTo>
                    <a:pt x="1358522" y="0"/>
                    <a:pt x="1382792" y="2540"/>
                    <a:pt x="1407063" y="2540"/>
                  </a:cubicBezTo>
                  <a:cubicBezTo>
                    <a:pt x="1461314" y="2540"/>
                    <a:pt x="1515565" y="1270"/>
                    <a:pt x="1569816" y="3810"/>
                  </a:cubicBezTo>
                  <a:cubicBezTo>
                    <a:pt x="1638344" y="6350"/>
                    <a:pt x="1705444" y="13970"/>
                    <a:pt x="1773972" y="17780"/>
                  </a:cubicBezTo>
                  <a:cubicBezTo>
                    <a:pt x="1803953" y="20320"/>
                    <a:pt x="1829980" y="19050"/>
                    <a:pt x="1856650" y="21590"/>
                  </a:cubicBezTo>
                  <a:cubicBezTo>
                    <a:pt x="1865540" y="22860"/>
                    <a:pt x="1874430" y="25400"/>
                    <a:pt x="1883320" y="27940"/>
                  </a:cubicBezTo>
                  <a:cubicBezTo>
                    <a:pt x="1890940" y="30480"/>
                    <a:pt x="1894750" y="36830"/>
                    <a:pt x="1894750" y="46990"/>
                  </a:cubicBezTo>
                  <a:cubicBezTo>
                    <a:pt x="1896020" y="85102"/>
                    <a:pt x="1892210" y="123239"/>
                    <a:pt x="1888400" y="161377"/>
                  </a:cubicBezTo>
                  <a:cubicBezTo>
                    <a:pt x="1884590" y="193158"/>
                    <a:pt x="1883320" y="226210"/>
                    <a:pt x="1882050" y="257991"/>
                  </a:cubicBezTo>
                  <a:cubicBezTo>
                    <a:pt x="1879510" y="311384"/>
                    <a:pt x="1878240" y="364776"/>
                    <a:pt x="1876970" y="418169"/>
                  </a:cubicBezTo>
                  <a:cubicBezTo>
                    <a:pt x="1875700" y="467747"/>
                    <a:pt x="1874430" y="517326"/>
                    <a:pt x="1874430" y="566905"/>
                  </a:cubicBezTo>
                  <a:cubicBezTo>
                    <a:pt x="1874430" y="649536"/>
                    <a:pt x="1863000" y="1442795"/>
                    <a:pt x="1861730" y="1525426"/>
                  </a:cubicBezTo>
                  <a:cubicBezTo>
                    <a:pt x="1864270" y="1578819"/>
                    <a:pt x="1863000" y="1632211"/>
                    <a:pt x="1861730" y="1686835"/>
                  </a:cubicBezTo>
                  <a:close/>
                  <a:moveTo>
                    <a:pt x="17780" y="1656355"/>
                  </a:moveTo>
                  <a:cubicBezTo>
                    <a:pt x="22860" y="1657625"/>
                    <a:pt x="29210" y="1660165"/>
                    <a:pt x="36830" y="1660165"/>
                  </a:cubicBezTo>
                  <a:cubicBezTo>
                    <a:pt x="93613" y="1665245"/>
                    <a:pt x="152147" y="1670325"/>
                    <a:pt x="209254" y="1674135"/>
                  </a:cubicBezTo>
                  <a:cubicBezTo>
                    <a:pt x="236379" y="1676675"/>
                    <a:pt x="263505" y="1680485"/>
                    <a:pt x="292058" y="1681755"/>
                  </a:cubicBezTo>
                  <a:cubicBezTo>
                    <a:pt x="310618" y="1683025"/>
                    <a:pt x="835998" y="1679215"/>
                    <a:pt x="853130" y="1680485"/>
                  </a:cubicBezTo>
                  <a:cubicBezTo>
                    <a:pt x="883110" y="1681755"/>
                    <a:pt x="913091" y="1684295"/>
                    <a:pt x="943072" y="1685565"/>
                  </a:cubicBezTo>
                  <a:cubicBezTo>
                    <a:pt x="957349" y="1686835"/>
                    <a:pt x="970198" y="1686835"/>
                    <a:pt x="984475" y="1686835"/>
                  </a:cubicBezTo>
                  <a:cubicBezTo>
                    <a:pt x="1048719" y="1686835"/>
                    <a:pt x="1111536" y="1685565"/>
                    <a:pt x="1175781" y="1686835"/>
                  </a:cubicBezTo>
                  <a:cubicBezTo>
                    <a:pt x="1200052" y="1686835"/>
                    <a:pt x="1225749" y="1689375"/>
                    <a:pt x="1250020" y="1689375"/>
                  </a:cubicBezTo>
                  <a:cubicBezTo>
                    <a:pt x="1287139" y="1689375"/>
                    <a:pt x="1322830" y="1685565"/>
                    <a:pt x="1359950" y="1685565"/>
                  </a:cubicBezTo>
                  <a:cubicBezTo>
                    <a:pt x="1404207" y="1685565"/>
                    <a:pt x="1447037" y="1686835"/>
                    <a:pt x="1491295" y="1686835"/>
                  </a:cubicBezTo>
                  <a:cubicBezTo>
                    <a:pt x="1549829" y="1686835"/>
                    <a:pt x="1609791" y="1686835"/>
                    <a:pt x="1668325" y="1685565"/>
                  </a:cubicBezTo>
                  <a:cubicBezTo>
                    <a:pt x="1721148" y="1684295"/>
                    <a:pt x="1772544" y="1681755"/>
                    <a:pt x="1823630" y="1679215"/>
                  </a:cubicBezTo>
                  <a:cubicBezTo>
                    <a:pt x="1828710" y="1679215"/>
                    <a:pt x="1833790" y="1676675"/>
                    <a:pt x="1840140" y="1675405"/>
                  </a:cubicBezTo>
                  <a:cubicBezTo>
                    <a:pt x="1840140" y="1662705"/>
                    <a:pt x="1841410" y="1650005"/>
                    <a:pt x="1841410" y="1637296"/>
                  </a:cubicBezTo>
                  <a:lnTo>
                    <a:pt x="1841410" y="1597887"/>
                  </a:lnTo>
                  <a:cubicBezTo>
                    <a:pt x="1842680" y="1533054"/>
                    <a:pt x="1845220" y="1466949"/>
                    <a:pt x="1843950" y="1402115"/>
                  </a:cubicBezTo>
                  <a:cubicBezTo>
                    <a:pt x="1842680" y="1310585"/>
                    <a:pt x="1855380" y="509699"/>
                    <a:pt x="1859190" y="418169"/>
                  </a:cubicBezTo>
                  <a:cubicBezTo>
                    <a:pt x="1861730" y="364776"/>
                    <a:pt x="1864270" y="311384"/>
                    <a:pt x="1864270" y="257991"/>
                  </a:cubicBezTo>
                  <a:cubicBezTo>
                    <a:pt x="1864270" y="213498"/>
                    <a:pt x="1865540" y="170275"/>
                    <a:pt x="1873160" y="127053"/>
                  </a:cubicBezTo>
                  <a:cubicBezTo>
                    <a:pt x="1876970" y="101628"/>
                    <a:pt x="1879510" y="76203"/>
                    <a:pt x="1874430" y="49530"/>
                  </a:cubicBezTo>
                  <a:cubicBezTo>
                    <a:pt x="1866810" y="49530"/>
                    <a:pt x="1860460" y="48260"/>
                    <a:pt x="1852840" y="48260"/>
                  </a:cubicBezTo>
                  <a:cubicBezTo>
                    <a:pt x="1819820" y="45720"/>
                    <a:pt x="1783966" y="45720"/>
                    <a:pt x="1745419" y="40640"/>
                  </a:cubicBezTo>
                  <a:cubicBezTo>
                    <a:pt x="1674036" y="33020"/>
                    <a:pt x="1601225" y="27940"/>
                    <a:pt x="1529842" y="27940"/>
                  </a:cubicBezTo>
                  <a:cubicBezTo>
                    <a:pt x="1479873" y="27940"/>
                    <a:pt x="1428478" y="31750"/>
                    <a:pt x="1378509" y="24130"/>
                  </a:cubicBezTo>
                  <a:lnTo>
                    <a:pt x="1364233" y="24130"/>
                  </a:lnTo>
                  <a:cubicBezTo>
                    <a:pt x="1322830" y="27940"/>
                    <a:pt x="1278573" y="33020"/>
                    <a:pt x="1235743" y="34290"/>
                  </a:cubicBezTo>
                  <a:cubicBezTo>
                    <a:pt x="1188630" y="35560"/>
                    <a:pt x="1142945" y="31750"/>
                    <a:pt x="1095832" y="30480"/>
                  </a:cubicBezTo>
                  <a:cubicBezTo>
                    <a:pt x="1051575" y="29210"/>
                    <a:pt x="1007317" y="27940"/>
                    <a:pt x="964487" y="27940"/>
                  </a:cubicBezTo>
                  <a:cubicBezTo>
                    <a:pt x="948783" y="27940"/>
                    <a:pt x="934506" y="29210"/>
                    <a:pt x="918802" y="27940"/>
                  </a:cubicBezTo>
                  <a:cubicBezTo>
                    <a:pt x="864551" y="26670"/>
                    <a:pt x="303479" y="24130"/>
                    <a:pt x="247801" y="24130"/>
                  </a:cubicBezTo>
                  <a:cubicBezTo>
                    <a:pt x="199260" y="22860"/>
                    <a:pt x="150719" y="24130"/>
                    <a:pt x="102179" y="24130"/>
                  </a:cubicBezTo>
                  <a:cubicBezTo>
                    <a:pt x="76481" y="24130"/>
                    <a:pt x="45720" y="24130"/>
                    <a:pt x="21590" y="25400"/>
                  </a:cubicBezTo>
                  <a:cubicBezTo>
                    <a:pt x="20320" y="25400"/>
                    <a:pt x="21590" y="36830"/>
                    <a:pt x="22860" y="41910"/>
                  </a:cubicBezTo>
                  <a:cubicBezTo>
                    <a:pt x="26670" y="81288"/>
                    <a:pt x="31750" y="121968"/>
                    <a:pt x="34290" y="161376"/>
                  </a:cubicBezTo>
                  <a:cubicBezTo>
                    <a:pt x="36830" y="232566"/>
                    <a:pt x="38100" y="303756"/>
                    <a:pt x="38100" y="374946"/>
                  </a:cubicBezTo>
                  <a:cubicBezTo>
                    <a:pt x="38100" y="420711"/>
                    <a:pt x="36830" y="465205"/>
                    <a:pt x="35560" y="510970"/>
                  </a:cubicBezTo>
                  <a:cubicBezTo>
                    <a:pt x="34290" y="555464"/>
                    <a:pt x="22860" y="1309314"/>
                    <a:pt x="21590" y="1352536"/>
                  </a:cubicBezTo>
                  <a:lnTo>
                    <a:pt x="21590" y="1436439"/>
                  </a:lnTo>
                  <a:cubicBezTo>
                    <a:pt x="21590" y="1500001"/>
                    <a:pt x="20320" y="1564835"/>
                    <a:pt x="20320" y="1628397"/>
                  </a:cubicBezTo>
                  <a:cubicBezTo>
                    <a:pt x="20320" y="1637296"/>
                    <a:pt x="19050" y="1644923"/>
                    <a:pt x="17780" y="1656355"/>
                  </a:cubicBezTo>
                  <a:close/>
                </a:path>
              </a:pathLst>
            </a:custGeom>
            <a:solidFill>
              <a:srgbClr val="715B4D"/>
            </a:solidFill>
          </p:spPr>
        </p:sp>
      </p:grpSp>
      <p:sp>
        <p:nvSpPr>
          <p:cNvPr id="17" name="Rectangle 16"/>
          <p:cNvSpPr/>
          <p:nvPr/>
        </p:nvSpPr>
        <p:spPr>
          <a:xfrm>
            <a:off x="5447259" y="745724"/>
            <a:ext cx="9171033" cy="2123658"/>
          </a:xfrm>
          <a:prstGeom prst="rect">
            <a:avLst/>
          </a:prstGeom>
        </p:spPr>
        <p:txBody>
          <a:bodyPr wrap="square">
            <a:spAutoFit/>
          </a:bodyPr>
          <a:lstStyle/>
          <a:p>
            <a:pPr algn="just"/>
            <a:r>
              <a:rPr lang="vi-VN" sz="4400" b="1" dirty="0">
                <a:solidFill>
                  <a:srgbClr val="366173"/>
                </a:solidFill>
                <a:latin typeface="Cambria" panose="02040503050406030204" pitchFamily="18" charset="0"/>
                <a:ea typeface="Cambria" panose="02040503050406030204" pitchFamily="18" charset="0"/>
              </a:rPr>
              <a:t>Vì sao Bác khuyên các em học sinh phải cố gắng, siêng năng học tập,… trong những năm tới?</a:t>
            </a:r>
          </a:p>
        </p:txBody>
      </p:sp>
      <p:sp>
        <p:nvSpPr>
          <p:cNvPr id="28" name="Rectangle 27"/>
          <p:cNvSpPr/>
          <p:nvPr/>
        </p:nvSpPr>
        <p:spPr>
          <a:xfrm>
            <a:off x="2487983" y="3074255"/>
            <a:ext cx="10519450" cy="5509200"/>
          </a:xfrm>
          <a:prstGeom prst="rect">
            <a:avLst/>
          </a:prstGeom>
        </p:spPr>
        <p:txBody>
          <a:bodyPr wrap="square">
            <a:spAutoFit/>
          </a:bodyPr>
          <a:lstStyle/>
          <a:p>
            <a:pPr indent="711200" algn="just"/>
            <a:r>
              <a:rPr lang="vi-VN" sz="4400" dirty="0">
                <a:latin typeface="Cambria" panose="02040503050406030204" pitchFamily="18" charset="0"/>
                <a:ea typeface="Cambria" panose="02040503050406030204" pitchFamily="18" charset="0"/>
              </a:rPr>
              <a:t>Bác khuyên các em học sinh phải cố gắng, siêng năng học tập,...</a:t>
            </a:r>
            <a:r>
              <a:rPr lang="en-GB" sz="4400" dirty="0">
                <a:latin typeface="Cambria" panose="02040503050406030204" pitchFamily="18" charset="0"/>
                <a:ea typeface="Cambria" panose="02040503050406030204" pitchFamily="18" charset="0"/>
              </a:rPr>
              <a:t> </a:t>
            </a:r>
            <a:r>
              <a:rPr lang="vi-VN" sz="4400" dirty="0">
                <a:latin typeface="Cambria" panose="02040503050406030204" pitchFamily="18" charset="0"/>
                <a:ea typeface="Cambria" panose="02040503050406030204" pitchFamily="18" charset="0"/>
              </a:rPr>
              <a:t>trong những năm học tới bởi vì chỉ bằng con đường học tập, chúng ta mới có thể thoát khỏi yếu hèn sau 80 năm trời bị áp bức, bóc lột, chỉ bằng con đư</a:t>
            </a:r>
            <a:r>
              <a:rPr lang="en-US" sz="4400" dirty="0">
                <a:latin typeface="Cambria" panose="02040503050406030204" pitchFamily="18" charset="0"/>
                <a:ea typeface="Cambria" panose="02040503050406030204" pitchFamily="18" charset="0"/>
              </a:rPr>
              <a:t>ờ</a:t>
            </a:r>
            <a:r>
              <a:rPr lang="vi-VN" sz="4400" dirty="0">
                <a:latin typeface="Cambria" panose="02040503050406030204" pitchFamily="18" charset="0"/>
                <a:ea typeface="Cambria" panose="02040503050406030204" pitchFamily="18" charset="0"/>
              </a:rPr>
              <a:t>ng học tập mới có thể có kiến thức, có hiểu biết để đưa đất nước tiến lên, sánh vai các cường quốc 5 châu,... </a:t>
            </a:r>
            <a:endParaRPr lang="en-GB" sz="4400" dirty="0">
              <a:latin typeface="Cambria" panose="02040503050406030204" pitchFamily="18" charset="0"/>
              <a:ea typeface="Cambria" panose="02040503050406030204" pitchFamily="18" charset="0"/>
            </a:endParaRPr>
          </a:p>
        </p:txBody>
      </p:sp>
      <p:pic>
        <p:nvPicPr>
          <p:cNvPr id="7" name="Picture 6"/>
          <p:cNvPicPr>
            <a:picLocks noChangeAspect="1"/>
          </p:cNvPicPr>
          <p:nvPr/>
        </p:nvPicPr>
        <p:blipFill>
          <a:blip r:embed="rId7"/>
          <a:stretch>
            <a:fillRect/>
          </a:stretch>
        </p:blipFill>
        <p:spPr>
          <a:xfrm>
            <a:off x="328113" y="467414"/>
            <a:ext cx="5822185" cy="2938527"/>
          </a:xfrm>
          <a:prstGeom prst="rect">
            <a:avLst/>
          </a:prstGeom>
        </p:spPr>
      </p:pic>
    </p:spTree>
    <p:extLst>
      <p:ext uri="{BB962C8B-B14F-4D97-AF65-F5344CB8AC3E}">
        <p14:creationId xmlns:p14="http://schemas.microsoft.com/office/powerpoint/2010/main" val="21283979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62724"/>
        </a:solidFill>
        <a:effectLst/>
      </p:bgPr>
    </p:bg>
    <p:spTree>
      <p:nvGrpSpPr>
        <p:cNvPr id="1" name=""/>
        <p:cNvGrpSpPr/>
        <p:nvPr/>
      </p:nvGrpSpPr>
      <p:grpSpPr>
        <a:xfrm>
          <a:off x="0" y="0"/>
          <a:ext cx="0" cy="0"/>
          <a:chOff x="0" y="0"/>
          <a:chExt cx="0" cy="0"/>
        </a:xfrm>
      </p:grpSpPr>
      <p:grpSp>
        <p:nvGrpSpPr>
          <p:cNvPr id="14" name="Group 13"/>
          <p:cNvGrpSpPr/>
          <p:nvPr/>
        </p:nvGrpSpPr>
        <p:grpSpPr>
          <a:xfrm>
            <a:off x="1126319" y="952500"/>
            <a:ext cx="16230600" cy="8479769"/>
            <a:chOff x="6613206" y="1083684"/>
            <a:chExt cx="10771541" cy="6235153"/>
          </a:xfrm>
        </p:grpSpPr>
        <p:sp>
          <p:nvSpPr>
            <p:cNvPr id="2" name="Freeform 2"/>
            <p:cNvSpPr/>
            <p:nvPr/>
          </p:nvSpPr>
          <p:spPr>
            <a:xfrm rot="355552">
              <a:off x="14524049" y="1083684"/>
              <a:ext cx="2860698" cy="3760104"/>
            </a:xfrm>
            <a:custGeom>
              <a:avLst/>
              <a:gdLst/>
              <a:ahLst/>
              <a:cxnLst/>
              <a:rect l="l" t="t" r="r" b="b"/>
              <a:pathLst>
                <a:path w="4710777" h="5198743">
                  <a:moveTo>
                    <a:pt x="0" y="0"/>
                  </a:moveTo>
                  <a:lnTo>
                    <a:pt x="4710777" y="0"/>
                  </a:lnTo>
                  <a:lnTo>
                    <a:pt x="4710777" y="5198743"/>
                  </a:lnTo>
                  <a:lnTo>
                    <a:pt x="0" y="5198743"/>
                  </a:lnTo>
                  <a:lnTo>
                    <a:pt x="0" y="0"/>
                  </a:lnTo>
                  <a:close/>
                </a:path>
              </a:pathLst>
            </a:custGeom>
            <a:blipFill>
              <a:blip r:embed="rId2"/>
              <a:stretch>
                <a:fillRect l="-5179" r="-5179"/>
              </a:stretch>
            </a:blipFill>
          </p:spPr>
        </p:sp>
        <p:sp>
          <p:nvSpPr>
            <p:cNvPr id="3" name="Freeform 3"/>
            <p:cNvSpPr/>
            <p:nvPr/>
          </p:nvSpPr>
          <p:spPr>
            <a:xfrm rot="-130388">
              <a:off x="6613206" y="3558733"/>
              <a:ext cx="2860698" cy="3760104"/>
            </a:xfrm>
            <a:custGeom>
              <a:avLst/>
              <a:gdLst/>
              <a:ahLst/>
              <a:cxnLst/>
              <a:rect l="l" t="t" r="r" b="b"/>
              <a:pathLst>
                <a:path w="4710777" h="5198743">
                  <a:moveTo>
                    <a:pt x="0" y="0"/>
                  </a:moveTo>
                  <a:lnTo>
                    <a:pt x="4710777" y="0"/>
                  </a:lnTo>
                  <a:lnTo>
                    <a:pt x="4710777" y="5198743"/>
                  </a:lnTo>
                  <a:lnTo>
                    <a:pt x="0" y="5198743"/>
                  </a:lnTo>
                  <a:lnTo>
                    <a:pt x="0" y="0"/>
                  </a:lnTo>
                  <a:close/>
                </a:path>
              </a:pathLst>
            </a:custGeom>
            <a:blipFill>
              <a:blip r:embed="rId2"/>
              <a:stretch>
                <a:fillRect l="-5179" r="-5179"/>
              </a:stretch>
            </a:blipFill>
          </p:spPr>
        </p:sp>
        <p:grpSp>
          <p:nvGrpSpPr>
            <p:cNvPr id="4" name="Group 4"/>
            <p:cNvGrpSpPr/>
            <p:nvPr/>
          </p:nvGrpSpPr>
          <p:grpSpPr>
            <a:xfrm>
              <a:off x="7467599" y="1272848"/>
              <a:ext cx="9490569" cy="5775652"/>
              <a:chOff x="0" y="0"/>
              <a:chExt cx="4024168" cy="2056188"/>
            </a:xfrm>
          </p:grpSpPr>
          <p:sp>
            <p:nvSpPr>
              <p:cNvPr id="5" name="Freeform 5"/>
              <p:cNvSpPr/>
              <p:nvPr/>
            </p:nvSpPr>
            <p:spPr>
              <a:xfrm>
                <a:off x="16510" y="11430"/>
                <a:ext cx="3993688" cy="2032058"/>
              </a:xfrm>
              <a:custGeom>
                <a:avLst/>
                <a:gdLst/>
                <a:ahLst/>
                <a:cxnLst/>
                <a:rect l="l" t="t" r="r" b="b"/>
                <a:pathLst>
                  <a:path w="3993688" h="2032058">
                    <a:moveTo>
                      <a:pt x="1270" y="0"/>
                    </a:moveTo>
                    <a:lnTo>
                      <a:pt x="3993688" y="15240"/>
                    </a:lnTo>
                    <a:lnTo>
                      <a:pt x="3961938" y="2032058"/>
                    </a:lnTo>
                    <a:lnTo>
                      <a:pt x="1444020" y="2032058"/>
                    </a:lnTo>
                    <a:lnTo>
                      <a:pt x="0" y="2005388"/>
                    </a:lnTo>
                    <a:lnTo>
                      <a:pt x="11430" y="656320"/>
                    </a:lnTo>
                    <a:close/>
                  </a:path>
                </a:pathLst>
              </a:custGeom>
              <a:solidFill>
                <a:schemeClr val="bg1"/>
              </a:solidFill>
            </p:spPr>
          </p:sp>
          <p:sp>
            <p:nvSpPr>
              <p:cNvPr id="6" name="Freeform 6"/>
              <p:cNvSpPr/>
              <p:nvPr/>
            </p:nvSpPr>
            <p:spPr>
              <a:xfrm>
                <a:off x="0" y="-1270"/>
                <a:ext cx="4022898" cy="2057458"/>
              </a:xfrm>
              <a:custGeom>
                <a:avLst/>
                <a:gdLst/>
                <a:ahLst/>
                <a:cxnLst/>
                <a:rect l="l" t="t" r="r" b="b"/>
                <a:pathLst>
                  <a:path w="4022898" h="2057458">
                    <a:moveTo>
                      <a:pt x="3988608" y="2032058"/>
                    </a:moveTo>
                    <a:cubicBezTo>
                      <a:pt x="3986068" y="2035868"/>
                      <a:pt x="3982258" y="2040948"/>
                      <a:pt x="3978448" y="2044758"/>
                    </a:cubicBezTo>
                    <a:cubicBezTo>
                      <a:pt x="3974638" y="2047298"/>
                      <a:pt x="3969558" y="2049838"/>
                      <a:pt x="3965748" y="2049838"/>
                    </a:cubicBezTo>
                    <a:cubicBezTo>
                      <a:pt x="3835649" y="2048568"/>
                      <a:pt x="3665322" y="2054918"/>
                      <a:pt x="3491840" y="2057458"/>
                    </a:cubicBezTo>
                    <a:cubicBezTo>
                      <a:pt x="3438219" y="2057458"/>
                      <a:pt x="3381443" y="2056188"/>
                      <a:pt x="3327822" y="2056188"/>
                    </a:cubicBezTo>
                    <a:cubicBezTo>
                      <a:pt x="3207962" y="2054918"/>
                      <a:pt x="3088102" y="2053648"/>
                      <a:pt x="2968242" y="2053648"/>
                    </a:cubicBezTo>
                    <a:lnTo>
                      <a:pt x="2577120" y="2053648"/>
                    </a:lnTo>
                    <a:cubicBezTo>
                      <a:pt x="2488802" y="2053648"/>
                      <a:pt x="2403638" y="2052378"/>
                      <a:pt x="2315320" y="2052378"/>
                    </a:cubicBezTo>
                    <a:cubicBezTo>
                      <a:pt x="2239619" y="2052378"/>
                      <a:pt x="2160764" y="2052378"/>
                      <a:pt x="2085063" y="2053648"/>
                    </a:cubicBezTo>
                    <a:lnTo>
                      <a:pt x="2037750" y="2053648"/>
                    </a:lnTo>
                    <a:cubicBezTo>
                      <a:pt x="1927353" y="2052378"/>
                      <a:pt x="697211" y="2051108"/>
                      <a:pt x="586814" y="2048568"/>
                    </a:cubicBezTo>
                    <a:cubicBezTo>
                      <a:pt x="520576" y="2047298"/>
                      <a:pt x="454337" y="2042218"/>
                      <a:pt x="388099" y="2039678"/>
                    </a:cubicBezTo>
                    <a:cubicBezTo>
                      <a:pt x="268239" y="2034598"/>
                      <a:pt x="148379" y="2030788"/>
                      <a:pt x="41910" y="2025708"/>
                    </a:cubicBezTo>
                    <a:cubicBezTo>
                      <a:pt x="33020" y="2024438"/>
                      <a:pt x="24130" y="2021898"/>
                      <a:pt x="16510" y="2018088"/>
                    </a:cubicBezTo>
                    <a:cubicBezTo>
                      <a:pt x="5080" y="2013008"/>
                      <a:pt x="0" y="2001578"/>
                      <a:pt x="1270" y="1985125"/>
                    </a:cubicBezTo>
                    <a:cubicBezTo>
                      <a:pt x="2540" y="1895214"/>
                      <a:pt x="3810" y="1803754"/>
                      <a:pt x="3810" y="1713843"/>
                    </a:cubicBezTo>
                    <a:cubicBezTo>
                      <a:pt x="5080" y="1622382"/>
                      <a:pt x="17780" y="662820"/>
                      <a:pt x="17780" y="571359"/>
                    </a:cubicBezTo>
                    <a:cubicBezTo>
                      <a:pt x="19050" y="482999"/>
                      <a:pt x="20320" y="394638"/>
                      <a:pt x="19050" y="304728"/>
                    </a:cubicBezTo>
                    <a:cubicBezTo>
                      <a:pt x="17780" y="216367"/>
                      <a:pt x="16510" y="129557"/>
                      <a:pt x="6350" y="48260"/>
                    </a:cubicBezTo>
                    <a:cubicBezTo>
                      <a:pt x="5080" y="35560"/>
                      <a:pt x="2540" y="22860"/>
                      <a:pt x="1270" y="10160"/>
                    </a:cubicBezTo>
                    <a:cubicBezTo>
                      <a:pt x="3810" y="8890"/>
                      <a:pt x="5080" y="7620"/>
                      <a:pt x="6350" y="7620"/>
                    </a:cubicBezTo>
                    <a:cubicBezTo>
                      <a:pt x="34290" y="6350"/>
                      <a:pt x="82141" y="5080"/>
                      <a:pt x="151533" y="3810"/>
                    </a:cubicBezTo>
                    <a:cubicBezTo>
                      <a:pt x="249314" y="1270"/>
                      <a:pt x="350248" y="1270"/>
                      <a:pt x="448029" y="1270"/>
                    </a:cubicBezTo>
                    <a:cubicBezTo>
                      <a:pt x="571043" y="2540"/>
                      <a:pt x="1813801" y="5080"/>
                      <a:pt x="1936815" y="6350"/>
                    </a:cubicBezTo>
                    <a:cubicBezTo>
                      <a:pt x="2056675" y="7620"/>
                      <a:pt x="2176535" y="7620"/>
                      <a:pt x="2296395" y="7620"/>
                    </a:cubicBezTo>
                    <a:cubicBezTo>
                      <a:pt x="2362634" y="7620"/>
                      <a:pt x="2428872" y="7620"/>
                      <a:pt x="2495110" y="8890"/>
                    </a:cubicBezTo>
                    <a:cubicBezTo>
                      <a:pt x="2624433" y="11430"/>
                      <a:pt x="2756910" y="10160"/>
                      <a:pt x="2886232" y="2540"/>
                    </a:cubicBezTo>
                    <a:cubicBezTo>
                      <a:pt x="2939854" y="0"/>
                      <a:pt x="2993475" y="2540"/>
                      <a:pt x="3047097" y="2540"/>
                    </a:cubicBezTo>
                    <a:cubicBezTo>
                      <a:pt x="3166957" y="2540"/>
                      <a:pt x="3286817" y="1270"/>
                      <a:pt x="3406677" y="3810"/>
                    </a:cubicBezTo>
                    <a:cubicBezTo>
                      <a:pt x="3558079" y="6350"/>
                      <a:pt x="3706326" y="13970"/>
                      <a:pt x="3857728" y="17780"/>
                    </a:cubicBezTo>
                    <a:cubicBezTo>
                      <a:pt x="3923967" y="20320"/>
                      <a:pt x="3956858" y="19050"/>
                      <a:pt x="3983528" y="21590"/>
                    </a:cubicBezTo>
                    <a:cubicBezTo>
                      <a:pt x="3992418" y="22860"/>
                      <a:pt x="4001308" y="25400"/>
                      <a:pt x="4010198" y="27940"/>
                    </a:cubicBezTo>
                    <a:cubicBezTo>
                      <a:pt x="4017818" y="30480"/>
                      <a:pt x="4021628" y="36830"/>
                      <a:pt x="4021628" y="46990"/>
                    </a:cubicBezTo>
                    <a:cubicBezTo>
                      <a:pt x="4022898" y="87702"/>
                      <a:pt x="4019088" y="134207"/>
                      <a:pt x="4015278" y="180713"/>
                    </a:cubicBezTo>
                    <a:cubicBezTo>
                      <a:pt x="4011468" y="219467"/>
                      <a:pt x="4010198" y="259772"/>
                      <a:pt x="4008928" y="298527"/>
                    </a:cubicBezTo>
                    <a:cubicBezTo>
                      <a:pt x="4006388" y="363634"/>
                      <a:pt x="4005118" y="428742"/>
                      <a:pt x="4003848" y="493850"/>
                    </a:cubicBezTo>
                    <a:cubicBezTo>
                      <a:pt x="4002578" y="554307"/>
                      <a:pt x="4001308" y="614764"/>
                      <a:pt x="4001308" y="675221"/>
                    </a:cubicBezTo>
                    <a:cubicBezTo>
                      <a:pt x="4001308" y="775983"/>
                      <a:pt x="3989878" y="1743296"/>
                      <a:pt x="3988608" y="1844058"/>
                    </a:cubicBezTo>
                    <a:cubicBezTo>
                      <a:pt x="3991148" y="1909166"/>
                      <a:pt x="3989878" y="1974274"/>
                      <a:pt x="3988608" y="2032058"/>
                    </a:cubicBezTo>
                    <a:close/>
                    <a:moveTo>
                      <a:pt x="17780" y="2001578"/>
                    </a:moveTo>
                    <a:cubicBezTo>
                      <a:pt x="22860" y="2002848"/>
                      <a:pt x="29210" y="2005388"/>
                      <a:pt x="36830" y="2005388"/>
                    </a:cubicBezTo>
                    <a:cubicBezTo>
                      <a:pt x="145225" y="2010468"/>
                      <a:pt x="274547" y="2015548"/>
                      <a:pt x="400716" y="2019358"/>
                    </a:cubicBezTo>
                    <a:cubicBezTo>
                      <a:pt x="460646" y="2021898"/>
                      <a:pt x="520576" y="2025708"/>
                      <a:pt x="583660" y="2026978"/>
                    </a:cubicBezTo>
                    <a:cubicBezTo>
                      <a:pt x="624664" y="2028248"/>
                      <a:pt x="1785413" y="2024438"/>
                      <a:pt x="1823264" y="2025708"/>
                    </a:cubicBezTo>
                    <a:cubicBezTo>
                      <a:pt x="1889502" y="2026978"/>
                      <a:pt x="1955741" y="2029518"/>
                      <a:pt x="2021979" y="2030788"/>
                    </a:cubicBezTo>
                    <a:cubicBezTo>
                      <a:pt x="2053521" y="2032058"/>
                      <a:pt x="2081909" y="2032058"/>
                      <a:pt x="2113451" y="2032058"/>
                    </a:cubicBezTo>
                    <a:cubicBezTo>
                      <a:pt x="2255390" y="2032058"/>
                      <a:pt x="2394176" y="2030788"/>
                      <a:pt x="2536115" y="2032058"/>
                    </a:cubicBezTo>
                    <a:cubicBezTo>
                      <a:pt x="2589736" y="2032058"/>
                      <a:pt x="2646512" y="2034598"/>
                      <a:pt x="2700134" y="2034598"/>
                    </a:cubicBezTo>
                    <a:cubicBezTo>
                      <a:pt x="2782143" y="2034598"/>
                      <a:pt x="2860998" y="2030788"/>
                      <a:pt x="2943008" y="2030788"/>
                    </a:cubicBezTo>
                    <a:cubicBezTo>
                      <a:pt x="3040788" y="2030788"/>
                      <a:pt x="3135415" y="2032058"/>
                      <a:pt x="3233195" y="2032058"/>
                    </a:cubicBezTo>
                    <a:cubicBezTo>
                      <a:pt x="3362518" y="2032058"/>
                      <a:pt x="3494994" y="2032058"/>
                      <a:pt x="3624317" y="2030788"/>
                    </a:cubicBezTo>
                    <a:cubicBezTo>
                      <a:pt x="3741023" y="2029518"/>
                      <a:pt x="3854574" y="2026978"/>
                      <a:pt x="3950508" y="2024438"/>
                    </a:cubicBezTo>
                    <a:cubicBezTo>
                      <a:pt x="3955588" y="2024438"/>
                      <a:pt x="3960668" y="2021898"/>
                      <a:pt x="3967018" y="2020628"/>
                    </a:cubicBezTo>
                    <a:cubicBezTo>
                      <a:pt x="3967018" y="2007928"/>
                      <a:pt x="3968288" y="1995228"/>
                      <a:pt x="3968288" y="1980474"/>
                    </a:cubicBezTo>
                    <a:lnTo>
                      <a:pt x="3968288" y="1932419"/>
                    </a:lnTo>
                    <a:cubicBezTo>
                      <a:pt x="3969558" y="1853359"/>
                      <a:pt x="3972098" y="1772750"/>
                      <a:pt x="3970828" y="1693691"/>
                    </a:cubicBezTo>
                    <a:cubicBezTo>
                      <a:pt x="3969558" y="1582077"/>
                      <a:pt x="3982258" y="605463"/>
                      <a:pt x="3986068" y="493850"/>
                    </a:cubicBezTo>
                    <a:cubicBezTo>
                      <a:pt x="3988608" y="428742"/>
                      <a:pt x="3991148" y="363634"/>
                      <a:pt x="3991148" y="298527"/>
                    </a:cubicBezTo>
                    <a:cubicBezTo>
                      <a:pt x="3991148" y="244270"/>
                      <a:pt x="3992418" y="191564"/>
                      <a:pt x="4000038" y="138858"/>
                    </a:cubicBezTo>
                    <a:cubicBezTo>
                      <a:pt x="4003848" y="107854"/>
                      <a:pt x="4006388" y="76851"/>
                      <a:pt x="4001308" y="49530"/>
                    </a:cubicBezTo>
                    <a:cubicBezTo>
                      <a:pt x="3993688" y="49530"/>
                      <a:pt x="3987338" y="48260"/>
                      <a:pt x="3979718" y="48260"/>
                    </a:cubicBezTo>
                    <a:cubicBezTo>
                      <a:pt x="3946698" y="45720"/>
                      <a:pt x="3879808" y="45720"/>
                      <a:pt x="3794644" y="40640"/>
                    </a:cubicBezTo>
                    <a:cubicBezTo>
                      <a:pt x="3636934" y="33020"/>
                      <a:pt x="3476069" y="27940"/>
                      <a:pt x="3318359" y="27940"/>
                    </a:cubicBezTo>
                    <a:cubicBezTo>
                      <a:pt x="3207961" y="27940"/>
                      <a:pt x="3094410" y="31750"/>
                      <a:pt x="2984013" y="24130"/>
                    </a:cubicBezTo>
                    <a:lnTo>
                      <a:pt x="2952471" y="24130"/>
                    </a:lnTo>
                    <a:cubicBezTo>
                      <a:pt x="2860998" y="27940"/>
                      <a:pt x="2763218" y="33020"/>
                      <a:pt x="2668592" y="34290"/>
                    </a:cubicBezTo>
                    <a:cubicBezTo>
                      <a:pt x="2564503" y="35560"/>
                      <a:pt x="2463568" y="31750"/>
                      <a:pt x="2359479" y="30480"/>
                    </a:cubicBezTo>
                    <a:cubicBezTo>
                      <a:pt x="2261699" y="29210"/>
                      <a:pt x="2163918" y="27940"/>
                      <a:pt x="2069292" y="27940"/>
                    </a:cubicBezTo>
                    <a:cubicBezTo>
                      <a:pt x="2034596" y="27940"/>
                      <a:pt x="2003054" y="29210"/>
                      <a:pt x="1968357" y="27940"/>
                    </a:cubicBezTo>
                    <a:cubicBezTo>
                      <a:pt x="1848497" y="26670"/>
                      <a:pt x="608893" y="24130"/>
                      <a:pt x="485879" y="24130"/>
                    </a:cubicBezTo>
                    <a:cubicBezTo>
                      <a:pt x="378636" y="22860"/>
                      <a:pt x="271393" y="24130"/>
                      <a:pt x="164150" y="24130"/>
                    </a:cubicBezTo>
                    <a:cubicBezTo>
                      <a:pt x="107374" y="24130"/>
                      <a:pt x="45720" y="24130"/>
                      <a:pt x="21590" y="25400"/>
                    </a:cubicBezTo>
                    <a:cubicBezTo>
                      <a:pt x="20320" y="25400"/>
                      <a:pt x="21590" y="36830"/>
                      <a:pt x="22860" y="41910"/>
                    </a:cubicBezTo>
                    <a:cubicBezTo>
                      <a:pt x="26670" y="83051"/>
                      <a:pt x="31750" y="132657"/>
                      <a:pt x="34290" y="180713"/>
                    </a:cubicBezTo>
                    <a:cubicBezTo>
                      <a:pt x="36830" y="267523"/>
                      <a:pt x="38100" y="354333"/>
                      <a:pt x="38100" y="441143"/>
                    </a:cubicBezTo>
                    <a:cubicBezTo>
                      <a:pt x="38100" y="496950"/>
                      <a:pt x="36830" y="551206"/>
                      <a:pt x="35560" y="607013"/>
                    </a:cubicBezTo>
                    <a:cubicBezTo>
                      <a:pt x="34290" y="661269"/>
                      <a:pt x="22860" y="1580527"/>
                      <a:pt x="21590" y="1633233"/>
                    </a:cubicBezTo>
                    <a:lnTo>
                      <a:pt x="21590" y="1735545"/>
                    </a:lnTo>
                    <a:cubicBezTo>
                      <a:pt x="21590" y="1813055"/>
                      <a:pt x="20320" y="1892114"/>
                      <a:pt x="20320" y="1969623"/>
                    </a:cubicBezTo>
                    <a:cubicBezTo>
                      <a:pt x="20320" y="1980474"/>
                      <a:pt x="19050" y="1989775"/>
                      <a:pt x="17780" y="2001578"/>
                    </a:cubicBezTo>
                    <a:close/>
                  </a:path>
                </a:pathLst>
              </a:custGeom>
              <a:solidFill>
                <a:srgbClr val="715B4D"/>
              </a:solidFill>
            </p:spPr>
          </p:sp>
        </p:grpSp>
      </p:grpSp>
      <p:grpSp>
        <p:nvGrpSpPr>
          <p:cNvPr id="23" name="Group 22"/>
          <p:cNvGrpSpPr/>
          <p:nvPr/>
        </p:nvGrpSpPr>
        <p:grpSpPr>
          <a:xfrm>
            <a:off x="3624575" y="3593172"/>
            <a:ext cx="4798064" cy="1255846"/>
            <a:chOff x="4091270" y="3639399"/>
            <a:chExt cx="4798064" cy="1255846"/>
          </a:xfrm>
        </p:grpSpPr>
        <p:sp>
          <p:nvSpPr>
            <p:cNvPr id="13" name="Rectangle 12"/>
            <p:cNvSpPr/>
            <p:nvPr/>
          </p:nvSpPr>
          <p:spPr>
            <a:xfrm>
              <a:off x="4426897" y="3684666"/>
              <a:ext cx="4350761" cy="1107996"/>
            </a:xfrm>
            <a:prstGeom prst="rect">
              <a:avLst/>
            </a:prstGeom>
          </p:spPr>
          <p:txBody>
            <a:bodyPr wrap="square">
              <a:spAutoFit/>
            </a:bodyPr>
            <a:lstStyle/>
            <a:p>
              <a:pPr algn="just"/>
              <a:r>
                <a:rPr lang="en-GB" sz="6600" dirty="0" err="1">
                  <a:latin typeface="Cambria" panose="02040503050406030204" pitchFamily="18" charset="0"/>
                  <a:ea typeface="Cambria" panose="02040503050406030204" pitchFamily="18" charset="0"/>
                </a:rPr>
                <a:t>tựu</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trường</a:t>
              </a:r>
              <a:endParaRPr lang="en-GB" sz="6600" dirty="0">
                <a:latin typeface="Cambria" panose="02040503050406030204" pitchFamily="18" charset="0"/>
                <a:ea typeface="Cambria" panose="02040503050406030204" pitchFamily="18" charset="0"/>
              </a:endParaRPr>
            </a:p>
          </p:txBody>
        </p:sp>
        <p:sp>
          <p:nvSpPr>
            <p:cNvPr id="8" name="Rounded Rectangle 7"/>
            <p:cNvSpPr/>
            <p:nvPr/>
          </p:nvSpPr>
          <p:spPr>
            <a:xfrm>
              <a:off x="4091270" y="3639399"/>
              <a:ext cx="4798064" cy="1255846"/>
            </a:xfrm>
            <a:prstGeom prst="roundRect">
              <a:avLst/>
            </a:prstGeom>
            <a:noFill/>
            <a:ln w="57150">
              <a:solidFill>
                <a:srgbClr val="F6B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p:cNvGrpSpPr/>
          <p:nvPr/>
        </p:nvGrpSpPr>
        <p:grpSpPr>
          <a:xfrm>
            <a:off x="9877951" y="3593172"/>
            <a:ext cx="5608646" cy="1255846"/>
            <a:chOff x="9258519" y="3656907"/>
            <a:chExt cx="5608646" cy="1255846"/>
          </a:xfrm>
        </p:grpSpPr>
        <p:sp>
          <p:nvSpPr>
            <p:cNvPr id="10" name="Rectangle 9"/>
            <p:cNvSpPr/>
            <p:nvPr/>
          </p:nvSpPr>
          <p:spPr>
            <a:xfrm>
              <a:off x="9258519" y="3669284"/>
              <a:ext cx="5608646" cy="1107996"/>
            </a:xfrm>
            <a:prstGeom prst="rect">
              <a:avLst/>
            </a:prstGeom>
          </p:spPr>
          <p:txBody>
            <a:bodyPr wrap="square">
              <a:spAutoFit/>
            </a:bodyPr>
            <a:lstStyle/>
            <a:p>
              <a:pPr algn="ctr"/>
              <a:r>
                <a:rPr lang="en-GB" sz="6600" dirty="0" err="1">
                  <a:latin typeface="Cambria" panose="02040503050406030204" pitchFamily="18" charset="0"/>
                  <a:ea typeface="Cambria" panose="02040503050406030204" pitchFamily="18" charset="0"/>
                </a:rPr>
                <a:t>ngoan</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ngoãn</a:t>
              </a:r>
              <a:endParaRPr lang="en-GB" sz="6600" dirty="0">
                <a:latin typeface="Cambria" panose="02040503050406030204" pitchFamily="18" charset="0"/>
                <a:ea typeface="Cambria" panose="02040503050406030204" pitchFamily="18" charset="0"/>
              </a:endParaRPr>
            </a:p>
          </p:txBody>
        </p:sp>
        <p:sp>
          <p:nvSpPr>
            <p:cNvPr id="16" name="Rounded Rectangle 15"/>
            <p:cNvSpPr/>
            <p:nvPr/>
          </p:nvSpPr>
          <p:spPr>
            <a:xfrm>
              <a:off x="9508766" y="3656907"/>
              <a:ext cx="5045434" cy="1255846"/>
            </a:xfrm>
            <a:prstGeom prst="roundRect">
              <a:avLst/>
            </a:prstGeom>
            <a:noFill/>
            <a:ln w="57150">
              <a:solidFill>
                <a:srgbClr val="F6B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p:cNvGrpSpPr/>
          <p:nvPr/>
        </p:nvGrpSpPr>
        <p:grpSpPr>
          <a:xfrm>
            <a:off x="3660135" y="5225492"/>
            <a:ext cx="4762504" cy="1255846"/>
            <a:chOff x="4126830" y="5271719"/>
            <a:chExt cx="4762504" cy="1255846"/>
          </a:xfrm>
        </p:grpSpPr>
        <p:sp>
          <p:nvSpPr>
            <p:cNvPr id="11" name="Rectangle 10"/>
            <p:cNvSpPr/>
            <p:nvPr/>
          </p:nvSpPr>
          <p:spPr>
            <a:xfrm>
              <a:off x="4332701" y="5321394"/>
              <a:ext cx="4350761" cy="1107996"/>
            </a:xfrm>
            <a:prstGeom prst="rect">
              <a:avLst/>
            </a:prstGeom>
          </p:spPr>
          <p:txBody>
            <a:bodyPr wrap="square">
              <a:spAutoFit/>
            </a:bodyPr>
            <a:lstStyle/>
            <a:p>
              <a:pPr algn="ctr"/>
              <a:r>
                <a:rPr lang="en-GB" sz="6600" dirty="0" err="1">
                  <a:latin typeface="Cambria" panose="02040503050406030204" pitchFamily="18" charset="0"/>
                  <a:ea typeface="Cambria" panose="02040503050406030204" pitchFamily="18" charset="0"/>
                </a:rPr>
                <a:t>hết</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thảy</a:t>
              </a:r>
              <a:endParaRPr lang="en-GB" sz="6600" dirty="0">
                <a:latin typeface="Cambria" panose="02040503050406030204" pitchFamily="18" charset="0"/>
                <a:ea typeface="Cambria" panose="02040503050406030204" pitchFamily="18" charset="0"/>
              </a:endParaRPr>
            </a:p>
          </p:txBody>
        </p:sp>
        <p:sp>
          <p:nvSpPr>
            <p:cNvPr id="17" name="Rounded Rectangle 16"/>
            <p:cNvSpPr/>
            <p:nvPr/>
          </p:nvSpPr>
          <p:spPr>
            <a:xfrm>
              <a:off x="4126830" y="5271719"/>
              <a:ext cx="4762504" cy="1255846"/>
            </a:xfrm>
            <a:prstGeom prst="roundRect">
              <a:avLst/>
            </a:prstGeom>
            <a:noFill/>
            <a:ln w="57150">
              <a:solidFill>
                <a:srgbClr val="F6B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p:cNvGrpSpPr/>
          <p:nvPr/>
        </p:nvGrpSpPr>
        <p:grpSpPr>
          <a:xfrm>
            <a:off x="10163758" y="5225492"/>
            <a:ext cx="5045434" cy="1255846"/>
            <a:chOff x="9544326" y="5289227"/>
            <a:chExt cx="5045434" cy="1255846"/>
          </a:xfrm>
        </p:grpSpPr>
        <p:sp>
          <p:nvSpPr>
            <p:cNvPr id="12" name="Rectangle 11"/>
            <p:cNvSpPr/>
            <p:nvPr/>
          </p:nvSpPr>
          <p:spPr>
            <a:xfrm>
              <a:off x="10146966" y="5318894"/>
              <a:ext cx="3840154" cy="1107996"/>
            </a:xfrm>
            <a:prstGeom prst="rect">
              <a:avLst/>
            </a:prstGeom>
          </p:spPr>
          <p:txBody>
            <a:bodyPr wrap="square">
              <a:spAutoFit/>
            </a:bodyPr>
            <a:lstStyle/>
            <a:p>
              <a:pPr algn="ctr"/>
              <a:r>
                <a:rPr lang="en-GB" sz="6600" dirty="0" err="1">
                  <a:latin typeface="Cambria" panose="02040503050406030204" pitchFamily="18" charset="0"/>
                  <a:ea typeface="Cambria" panose="02040503050406030204" pitchFamily="18" charset="0"/>
                </a:rPr>
                <a:t>công</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cuộc</a:t>
              </a:r>
              <a:endParaRPr lang="en-GB" sz="6600" dirty="0">
                <a:latin typeface="Cambria" panose="02040503050406030204" pitchFamily="18" charset="0"/>
                <a:ea typeface="Cambria" panose="02040503050406030204" pitchFamily="18" charset="0"/>
              </a:endParaRPr>
            </a:p>
          </p:txBody>
        </p:sp>
        <p:sp>
          <p:nvSpPr>
            <p:cNvPr id="19" name="Rounded Rectangle 18"/>
            <p:cNvSpPr/>
            <p:nvPr/>
          </p:nvSpPr>
          <p:spPr>
            <a:xfrm>
              <a:off x="9544326" y="5289227"/>
              <a:ext cx="5045434" cy="1255846"/>
            </a:xfrm>
            <a:prstGeom prst="roundRect">
              <a:avLst/>
            </a:prstGeom>
            <a:noFill/>
            <a:ln w="57150">
              <a:solidFill>
                <a:srgbClr val="F6B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p:cNvGrpSpPr/>
          <p:nvPr/>
        </p:nvGrpSpPr>
        <p:grpSpPr>
          <a:xfrm>
            <a:off x="7054206" y="7001571"/>
            <a:ext cx="4408625" cy="1255846"/>
            <a:chOff x="6640375" y="6985126"/>
            <a:chExt cx="4408625" cy="1255846"/>
          </a:xfrm>
        </p:grpSpPr>
        <p:sp>
          <p:nvSpPr>
            <p:cNvPr id="15" name="Rectangle 14"/>
            <p:cNvSpPr/>
            <p:nvPr/>
          </p:nvSpPr>
          <p:spPr>
            <a:xfrm>
              <a:off x="7159839" y="7049032"/>
              <a:ext cx="3873921" cy="1107996"/>
            </a:xfrm>
            <a:prstGeom prst="rect">
              <a:avLst/>
            </a:prstGeom>
          </p:spPr>
          <p:txBody>
            <a:bodyPr wrap="square">
              <a:spAutoFit/>
            </a:bodyPr>
            <a:lstStyle/>
            <a:p>
              <a:pPr algn="just"/>
              <a:r>
                <a:rPr lang="en-GB" sz="6600" dirty="0" err="1">
                  <a:latin typeface="Cambria" panose="02040503050406030204" pitchFamily="18" charset="0"/>
                  <a:ea typeface="Cambria" panose="02040503050406030204" pitchFamily="18" charset="0"/>
                </a:rPr>
                <a:t>hoàn</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cầu</a:t>
              </a:r>
              <a:endParaRPr lang="en-GB" sz="6600" dirty="0">
                <a:latin typeface="Cambria" panose="02040503050406030204" pitchFamily="18" charset="0"/>
                <a:ea typeface="Cambria" panose="02040503050406030204" pitchFamily="18" charset="0"/>
              </a:endParaRPr>
            </a:p>
          </p:txBody>
        </p:sp>
        <p:sp>
          <p:nvSpPr>
            <p:cNvPr id="20" name="Rounded Rectangle 19"/>
            <p:cNvSpPr/>
            <p:nvPr/>
          </p:nvSpPr>
          <p:spPr>
            <a:xfrm>
              <a:off x="6640375" y="6985126"/>
              <a:ext cx="4408625" cy="1255846"/>
            </a:xfrm>
            <a:prstGeom prst="roundRect">
              <a:avLst/>
            </a:prstGeom>
            <a:noFill/>
            <a:ln w="57150">
              <a:solidFill>
                <a:srgbClr val="F6B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5" name="Picture 24"/>
          <p:cNvPicPr>
            <a:picLocks noChangeAspect="1"/>
          </p:cNvPicPr>
          <p:nvPr/>
        </p:nvPicPr>
        <p:blipFill>
          <a:blip r:embed="rId3"/>
          <a:stretch>
            <a:fillRect/>
          </a:stretch>
        </p:blipFill>
        <p:spPr>
          <a:xfrm>
            <a:off x="4750907" y="1411943"/>
            <a:ext cx="9736156" cy="2139881"/>
          </a:xfrm>
          <a:prstGeom prst="rect">
            <a:avLst/>
          </a:prstGeom>
        </p:spPr>
      </p:pic>
    </p:spTree>
    <p:extLst>
      <p:ext uri="{BB962C8B-B14F-4D97-AF65-F5344CB8AC3E}">
        <p14:creationId xmlns:p14="http://schemas.microsoft.com/office/powerpoint/2010/main" val="13071108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62724"/>
        </a:solidFill>
        <a:effectLst/>
      </p:bgPr>
    </p:bg>
    <p:spTree>
      <p:nvGrpSpPr>
        <p:cNvPr id="1" name=""/>
        <p:cNvGrpSpPr/>
        <p:nvPr/>
      </p:nvGrpSpPr>
      <p:grpSpPr>
        <a:xfrm>
          <a:off x="0" y="0"/>
          <a:ext cx="0" cy="0"/>
          <a:chOff x="0" y="0"/>
          <a:chExt cx="0" cy="0"/>
        </a:xfrm>
      </p:grpSpPr>
      <p:grpSp>
        <p:nvGrpSpPr>
          <p:cNvPr id="23" name="Group 22"/>
          <p:cNvGrpSpPr/>
          <p:nvPr/>
        </p:nvGrpSpPr>
        <p:grpSpPr>
          <a:xfrm>
            <a:off x="3230378" y="3471852"/>
            <a:ext cx="12623414" cy="4522128"/>
            <a:chOff x="4091270" y="3639399"/>
            <a:chExt cx="4798064" cy="1255846"/>
          </a:xfrm>
          <a:solidFill>
            <a:schemeClr val="bg1"/>
          </a:solidFill>
        </p:grpSpPr>
        <p:sp>
          <p:nvSpPr>
            <p:cNvPr id="8" name="Rounded Rectangle 7"/>
            <p:cNvSpPr/>
            <p:nvPr/>
          </p:nvSpPr>
          <p:spPr>
            <a:xfrm>
              <a:off x="4091270" y="3639399"/>
              <a:ext cx="4798064" cy="1255846"/>
            </a:xfrm>
            <a:prstGeom prst="roundRect">
              <a:avLst/>
            </a:prstGeom>
            <a:grpFill/>
            <a:ln w="57150">
              <a:solidFill>
                <a:srgbClr val="F6B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173543" y="3720218"/>
              <a:ext cx="4633517" cy="1051318"/>
            </a:xfrm>
            <a:prstGeom prst="rect">
              <a:avLst/>
            </a:prstGeom>
            <a:noFill/>
          </p:spPr>
          <p:txBody>
            <a:bodyPr wrap="square">
              <a:spAutoFit/>
            </a:bodyPr>
            <a:lstStyle/>
            <a:p>
              <a:pPr algn="just"/>
              <a:r>
                <a:rPr lang="en-GB" sz="4800" dirty="0">
                  <a:latin typeface="Cambria" panose="02040503050406030204" pitchFamily="18" charset="0"/>
                  <a:ea typeface="Cambria" panose="02040503050406030204" pitchFamily="18" charset="0"/>
                </a:rPr>
                <a:t>Non </a:t>
              </a:r>
              <a:r>
                <a:rPr lang="en-GB" sz="4800" dirty="0" err="1">
                  <a:latin typeface="Cambria" panose="02040503050406030204" pitchFamily="18" charset="0"/>
                  <a:ea typeface="Cambria" panose="02040503050406030204" pitchFamily="18" charset="0"/>
                </a:rPr>
                <a:t>sông</a:t>
              </a:r>
              <a:r>
                <a:rPr lang="en-GB" sz="4800" dirty="0">
                  <a:latin typeface="Cambria" panose="02040503050406030204" pitchFamily="18" charset="0"/>
                  <a:ea typeface="Cambria" panose="02040503050406030204" pitchFamily="18" charset="0"/>
                </a:rPr>
                <a:t> </a:t>
              </a:r>
              <a:r>
                <a:rPr lang="en-GB" sz="4800" dirty="0" err="1">
                  <a:latin typeface="Cambria" panose="02040503050406030204" pitchFamily="18" charset="0"/>
                  <a:ea typeface="Cambria" panose="02040503050406030204" pitchFamily="18" charset="0"/>
                </a:rPr>
                <a:t>Việt</a:t>
              </a:r>
              <a:r>
                <a:rPr lang="en-GB" sz="4800" dirty="0">
                  <a:latin typeface="Cambria" panose="02040503050406030204" pitchFamily="18" charset="0"/>
                  <a:ea typeface="Cambria" panose="02040503050406030204" pitchFamily="18" charset="0"/>
                </a:rPr>
                <a:t> Nam </a:t>
              </a:r>
              <a:r>
                <a:rPr lang="en-GB" sz="4800" dirty="0" err="1">
                  <a:latin typeface="Cambria" panose="02040503050406030204" pitchFamily="18" charset="0"/>
                  <a:ea typeface="Cambria" panose="02040503050406030204" pitchFamily="18" charset="0"/>
                </a:rPr>
                <a:t>có</a:t>
              </a:r>
              <a:r>
                <a:rPr lang="en-GB" sz="4800" dirty="0">
                  <a:latin typeface="Cambria" panose="02040503050406030204" pitchFamily="18" charset="0"/>
                  <a:ea typeface="Cambria" panose="02040503050406030204" pitchFamily="18" charset="0"/>
                </a:rPr>
                <a:t> </a:t>
              </a:r>
              <a:r>
                <a:rPr lang="en-GB" sz="4800" dirty="0" err="1">
                  <a:latin typeface="Cambria" panose="02040503050406030204" pitchFamily="18" charset="0"/>
                  <a:ea typeface="Cambria" panose="02040503050406030204" pitchFamily="18" charset="0"/>
                </a:rPr>
                <a:t>trở</a:t>
              </a:r>
              <a:r>
                <a:rPr lang="en-GB" sz="4800" dirty="0">
                  <a:latin typeface="Cambria" panose="02040503050406030204" pitchFamily="18" charset="0"/>
                  <a:ea typeface="Cambria" panose="02040503050406030204" pitchFamily="18" charset="0"/>
                </a:rPr>
                <a:t> </a:t>
              </a:r>
              <a:r>
                <a:rPr lang="en-GB" sz="4800" dirty="0" err="1">
                  <a:latin typeface="Cambria" panose="02040503050406030204" pitchFamily="18" charset="0"/>
                  <a:ea typeface="Cambria" panose="02040503050406030204" pitchFamily="18" charset="0"/>
                </a:rPr>
                <a:t>nên</a:t>
              </a:r>
              <a:r>
                <a:rPr lang="en-GB" sz="4800" dirty="0">
                  <a:latin typeface="Cambria" panose="02040503050406030204" pitchFamily="18" charset="0"/>
                  <a:ea typeface="Cambria" panose="02040503050406030204" pitchFamily="18" charset="0"/>
                </a:rPr>
                <a:t> </a:t>
              </a:r>
              <a:r>
                <a:rPr lang="en-GB" sz="4800" dirty="0" err="1">
                  <a:latin typeface="Cambria" panose="02040503050406030204" pitchFamily="18" charset="0"/>
                  <a:ea typeface="Cambria" panose="02040503050406030204" pitchFamily="18" charset="0"/>
                </a:rPr>
                <a:t>tươi</a:t>
              </a:r>
              <a:r>
                <a:rPr lang="en-GB" sz="4800" dirty="0">
                  <a:latin typeface="Cambria" panose="02040503050406030204" pitchFamily="18" charset="0"/>
                  <a:ea typeface="Cambria" panose="02040503050406030204" pitchFamily="18" charset="0"/>
                </a:rPr>
                <a:t> </a:t>
              </a:r>
              <a:r>
                <a:rPr lang="en-GB" sz="4800" dirty="0" err="1">
                  <a:latin typeface="Cambria" panose="02040503050406030204" pitchFamily="18" charset="0"/>
                  <a:ea typeface="Cambria" panose="02040503050406030204" pitchFamily="18" charset="0"/>
                </a:rPr>
                <a:t>đẹp</a:t>
              </a:r>
              <a:r>
                <a:rPr lang="en-GB" sz="4800" dirty="0">
                  <a:latin typeface="Cambria" panose="02040503050406030204" pitchFamily="18" charset="0"/>
                  <a:ea typeface="Cambria" panose="02040503050406030204" pitchFamily="18" charset="0"/>
                </a:rPr>
                <a:t> hay </a:t>
              </a:r>
              <a:r>
                <a:rPr lang="en-GB" sz="4800" dirty="0" err="1">
                  <a:latin typeface="Cambria" panose="02040503050406030204" pitchFamily="18" charset="0"/>
                  <a:ea typeface="Cambria" panose="02040503050406030204" pitchFamily="18" charset="0"/>
                </a:rPr>
                <a:t>không</a:t>
              </a:r>
              <a:r>
                <a:rPr lang="en-GB" sz="4800" dirty="0">
                  <a:latin typeface="Cambria" panose="02040503050406030204" pitchFamily="18" charset="0"/>
                  <a:ea typeface="Cambria" panose="02040503050406030204" pitchFamily="18" charset="0"/>
                </a:rPr>
                <a:t>,/ </a:t>
              </a:r>
              <a:r>
                <a:rPr lang="en-GB" sz="4800" dirty="0" err="1">
                  <a:latin typeface="Cambria" panose="02040503050406030204" pitchFamily="18" charset="0"/>
                  <a:ea typeface="Cambria" panose="02040503050406030204" pitchFamily="18" charset="0"/>
                </a:rPr>
                <a:t>dân</a:t>
              </a:r>
              <a:r>
                <a:rPr lang="en-GB" sz="4800" dirty="0">
                  <a:latin typeface="Cambria" panose="02040503050406030204" pitchFamily="18" charset="0"/>
                  <a:ea typeface="Cambria" panose="02040503050406030204" pitchFamily="18" charset="0"/>
                </a:rPr>
                <a:t> </a:t>
              </a:r>
              <a:r>
                <a:rPr lang="en-GB" sz="4800" dirty="0" err="1">
                  <a:latin typeface="Cambria" panose="02040503050406030204" pitchFamily="18" charset="0"/>
                  <a:ea typeface="Cambria" panose="02040503050406030204" pitchFamily="18" charset="0"/>
                </a:rPr>
                <a:t>tộc</a:t>
              </a:r>
              <a:r>
                <a:rPr lang="en-GB" sz="4800" dirty="0">
                  <a:latin typeface="Cambria" panose="02040503050406030204" pitchFamily="18" charset="0"/>
                  <a:ea typeface="Cambria" panose="02040503050406030204" pitchFamily="18" charset="0"/>
                </a:rPr>
                <a:t> </a:t>
              </a:r>
              <a:r>
                <a:rPr lang="en-GB" sz="4800" dirty="0" err="1">
                  <a:latin typeface="Cambria" panose="02040503050406030204" pitchFamily="18" charset="0"/>
                  <a:ea typeface="Cambria" panose="02040503050406030204" pitchFamily="18" charset="0"/>
                </a:rPr>
                <a:t>Việt</a:t>
              </a:r>
              <a:r>
                <a:rPr lang="en-GB" sz="4800" dirty="0">
                  <a:latin typeface="Cambria" panose="02040503050406030204" pitchFamily="18" charset="0"/>
                  <a:ea typeface="Cambria" panose="02040503050406030204" pitchFamily="18" charset="0"/>
                </a:rPr>
                <a:t> Nam </a:t>
              </a:r>
              <a:r>
                <a:rPr lang="en-GB" sz="4800" dirty="0" err="1">
                  <a:latin typeface="Cambria" panose="02040503050406030204" pitchFamily="18" charset="0"/>
                  <a:ea typeface="Cambria" panose="02040503050406030204" pitchFamily="18" charset="0"/>
                </a:rPr>
                <a:t>có</a:t>
              </a:r>
              <a:r>
                <a:rPr lang="en-GB" sz="4800" dirty="0">
                  <a:latin typeface="Cambria" panose="02040503050406030204" pitchFamily="18" charset="0"/>
                  <a:ea typeface="Cambria" panose="02040503050406030204" pitchFamily="18" charset="0"/>
                </a:rPr>
                <a:t> </a:t>
              </a:r>
              <a:r>
                <a:rPr lang="en-GB" sz="4800" dirty="0" err="1">
                  <a:latin typeface="Cambria" panose="02040503050406030204" pitchFamily="18" charset="0"/>
                  <a:ea typeface="Cambria" panose="02040503050406030204" pitchFamily="18" charset="0"/>
                </a:rPr>
                <a:t>bước</a:t>
              </a:r>
              <a:r>
                <a:rPr lang="en-GB" sz="4800" dirty="0">
                  <a:latin typeface="Cambria" panose="02040503050406030204" pitchFamily="18" charset="0"/>
                  <a:ea typeface="Cambria" panose="02040503050406030204" pitchFamily="18" charset="0"/>
                </a:rPr>
                <a:t> </a:t>
              </a:r>
              <a:r>
                <a:rPr lang="en-GB" sz="4800" dirty="0" err="1">
                  <a:latin typeface="Cambria" panose="02040503050406030204" pitchFamily="18" charset="0"/>
                  <a:ea typeface="Cambria" panose="02040503050406030204" pitchFamily="18" charset="0"/>
                </a:rPr>
                <a:t>tới</a:t>
              </a:r>
              <a:r>
                <a:rPr lang="en-GB" sz="4800" dirty="0">
                  <a:latin typeface="Cambria" panose="02040503050406030204" pitchFamily="18" charset="0"/>
                  <a:ea typeface="Cambria" panose="02040503050406030204" pitchFamily="18" charset="0"/>
                </a:rPr>
                <a:t> </a:t>
              </a:r>
              <a:r>
                <a:rPr lang="en-GB" sz="4800" dirty="0" err="1">
                  <a:latin typeface="Cambria" panose="02040503050406030204" pitchFamily="18" charset="0"/>
                  <a:ea typeface="Cambria" panose="02040503050406030204" pitchFamily="18" charset="0"/>
                </a:rPr>
                <a:t>đài</a:t>
              </a:r>
              <a:r>
                <a:rPr lang="en-GB" sz="4800" dirty="0">
                  <a:latin typeface="Cambria" panose="02040503050406030204" pitchFamily="18" charset="0"/>
                  <a:ea typeface="Cambria" panose="02040503050406030204" pitchFamily="18" charset="0"/>
                </a:rPr>
                <a:t> </a:t>
              </a:r>
              <a:r>
                <a:rPr lang="en-GB" sz="4800" dirty="0" err="1">
                  <a:latin typeface="Cambria" panose="02040503050406030204" pitchFamily="18" charset="0"/>
                  <a:ea typeface="Cambria" panose="02040503050406030204" pitchFamily="18" charset="0"/>
                </a:rPr>
                <a:t>vinh</a:t>
              </a:r>
              <a:r>
                <a:rPr lang="en-GB" sz="4800" dirty="0">
                  <a:latin typeface="Cambria" panose="02040503050406030204" pitchFamily="18" charset="0"/>
                  <a:ea typeface="Cambria" panose="02040503050406030204" pitchFamily="18" charset="0"/>
                </a:rPr>
                <a:t> </a:t>
              </a:r>
              <a:r>
                <a:rPr lang="en-GB" sz="4800" dirty="0" err="1">
                  <a:latin typeface="Cambria" panose="02040503050406030204" pitchFamily="18" charset="0"/>
                  <a:ea typeface="Cambria" panose="02040503050406030204" pitchFamily="18" charset="0"/>
                </a:rPr>
                <a:t>quang</a:t>
              </a:r>
              <a:r>
                <a:rPr lang="en-GB" sz="4800" dirty="0">
                  <a:latin typeface="Cambria" panose="02040503050406030204" pitchFamily="18" charset="0"/>
                  <a:ea typeface="Cambria" panose="02040503050406030204" pitchFamily="18" charset="0"/>
                </a:rPr>
                <a:t>/ </a:t>
              </a:r>
              <a:r>
                <a:rPr lang="en-GB" sz="4800" dirty="0" err="1">
                  <a:latin typeface="Cambria" panose="02040503050406030204" pitchFamily="18" charset="0"/>
                  <a:ea typeface="Cambria" panose="02040503050406030204" pitchFamily="18" charset="0"/>
                </a:rPr>
                <a:t>để</a:t>
              </a:r>
              <a:r>
                <a:rPr lang="en-GB" sz="4800" dirty="0">
                  <a:latin typeface="Cambria" panose="02040503050406030204" pitchFamily="18" charset="0"/>
                  <a:ea typeface="Cambria" panose="02040503050406030204" pitchFamily="18" charset="0"/>
                </a:rPr>
                <a:t> </a:t>
              </a:r>
              <a:r>
                <a:rPr lang="en-GB" sz="4800" dirty="0" err="1">
                  <a:latin typeface="Cambria" panose="02040503050406030204" pitchFamily="18" charset="0"/>
                  <a:ea typeface="Cambria" panose="02040503050406030204" pitchFamily="18" charset="0"/>
                </a:rPr>
                <a:t>sánh</a:t>
              </a:r>
              <a:r>
                <a:rPr lang="en-GB" sz="4800" dirty="0">
                  <a:latin typeface="Cambria" panose="02040503050406030204" pitchFamily="18" charset="0"/>
                  <a:ea typeface="Cambria" panose="02040503050406030204" pitchFamily="18" charset="0"/>
                </a:rPr>
                <a:t> </a:t>
              </a:r>
              <a:r>
                <a:rPr lang="en-GB" sz="4800" dirty="0" err="1">
                  <a:latin typeface="Cambria" panose="02040503050406030204" pitchFamily="18" charset="0"/>
                  <a:ea typeface="Cambria" panose="02040503050406030204" pitchFamily="18" charset="0"/>
                </a:rPr>
                <a:t>vai</a:t>
              </a:r>
              <a:r>
                <a:rPr lang="en-GB" sz="4800" dirty="0">
                  <a:latin typeface="Cambria" panose="02040503050406030204" pitchFamily="18" charset="0"/>
                  <a:ea typeface="Cambria" panose="02040503050406030204" pitchFamily="18" charset="0"/>
                </a:rPr>
                <a:t> </a:t>
              </a:r>
              <a:r>
                <a:rPr lang="en-GB" sz="4800" dirty="0" err="1">
                  <a:latin typeface="Cambria" panose="02040503050406030204" pitchFamily="18" charset="0"/>
                  <a:ea typeface="Cambria" panose="02040503050406030204" pitchFamily="18" charset="0"/>
                </a:rPr>
                <a:t>với</a:t>
              </a:r>
              <a:r>
                <a:rPr lang="en-GB" sz="4800" dirty="0">
                  <a:latin typeface="Cambria" panose="02040503050406030204" pitchFamily="18" charset="0"/>
                  <a:ea typeface="Cambria" panose="02040503050406030204" pitchFamily="18" charset="0"/>
                </a:rPr>
                <a:t> </a:t>
              </a:r>
              <a:r>
                <a:rPr lang="en-GB" sz="4800" dirty="0" err="1">
                  <a:latin typeface="Cambria" panose="02040503050406030204" pitchFamily="18" charset="0"/>
                  <a:ea typeface="Cambria" panose="02040503050406030204" pitchFamily="18" charset="0"/>
                </a:rPr>
                <a:t>các</a:t>
              </a:r>
              <a:r>
                <a:rPr lang="en-GB" sz="4800" dirty="0">
                  <a:latin typeface="Cambria" panose="02040503050406030204" pitchFamily="18" charset="0"/>
                  <a:ea typeface="Cambria" panose="02040503050406030204" pitchFamily="18" charset="0"/>
                </a:rPr>
                <a:t> </a:t>
              </a:r>
              <a:r>
                <a:rPr lang="en-GB" sz="4800" dirty="0" err="1">
                  <a:latin typeface="Cambria" panose="02040503050406030204" pitchFamily="18" charset="0"/>
                  <a:ea typeface="Cambria" panose="02040503050406030204" pitchFamily="18" charset="0"/>
                </a:rPr>
                <a:t>cường</a:t>
              </a:r>
              <a:r>
                <a:rPr lang="en-GB" sz="4800" dirty="0">
                  <a:latin typeface="Cambria" panose="02040503050406030204" pitchFamily="18" charset="0"/>
                  <a:ea typeface="Cambria" panose="02040503050406030204" pitchFamily="18" charset="0"/>
                </a:rPr>
                <a:t> </a:t>
              </a:r>
              <a:r>
                <a:rPr lang="en-GB" sz="4800" dirty="0" err="1">
                  <a:latin typeface="Cambria" panose="02040503050406030204" pitchFamily="18" charset="0"/>
                  <a:ea typeface="Cambria" panose="02040503050406030204" pitchFamily="18" charset="0"/>
                </a:rPr>
                <a:t>quốc</a:t>
              </a:r>
              <a:r>
                <a:rPr lang="en-GB" sz="4800" dirty="0">
                  <a:latin typeface="Cambria" panose="02040503050406030204" pitchFamily="18" charset="0"/>
                  <a:ea typeface="Cambria" panose="02040503050406030204" pitchFamily="18" charset="0"/>
                </a:rPr>
                <a:t> </a:t>
              </a:r>
              <a:r>
                <a:rPr lang="en-GB" sz="4800" dirty="0" err="1">
                  <a:latin typeface="Cambria" panose="02040503050406030204" pitchFamily="18" charset="0"/>
                  <a:ea typeface="Cambria" panose="02040503050406030204" pitchFamily="18" charset="0"/>
                </a:rPr>
                <a:t>năm</a:t>
              </a:r>
              <a:r>
                <a:rPr lang="en-GB" sz="4800" dirty="0">
                  <a:latin typeface="Cambria" panose="02040503050406030204" pitchFamily="18" charset="0"/>
                  <a:ea typeface="Cambria" panose="02040503050406030204" pitchFamily="18" charset="0"/>
                </a:rPr>
                <a:t> </a:t>
              </a:r>
              <a:r>
                <a:rPr lang="en-GB" sz="4800" dirty="0" err="1">
                  <a:latin typeface="Cambria" panose="02040503050406030204" pitchFamily="18" charset="0"/>
                  <a:ea typeface="Cambria" panose="02040503050406030204" pitchFamily="18" charset="0"/>
                </a:rPr>
                <a:t>châu</a:t>
              </a:r>
              <a:r>
                <a:rPr lang="en-GB" sz="4800" dirty="0">
                  <a:latin typeface="Cambria" panose="02040503050406030204" pitchFamily="18" charset="0"/>
                  <a:ea typeface="Cambria" panose="02040503050406030204" pitchFamily="18" charset="0"/>
                </a:rPr>
                <a:t> </a:t>
              </a:r>
              <a:r>
                <a:rPr lang="en-GB" sz="4800" dirty="0" err="1">
                  <a:latin typeface="Cambria" panose="02040503050406030204" pitchFamily="18" charset="0"/>
                  <a:ea typeface="Cambria" panose="02040503050406030204" pitchFamily="18" charset="0"/>
                </a:rPr>
                <a:t>được</a:t>
              </a:r>
              <a:r>
                <a:rPr lang="en-GB" sz="4800" dirty="0">
                  <a:latin typeface="Cambria" panose="02040503050406030204" pitchFamily="18" charset="0"/>
                  <a:ea typeface="Cambria" panose="02040503050406030204" pitchFamily="18" charset="0"/>
                </a:rPr>
                <a:t> hay </a:t>
              </a:r>
              <a:r>
                <a:rPr lang="en-GB" sz="4800" dirty="0" err="1">
                  <a:latin typeface="Cambria" panose="02040503050406030204" pitchFamily="18" charset="0"/>
                  <a:ea typeface="Cambria" panose="02040503050406030204" pitchFamily="18" charset="0"/>
                </a:rPr>
                <a:t>không</a:t>
              </a:r>
              <a:r>
                <a:rPr lang="en-GB" sz="4800" dirty="0">
                  <a:latin typeface="Cambria" panose="02040503050406030204" pitchFamily="18" charset="0"/>
                  <a:ea typeface="Cambria" panose="02040503050406030204" pitchFamily="18" charset="0"/>
                </a:rPr>
                <a:t>,/ </a:t>
              </a:r>
              <a:r>
                <a:rPr lang="en-GB" sz="4800" dirty="0" err="1">
                  <a:latin typeface="Cambria" panose="02040503050406030204" pitchFamily="18" charset="0"/>
                  <a:ea typeface="Cambria" panose="02040503050406030204" pitchFamily="18" charset="0"/>
                </a:rPr>
                <a:t>chính</a:t>
              </a:r>
              <a:r>
                <a:rPr lang="en-GB" sz="4800" dirty="0">
                  <a:latin typeface="Cambria" panose="02040503050406030204" pitchFamily="18" charset="0"/>
                  <a:ea typeface="Cambria" panose="02040503050406030204" pitchFamily="18" charset="0"/>
                </a:rPr>
                <a:t> </a:t>
              </a:r>
              <a:r>
                <a:rPr lang="en-GB" sz="4800" dirty="0" err="1">
                  <a:latin typeface="Cambria" panose="02040503050406030204" pitchFamily="18" charset="0"/>
                  <a:ea typeface="Cambria" panose="02040503050406030204" pitchFamily="18" charset="0"/>
                </a:rPr>
                <a:t>là</a:t>
              </a:r>
              <a:r>
                <a:rPr lang="en-GB" sz="4800" dirty="0">
                  <a:latin typeface="Cambria" panose="02040503050406030204" pitchFamily="18" charset="0"/>
                  <a:ea typeface="Cambria" panose="02040503050406030204" pitchFamily="18" charset="0"/>
                </a:rPr>
                <a:t> </a:t>
              </a:r>
              <a:r>
                <a:rPr lang="en-GB" sz="4800" dirty="0" err="1">
                  <a:latin typeface="Cambria" panose="02040503050406030204" pitchFamily="18" charset="0"/>
                  <a:ea typeface="Cambria" panose="02040503050406030204" pitchFamily="18" charset="0"/>
                </a:rPr>
                <a:t>nhờ</a:t>
              </a:r>
              <a:r>
                <a:rPr lang="en-GB" sz="4800" dirty="0">
                  <a:latin typeface="Cambria" panose="02040503050406030204" pitchFamily="18" charset="0"/>
                  <a:ea typeface="Cambria" panose="02040503050406030204" pitchFamily="18" charset="0"/>
                </a:rPr>
                <a:t> </a:t>
              </a:r>
              <a:r>
                <a:rPr lang="en-GB" sz="4800" dirty="0" err="1">
                  <a:latin typeface="Cambria" panose="02040503050406030204" pitchFamily="18" charset="0"/>
                  <a:ea typeface="Cambria" panose="02040503050406030204" pitchFamily="18" charset="0"/>
                </a:rPr>
                <a:t>một</a:t>
              </a:r>
              <a:r>
                <a:rPr lang="en-GB" sz="4800" dirty="0">
                  <a:latin typeface="Cambria" panose="02040503050406030204" pitchFamily="18" charset="0"/>
                  <a:ea typeface="Cambria" panose="02040503050406030204" pitchFamily="18" charset="0"/>
                </a:rPr>
                <a:t> </a:t>
              </a:r>
              <a:r>
                <a:rPr lang="en-GB" sz="4800" dirty="0" err="1">
                  <a:latin typeface="Cambria" panose="02040503050406030204" pitchFamily="18" charset="0"/>
                  <a:ea typeface="Cambria" panose="02040503050406030204" pitchFamily="18" charset="0"/>
                </a:rPr>
                <a:t>phần</a:t>
              </a:r>
              <a:r>
                <a:rPr lang="en-GB" sz="4800" dirty="0">
                  <a:latin typeface="Cambria" panose="02040503050406030204" pitchFamily="18" charset="0"/>
                  <a:ea typeface="Cambria" panose="02040503050406030204" pitchFamily="18" charset="0"/>
                </a:rPr>
                <a:t> </a:t>
              </a:r>
              <a:r>
                <a:rPr lang="en-GB" sz="4800" dirty="0" err="1">
                  <a:latin typeface="Cambria" panose="02040503050406030204" pitchFamily="18" charset="0"/>
                  <a:ea typeface="Cambria" panose="02040503050406030204" pitchFamily="18" charset="0"/>
                </a:rPr>
                <a:t>lớn</a:t>
              </a:r>
              <a:r>
                <a:rPr lang="en-GB" sz="4800" dirty="0">
                  <a:latin typeface="Cambria" panose="02040503050406030204" pitchFamily="18" charset="0"/>
                  <a:ea typeface="Cambria" panose="02040503050406030204" pitchFamily="18" charset="0"/>
                </a:rPr>
                <a:t> ở </a:t>
              </a:r>
              <a:r>
                <a:rPr lang="en-GB" sz="4800" dirty="0" err="1">
                  <a:latin typeface="Cambria" panose="02040503050406030204" pitchFamily="18" charset="0"/>
                  <a:ea typeface="Cambria" panose="02040503050406030204" pitchFamily="18" charset="0"/>
                </a:rPr>
                <a:t>công</a:t>
              </a:r>
              <a:r>
                <a:rPr lang="en-GB" sz="4800" dirty="0">
                  <a:latin typeface="Cambria" panose="02040503050406030204" pitchFamily="18" charset="0"/>
                  <a:ea typeface="Cambria" panose="02040503050406030204" pitchFamily="18" charset="0"/>
                </a:rPr>
                <a:t> </a:t>
              </a:r>
              <a:r>
                <a:rPr lang="en-GB" sz="4800" dirty="0" err="1">
                  <a:latin typeface="Cambria" panose="02040503050406030204" pitchFamily="18" charset="0"/>
                  <a:ea typeface="Cambria" panose="02040503050406030204" pitchFamily="18" charset="0"/>
                </a:rPr>
                <a:t>học</a:t>
              </a:r>
              <a:r>
                <a:rPr lang="en-GB" sz="4800" dirty="0">
                  <a:latin typeface="Cambria" panose="02040503050406030204" pitchFamily="18" charset="0"/>
                  <a:ea typeface="Cambria" panose="02040503050406030204" pitchFamily="18" charset="0"/>
                </a:rPr>
                <a:t> </a:t>
              </a:r>
              <a:r>
                <a:rPr lang="en-GB" sz="4800" dirty="0" err="1">
                  <a:latin typeface="Cambria" panose="02040503050406030204" pitchFamily="18" charset="0"/>
                  <a:ea typeface="Cambria" panose="02040503050406030204" pitchFamily="18" charset="0"/>
                </a:rPr>
                <a:t>tập</a:t>
              </a:r>
              <a:r>
                <a:rPr lang="en-GB" sz="4800" dirty="0">
                  <a:latin typeface="Cambria" panose="02040503050406030204" pitchFamily="18" charset="0"/>
                  <a:ea typeface="Cambria" panose="02040503050406030204" pitchFamily="18" charset="0"/>
                </a:rPr>
                <a:t> </a:t>
              </a:r>
              <a:r>
                <a:rPr lang="en-GB" sz="4800" dirty="0" err="1">
                  <a:latin typeface="Cambria" panose="02040503050406030204" pitchFamily="18" charset="0"/>
                  <a:ea typeface="Cambria" panose="02040503050406030204" pitchFamily="18" charset="0"/>
                </a:rPr>
                <a:t>của</a:t>
              </a:r>
              <a:r>
                <a:rPr lang="en-GB" sz="4800" dirty="0">
                  <a:latin typeface="Cambria" panose="02040503050406030204" pitchFamily="18" charset="0"/>
                  <a:ea typeface="Cambria" panose="02040503050406030204" pitchFamily="18" charset="0"/>
                </a:rPr>
                <a:t> </a:t>
              </a:r>
              <a:r>
                <a:rPr lang="en-GB" sz="4800" dirty="0" err="1">
                  <a:latin typeface="Cambria" panose="02040503050406030204" pitchFamily="18" charset="0"/>
                  <a:ea typeface="Cambria" panose="02040503050406030204" pitchFamily="18" charset="0"/>
                </a:rPr>
                <a:t>các</a:t>
              </a:r>
              <a:r>
                <a:rPr lang="en-GB" sz="4800" dirty="0">
                  <a:latin typeface="Cambria" panose="02040503050406030204" pitchFamily="18" charset="0"/>
                  <a:ea typeface="Cambria" panose="02040503050406030204" pitchFamily="18" charset="0"/>
                </a:rPr>
                <a:t> </a:t>
              </a:r>
              <a:r>
                <a:rPr lang="en-GB" sz="4800" dirty="0" err="1">
                  <a:latin typeface="Cambria" panose="02040503050406030204" pitchFamily="18" charset="0"/>
                  <a:ea typeface="Cambria" panose="02040503050406030204" pitchFamily="18" charset="0"/>
                </a:rPr>
                <a:t>em</a:t>
              </a:r>
              <a:r>
                <a:rPr lang="en-GB" sz="4800" dirty="0">
                  <a:latin typeface="Cambria" panose="02040503050406030204" pitchFamily="18" charset="0"/>
                  <a:ea typeface="Cambria" panose="02040503050406030204" pitchFamily="18" charset="0"/>
                </a:rPr>
                <a:t>.//</a:t>
              </a:r>
            </a:p>
          </p:txBody>
        </p:sp>
      </p:grpSp>
      <p:pic>
        <p:nvPicPr>
          <p:cNvPr id="7" name="Picture 6"/>
          <p:cNvPicPr>
            <a:picLocks noChangeAspect="1"/>
          </p:cNvPicPr>
          <p:nvPr/>
        </p:nvPicPr>
        <p:blipFill>
          <a:blip r:embed="rId2"/>
          <a:stretch>
            <a:fillRect/>
          </a:stretch>
        </p:blipFill>
        <p:spPr>
          <a:xfrm>
            <a:off x="4171041" y="1676105"/>
            <a:ext cx="10742083" cy="2139881"/>
          </a:xfrm>
          <a:prstGeom prst="rect">
            <a:avLst/>
          </a:prstGeom>
        </p:spPr>
      </p:pic>
    </p:spTree>
    <p:extLst>
      <p:ext uri="{BB962C8B-B14F-4D97-AF65-F5344CB8AC3E}">
        <p14:creationId xmlns:p14="http://schemas.microsoft.com/office/powerpoint/2010/main" val="10052381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62724"/>
        </a:solidFill>
        <a:effectLst/>
      </p:bgPr>
    </p:bg>
    <p:spTree>
      <p:nvGrpSpPr>
        <p:cNvPr id="1" name=""/>
        <p:cNvGrpSpPr/>
        <p:nvPr/>
      </p:nvGrpSpPr>
      <p:grpSpPr>
        <a:xfrm>
          <a:off x="0" y="0"/>
          <a:ext cx="0" cy="0"/>
          <a:chOff x="0" y="0"/>
          <a:chExt cx="0" cy="0"/>
        </a:xfrm>
      </p:grpSpPr>
      <p:grpSp>
        <p:nvGrpSpPr>
          <p:cNvPr id="23" name="Group 22"/>
          <p:cNvGrpSpPr/>
          <p:nvPr/>
        </p:nvGrpSpPr>
        <p:grpSpPr>
          <a:xfrm>
            <a:off x="3230378" y="3316815"/>
            <a:ext cx="12623414" cy="4948250"/>
            <a:chOff x="4091270" y="3639399"/>
            <a:chExt cx="4798064" cy="1374185"/>
          </a:xfrm>
          <a:solidFill>
            <a:schemeClr val="bg1"/>
          </a:solidFill>
        </p:grpSpPr>
        <p:sp>
          <p:nvSpPr>
            <p:cNvPr id="8" name="Rounded Rectangle 7"/>
            <p:cNvSpPr/>
            <p:nvPr/>
          </p:nvSpPr>
          <p:spPr>
            <a:xfrm>
              <a:off x="4091270" y="3639399"/>
              <a:ext cx="4798064" cy="1374185"/>
            </a:xfrm>
            <a:prstGeom prst="roundRect">
              <a:avLst/>
            </a:prstGeom>
            <a:grpFill/>
            <a:ln w="57150">
              <a:solidFill>
                <a:srgbClr val="F6B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173543" y="3698265"/>
              <a:ext cx="4633517" cy="1256453"/>
            </a:xfrm>
            <a:prstGeom prst="rect">
              <a:avLst/>
            </a:prstGeom>
            <a:noFill/>
          </p:spPr>
          <p:txBody>
            <a:bodyPr wrap="square">
              <a:spAutoFit/>
            </a:bodyPr>
            <a:lstStyle/>
            <a:p>
              <a:pPr algn="just"/>
              <a:r>
                <a:rPr lang="en-GB" sz="4800" dirty="0">
                  <a:latin typeface="Cambria" panose="02040503050406030204" pitchFamily="18" charset="0"/>
                  <a:ea typeface="Cambria" panose="02040503050406030204" pitchFamily="18" charset="0"/>
                </a:rPr>
                <a:t>       </a:t>
              </a:r>
              <a:r>
                <a:rPr lang="vi-VN" sz="4800" b="1" i="1" dirty="0">
                  <a:latin typeface="Cambria" panose="02040503050406030204" pitchFamily="18" charset="0"/>
                  <a:ea typeface="Cambria" panose="02040503050406030204" pitchFamily="18" charset="0"/>
                </a:rPr>
                <a:t>Việt Nam Dân chủ Cộng hoà</a:t>
              </a:r>
              <a:r>
                <a:rPr lang="vi-VN" sz="4800" dirty="0">
                  <a:latin typeface="Cambria" panose="02040503050406030204" pitchFamily="18" charset="0"/>
                  <a:ea typeface="Cambria" panose="02040503050406030204" pitchFamily="18" charset="0"/>
                </a:rPr>
                <a:t>: tên nước là từ năm 1945 đến năm 1976. Văn bản trên được trích từ thư của Bác Hồ gửi học sinh cả nước nhân ngày khai giảng năm học đầu tiên của nước Việt Nam Dân chủ Cộng hoà, tháng 9 năm 1945.</a:t>
              </a:r>
              <a:endParaRPr lang="en-GB" sz="4800" dirty="0">
                <a:latin typeface="Cambria" panose="02040503050406030204" pitchFamily="18" charset="0"/>
                <a:ea typeface="Cambria" panose="02040503050406030204" pitchFamily="18" charset="0"/>
              </a:endParaRPr>
            </a:p>
          </p:txBody>
        </p:sp>
      </p:grpSp>
      <p:pic>
        <p:nvPicPr>
          <p:cNvPr id="7" name="Picture 6"/>
          <p:cNvPicPr>
            <a:picLocks noChangeAspect="1"/>
          </p:cNvPicPr>
          <p:nvPr/>
        </p:nvPicPr>
        <p:blipFill>
          <a:blip r:embed="rId2"/>
          <a:stretch>
            <a:fillRect/>
          </a:stretch>
        </p:blipFill>
        <p:spPr>
          <a:xfrm>
            <a:off x="4171041" y="1390694"/>
            <a:ext cx="10742083" cy="2139881"/>
          </a:xfrm>
          <a:prstGeom prst="rect">
            <a:avLst/>
          </a:prstGeom>
        </p:spPr>
      </p:pic>
    </p:spTree>
    <p:extLst>
      <p:ext uri="{BB962C8B-B14F-4D97-AF65-F5344CB8AC3E}">
        <p14:creationId xmlns:p14="http://schemas.microsoft.com/office/powerpoint/2010/main" val="8035734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2724"/>
        </a:solidFill>
        <a:effectLst/>
      </p:bgPr>
    </p:bg>
    <p:spTree>
      <p:nvGrpSpPr>
        <p:cNvPr id="1" name=""/>
        <p:cNvGrpSpPr/>
        <p:nvPr/>
      </p:nvGrpSpPr>
      <p:grpSpPr>
        <a:xfrm>
          <a:off x="0" y="0"/>
          <a:ext cx="0" cy="0"/>
          <a:chOff x="0" y="0"/>
          <a:chExt cx="0" cy="0"/>
        </a:xfrm>
      </p:grpSpPr>
      <p:grpSp>
        <p:nvGrpSpPr>
          <p:cNvPr id="23" name="Group 22"/>
          <p:cNvGrpSpPr/>
          <p:nvPr/>
        </p:nvGrpSpPr>
        <p:grpSpPr>
          <a:xfrm>
            <a:off x="3230378" y="3471851"/>
            <a:ext cx="12623414" cy="4522128"/>
            <a:chOff x="4091270" y="3639399"/>
            <a:chExt cx="4798064" cy="1255846"/>
          </a:xfrm>
          <a:solidFill>
            <a:schemeClr val="bg1"/>
          </a:solidFill>
        </p:grpSpPr>
        <p:sp>
          <p:nvSpPr>
            <p:cNvPr id="8" name="Rounded Rectangle 7"/>
            <p:cNvSpPr/>
            <p:nvPr/>
          </p:nvSpPr>
          <p:spPr>
            <a:xfrm>
              <a:off x="4091270" y="3639399"/>
              <a:ext cx="4798064" cy="1255846"/>
            </a:xfrm>
            <a:prstGeom prst="roundRect">
              <a:avLst/>
            </a:prstGeom>
            <a:grpFill/>
            <a:ln w="57150">
              <a:solidFill>
                <a:srgbClr val="F6B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173543" y="3720218"/>
              <a:ext cx="4633517" cy="1051318"/>
            </a:xfrm>
            <a:prstGeom prst="rect">
              <a:avLst/>
            </a:prstGeom>
            <a:noFill/>
          </p:spPr>
          <p:txBody>
            <a:bodyPr wrap="square">
              <a:spAutoFit/>
            </a:bodyPr>
            <a:lstStyle/>
            <a:p>
              <a:pPr algn="just"/>
              <a:r>
                <a:rPr lang="en-GB" sz="4800" b="1" i="1" dirty="0">
                  <a:latin typeface="Cambria" panose="02040503050406030204" pitchFamily="18" charset="0"/>
                  <a:ea typeface="Cambria" panose="02040503050406030204" pitchFamily="18" charset="0"/>
                </a:rPr>
                <a:t>- </a:t>
              </a:r>
              <a:r>
                <a:rPr lang="vi-VN" sz="4800" b="1" i="1" dirty="0">
                  <a:latin typeface="Cambria" panose="02040503050406030204" pitchFamily="18" charset="0"/>
                  <a:ea typeface="Cambria" panose="02040503050406030204" pitchFamily="18" charset="0"/>
                </a:rPr>
                <a:t>Bao nhiêu cuộc chuyển biến khác thường</a:t>
              </a:r>
              <a:r>
                <a:rPr lang="vi-VN" sz="4800" dirty="0">
                  <a:latin typeface="Cambria" panose="02040503050406030204" pitchFamily="18" charset="0"/>
                  <a:ea typeface="Cambria" panose="02040503050406030204" pitchFamily="18" charset="0"/>
                </a:rPr>
                <a:t>: ý nói những sự kiện lớn từ giữa năm 1945 đến ngày khai trường, nổi bật là cuộc Cách mạng tháng Tám và sự ra đời nước Việt Nam Dân chủ Cộng hoà.</a:t>
              </a:r>
              <a:endParaRPr lang="en-GB" sz="4800" dirty="0">
                <a:latin typeface="Cambria" panose="02040503050406030204" pitchFamily="18" charset="0"/>
                <a:ea typeface="Cambria" panose="02040503050406030204" pitchFamily="18" charset="0"/>
              </a:endParaRPr>
            </a:p>
          </p:txBody>
        </p:sp>
      </p:grpSp>
      <p:pic>
        <p:nvPicPr>
          <p:cNvPr id="12" name="Picture 11"/>
          <p:cNvPicPr>
            <a:picLocks noChangeAspect="1"/>
          </p:cNvPicPr>
          <p:nvPr/>
        </p:nvPicPr>
        <p:blipFill>
          <a:blip r:embed="rId2"/>
          <a:stretch>
            <a:fillRect/>
          </a:stretch>
        </p:blipFill>
        <p:spPr>
          <a:xfrm>
            <a:off x="4171041" y="1390694"/>
            <a:ext cx="10742083" cy="2139881"/>
          </a:xfrm>
          <a:prstGeom prst="rect">
            <a:avLst/>
          </a:prstGeom>
        </p:spPr>
      </p:pic>
    </p:spTree>
    <p:extLst>
      <p:ext uri="{BB962C8B-B14F-4D97-AF65-F5344CB8AC3E}">
        <p14:creationId xmlns:p14="http://schemas.microsoft.com/office/powerpoint/2010/main" val="3005261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62724"/>
        </a:solidFill>
        <a:effectLst/>
      </p:bgPr>
    </p:bg>
    <p:spTree>
      <p:nvGrpSpPr>
        <p:cNvPr id="1" name=""/>
        <p:cNvGrpSpPr/>
        <p:nvPr/>
      </p:nvGrpSpPr>
      <p:grpSpPr>
        <a:xfrm>
          <a:off x="0" y="0"/>
          <a:ext cx="0" cy="0"/>
          <a:chOff x="0" y="0"/>
          <a:chExt cx="0" cy="0"/>
        </a:xfrm>
      </p:grpSpPr>
      <p:grpSp>
        <p:nvGrpSpPr>
          <p:cNvPr id="14" name="Group 13"/>
          <p:cNvGrpSpPr/>
          <p:nvPr/>
        </p:nvGrpSpPr>
        <p:grpSpPr>
          <a:xfrm>
            <a:off x="1126319" y="952500"/>
            <a:ext cx="16230600" cy="8479769"/>
            <a:chOff x="6613206" y="1083684"/>
            <a:chExt cx="10771541" cy="6235153"/>
          </a:xfrm>
        </p:grpSpPr>
        <p:sp>
          <p:nvSpPr>
            <p:cNvPr id="2" name="Freeform 2"/>
            <p:cNvSpPr/>
            <p:nvPr/>
          </p:nvSpPr>
          <p:spPr>
            <a:xfrm rot="355552">
              <a:off x="14524049" y="1083684"/>
              <a:ext cx="2860698" cy="3760104"/>
            </a:xfrm>
            <a:custGeom>
              <a:avLst/>
              <a:gdLst/>
              <a:ahLst/>
              <a:cxnLst/>
              <a:rect l="l" t="t" r="r" b="b"/>
              <a:pathLst>
                <a:path w="4710777" h="5198743">
                  <a:moveTo>
                    <a:pt x="0" y="0"/>
                  </a:moveTo>
                  <a:lnTo>
                    <a:pt x="4710777" y="0"/>
                  </a:lnTo>
                  <a:lnTo>
                    <a:pt x="4710777" y="5198743"/>
                  </a:lnTo>
                  <a:lnTo>
                    <a:pt x="0" y="5198743"/>
                  </a:lnTo>
                  <a:lnTo>
                    <a:pt x="0" y="0"/>
                  </a:lnTo>
                  <a:close/>
                </a:path>
              </a:pathLst>
            </a:custGeom>
            <a:blipFill>
              <a:blip r:embed="rId2"/>
              <a:stretch>
                <a:fillRect l="-5179" r="-5179"/>
              </a:stretch>
            </a:blipFill>
          </p:spPr>
        </p:sp>
        <p:sp>
          <p:nvSpPr>
            <p:cNvPr id="3" name="Freeform 3"/>
            <p:cNvSpPr/>
            <p:nvPr/>
          </p:nvSpPr>
          <p:spPr>
            <a:xfrm rot="-130388">
              <a:off x="6613206" y="3558733"/>
              <a:ext cx="2860698" cy="3760104"/>
            </a:xfrm>
            <a:custGeom>
              <a:avLst/>
              <a:gdLst/>
              <a:ahLst/>
              <a:cxnLst/>
              <a:rect l="l" t="t" r="r" b="b"/>
              <a:pathLst>
                <a:path w="4710777" h="5198743">
                  <a:moveTo>
                    <a:pt x="0" y="0"/>
                  </a:moveTo>
                  <a:lnTo>
                    <a:pt x="4710777" y="0"/>
                  </a:lnTo>
                  <a:lnTo>
                    <a:pt x="4710777" y="5198743"/>
                  </a:lnTo>
                  <a:lnTo>
                    <a:pt x="0" y="5198743"/>
                  </a:lnTo>
                  <a:lnTo>
                    <a:pt x="0" y="0"/>
                  </a:lnTo>
                  <a:close/>
                </a:path>
              </a:pathLst>
            </a:custGeom>
            <a:blipFill>
              <a:blip r:embed="rId2"/>
              <a:stretch>
                <a:fillRect l="-5179" r="-5179"/>
              </a:stretch>
            </a:blipFill>
          </p:spPr>
        </p:sp>
        <p:grpSp>
          <p:nvGrpSpPr>
            <p:cNvPr id="4" name="Group 4"/>
            <p:cNvGrpSpPr/>
            <p:nvPr/>
          </p:nvGrpSpPr>
          <p:grpSpPr>
            <a:xfrm>
              <a:off x="7467599" y="1272848"/>
              <a:ext cx="9490569" cy="5775652"/>
              <a:chOff x="0" y="0"/>
              <a:chExt cx="4024168" cy="2056188"/>
            </a:xfrm>
          </p:grpSpPr>
          <p:sp>
            <p:nvSpPr>
              <p:cNvPr id="5" name="Freeform 5"/>
              <p:cNvSpPr/>
              <p:nvPr/>
            </p:nvSpPr>
            <p:spPr>
              <a:xfrm>
                <a:off x="16510" y="11430"/>
                <a:ext cx="3993688" cy="2032058"/>
              </a:xfrm>
              <a:custGeom>
                <a:avLst/>
                <a:gdLst/>
                <a:ahLst/>
                <a:cxnLst/>
                <a:rect l="l" t="t" r="r" b="b"/>
                <a:pathLst>
                  <a:path w="3993688" h="2032058">
                    <a:moveTo>
                      <a:pt x="1270" y="0"/>
                    </a:moveTo>
                    <a:lnTo>
                      <a:pt x="3993688" y="15240"/>
                    </a:lnTo>
                    <a:lnTo>
                      <a:pt x="3961938" y="2032058"/>
                    </a:lnTo>
                    <a:lnTo>
                      <a:pt x="1444020" y="2032058"/>
                    </a:lnTo>
                    <a:lnTo>
                      <a:pt x="0" y="2005388"/>
                    </a:lnTo>
                    <a:lnTo>
                      <a:pt x="11430" y="656320"/>
                    </a:lnTo>
                    <a:close/>
                  </a:path>
                </a:pathLst>
              </a:custGeom>
              <a:solidFill>
                <a:schemeClr val="bg1"/>
              </a:solidFill>
            </p:spPr>
          </p:sp>
          <p:sp>
            <p:nvSpPr>
              <p:cNvPr id="6" name="Freeform 6"/>
              <p:cNvSpPr/>
              <p:nvPr/>
            </p:nvSpPr>
            <p:spPr>
              <a:xfrm>
                <a:off x="0" y="-1270"/>
                <a:ext cx="4022898" cy="2057458"/>
              </a:xfrm>
              <a:custGeom>
                <a:avLst/>
                <a:gdLst/>
                <a:ahLst/>
                <a:cxnLst/>
                <a:rect l="l" t="t" r="r" b="b"/>
                <a:pathLst>
                  <a:path w="4022898" h="2057458">
                    <a:moveTo>
                      <a:pt x="3988608" y="2032058"/>
                    </a:moveTo>
                    <a:cubicBezTo>
                      <a:pt x="3986068" y="2035868"/>
                      <a:pt x="3982258" y="2040948"/>
                      <a:pt x="3978448" y="2044758"/>
                    </a:cubicBezTo>
                    <a:cubicBezTo>
                      <a:pt x="3974638" y="2047298"/>
                      <a:pt x="3969558" y="2049838"/>
                      <a:pt x="3965748" y="2049838"/>
                    </a:cubicBezTo>
                    <a:cubicBezTo>
                      <a:pt x="3835649" y="2048568"/>
                      <a:pt x="3665322" y="2054918"/>
                      <a:pt x="3491840" y="2057458"/>
                    </a:cubicBezTo>
                    <a:cubicBezTo>
                      <a:pt x="3438219" y="2057458"/>
                      <a:pt x="3381443" y="2056188"/>
                      <a:pt x="3327822" y="2056188"/>
                    </a:cubicBezTo>
                    <a:cubicBezTo>
                      <a:pt x="3207962" y="2054918"/>
                      <a:pt x="3088102" y="2053648"/>
                      <a:pt x="2968242" y="2053648"/>
                    </a:cubicBezTo>
                    <a:lnTo>
                      <a:pt x="2577120" y="2053648"/>
                    </a:lnTo>
                    <a:cubicBezTo>
                      <a:pt x="2488802" y="2053648"/>
                      <a:pt x="2403638" y="2052378"/>
                      <a:pt x="2315320" y="2052378"/>
                    </a:cubicBezTo>
                    <a:cubicBezTo>
                      <a:pt x="2239619" y="2052378"/>
                      <a:pt x="2160764" y="2052378"/>
                      <a:pt x="2085063" y="2053648"/>
                    </a:cubicBezTo>
                    <a:lnTo>
                      <a:pt x="2037750" y="2053648"/>
                    </a:lnTo>
                    <a:cubicBezTo>
                      <a:pt x="1927353" y="2052378"/>
                      <a:pt x="697211" y="2051108"/>
                      <a:pt x="586814" y="2048568"/>
                    </a:cubicBezTo>
                    <a:cubicBezTo>
                      <a:pt x="520576" y="2047298"/>
                      <a:pt x="454337" y="2042218"/>
                      <a:pt x="388099" y="2039678"/>
                    </a:cubicBezTo>
                    <a:cubicBezTo>
                      <a:pt x="268239" y="2034598"/>
                      <a:pt x="148379" y="2030788"/>
                      <a:pt x="41910" y="2025708"/>
                    </a:cubicBezTo>
                    <a:cubicBezTo>
                      <a:pt x="33020" y="2024438"/>
                      <a:pt x="24130" y="2021898"/>
                      <a:pt x="16510" y="2018088"/>
                    </a:cubicBezTo>
                    <a:cubicBezTo>
                      <a:pt x="5080" y="2013008"/>
                      <a:pt x="0" y="2001578"/>
                      <a:pt x="1270" y="1985125"/>
                    </a:cubicBezTo>
                    <a:cubicBezTo>
                      <a:pt x="2540" y="1895214"/>
                      <a:pt x="3810" y="1803754"/>
                      <a:pt x="3810" y="1713843"/>
                    </a:cubicBezTo>
                    <a:cubicBezTo>
                      <a:pt x="5080" y="1622382"/>
                      <a:pt x="17780" y="662820"/>
                      <a:pt x="17780" y="571359"/>
                    </a:cubicBezTo>
                    <a:cubicBezTo>
                      <a:pt x="19050" y="482999"/>
                      <a:pt x="20320" y="394638"/>
                      <a:pt x="19050" y="304728"/>
                    </a:cubicBezTo>
                    <a:cubicBezTo>
                      <a:pt x="17780" y="216367"/>
                      <a:pt x="16510" y="129557"/>
                      <a:pt x="6350" y="48260"/>
                    </a:cubicBezTo>
                    <a:cubicBezTo>
                      <a:pt x="5080" y="35560"/>
                      <a:pt x="2540" y="22860"/>
                      <a:pt x="1270" y="10160"/>
                    </a:cubicBezTo>
                    <a:cubicBezTo>
                      <a:pt x="3810" y="8890"/>
                      <a:pt x="5080" y="7620"/>
                      <a:pt x="6350" y="7620"/>
                    </a:cubicBezTo>
                    <a:cubicBezTo>
                      <a:pt x="34290" y="6350"/>
                      <a:pt x="82141" y="5080"/>
                      <a:pt x="151533" y="3810"/>
                    </a:cubicBezTo>
                    <a:cubicBezTo>
                      <a:pt x="249314" y="1270"/>
                      <a:pt x="350248" y="1270"/>
                      <a:pt x="448029" y="1270"/>
                    </a:cubicBezTo>
                    <a:cubicBezTo>
                      <a:pt x="571043" y="2540"/>
                      <a:pt x="1813801" y="5080"/>
                      <a:pt x="1936815" y="6350"/>
                    </a:cubicBezTo>
                    <a:cubicBezTo>
                      <a:pt x="2056675" y="7620"/>
                      <a:pt x="2176535" y="7620"/>
                      <a:pt x="2296395" y="7620"/>
                    </a:cubicBezTo>
                    <a:cubicBezTo>
                      <a:pt x="2362634" y="7620"/>
                      <a:pt x="2428872" y="7620"/>
                      <a:pt x="2495110" y="8890"/>
                    </a:cubicBezTo>
                    <a:cubicBezTo>
                      <a:pt x="2624433" y="11430"/>
                      <a:pt x="2756910" y="10160"/>
                      <a:pt x="2886232" y="2540"/>
                    </a:cubicBezTo>
                    <a:cubicBezTo>
                      <a:pt x="2939854" y="0"/>
                      <a:pt x="2993475" y="2540"/>
                      <a:pt x="3047097" y="2540"/>
                    </a:cubicBezTo>
                    <a:cubicBezTo>
                      <a:pt x="3166957" y="2540"/>
                      <a:pt x="3286817" y="1270"/>
                      <a:pt x="3406677" y="3810"/>
                    </a:cubicBezTo>
                    <a:cubicBezTo>
                      <a:pt x="3558079" y="6350"/>
                      <a:pt x="3706326" y="13970"/>
                      <a:pt x="3857728" y="17780"/>
                    </a:cubicBezTo>
                    <a:cubicBezTo>
                      <a:pt x="3923967" y="20320"/>
                      <a:pt x="3956858" y="19050"/>
                      <a:pt x="3983528" y="21590"/>
                    </a:cubicBezTo>
                    <a:cubicBezTo>
                      <a:pt x="3992418" y="22860"/>
                      <a:pt x="4001308" y="25400"/>
                      <a:pt x="4010198" y="27940"/>
                    </a:cubicBezTo>
                    <a:cubicBezTo>
                      <a:pt x="4017818" y="30480"/>
                      <a:pt x="4021628" y="36830"/>
                      <a:pt x="4021628" y="46990"/>
                    </a:cubicBezTo>
                    <a:cubicBezTo>
                      <a:pt x="4022898" y="87702"/>
                      <a:pt x="4019088" y="134207"/>
                      <a:pt x="4015278" y="180713"/>
                    </a:cubicBezTo>
                    <a:cubicBezTo>
                      <a:pt x="4011468" y="219467"/>
                      <a:pt x="4010198" y="259772"/>
                      <a:pt x="4008928" y="298527"/>
                    </a:cubicBezTo>
                    <a:cubicBezTo>
                      <a:pt x="4006388" y="363634"/>
                      <a:pt x="4005118" y="428742"/>
                      <a:pt x="4003848" y="493850"/>
                    </a:cubicBezTo>
                    <a:cubicBezTo>
                      <a:pt x="4002578" y="554307"/>
                      <a:pt x="4001308" y="614764"/>
                      <a:pt x="4001308" y="675221"/>
                    </a:cubicBezTo>
                    <a:cubicBezTo>
                      <a:pt x="4001308" y="775983"/>
                      <a:pt x="3989878" y="1743296"/>
                      <a:pt x="3988608" y="1844058"/>
                    </a:cubicBezTo>
                    <a:cubicBezTo>
                      <a:pt x="3991148" y="1909166"/>
                      <a:pt x="3989878" y="1974274"/>
                      <a:pt x="3988608" y="2032058"/>
                    </a:cubicBezTo>
                    <a:close/>
                    <a:moveTo>
                      <a:pt x="17780" y="2001578"/>
                    </a:moveTo>
                    <a:cubicBezTo>
                      <a:pt x="22860" y="2002848"/>
                      <a:pt x="29210" y="2005388"/>
                      <a:pt x="36830" y="2005388"/>
                    </a:cubicBezTo>
                    <a:cubicBezTo>
                      <a:pt x="145225" y="2010468"/>
                      <a:pt x="274547" y="2015548"/>
                      <a:pt x="400716" y="2019358"/>
                    </a:cubicBezTo>
                    <a:cubicBezTo>
                      <a:pt x="460646" y="2021898"/>
                      <a:pt x="520576" y="2025708"/>
                      <a:pt x="583660" y="2026978"/>
                    </a:cubicBezTo>
                    <a:cubicBezTo>
                      <a:pt x="624664" y="2028248"/>
                      <a:pt x="1785413" y="2024438"/>
                      <a:pt x="1823264" y="2025708"/>
                    </a:cubicBezTo>
                    <a:cubicBezTo>
                      <a:pt x="1889502" y="2026978"/>
                      <a:pt x="1955741" y="2029518"/>
                      <a:pt x="2021979" y="2030788"/>
                    </a:cubicBezTo>
                    <a:cubicBezTo>
                      <a:pt x="2053521" y="2032058"/>
                      <a:pt x="2081909" y="2032058"/>
                      <a:pt x="2113451" y="2032058"/>
                    </a:cubicBezTo>
                    <a:cubicBezTo>
                      <a:pt x="2255390" y="2032058"/>
                      <a:pt x="2394176" y="2030788"/>
                      <a:pt x="2536115" y="2032058"/>
                    </a:cubicBezTo>
                    <a:cubicBezTo>
                      <a:pt x="2589736" y="2032058"/>
                      <a:pt x="2646512" y="2034598"/>
                      <a:pt x="2700134" y="2034598"/>
                    </a:cubicBezTo>
                    <a:cubicBezTo>
                      <a:pt x="2782143" y="2034598"/>
                      <a:pt x="2860998" y="2030788"/>
                      <a:pt x="2943008" y="2030788"/>
                    </a:cubicBezTo>
                    <a:cubicBezTo>
                      <a:pt x="3040788" y="2030788"/>
                      <a:pt x="3135415" y="2032058"/>
                      <a:pt x="3233195" y="2032058"/>
                    </a:cubicBezTo>
                    <a:cubicBezTo>
                      <a:pt x="3362518" y="2032058"/>
                      <a:pt x="3494994" y="2032058"/>
                      <a:pt x="3624317" y="2030788"/>
                    </a:cubicBezTo>
                    <a:cubicBezTo>
                      <a:pt x="3741023" y="2029518"/>
                      <a:pt x="3854574" y="2026978"/>
                      <a:pt x="3950508" y="2024438"/>
                    </a:cubicBezTo>
                    <a:cubicBezTo>
                      <a:pt x="3955588" y="2024438"/>
                      <a:pt x="3960668" y="2021898"/>
                      <a:pt x="3967018" y="2020628"/>
                    </a:cubicBezTo>
                    <a:cubicBezTo>
                      <a:pt x="3967018" y="2007928"/>
                      <a:pt x="3968288" y="1995228"/>
                      <a:pt x="3968288" y="1980474"/>
                    </a:cubicBezTo>
                    <a:lnTo>
                      <a:pt x="3968288" y="1932419"/>
                    </a:lnTo>
                    <a:cubicBezTo>
                      <a:pt x="3969558" y="1853359"/>
                      <a:pt x="3972098" y="1772750"/>
                      <a:pt x="3970828" y="1693691"/>
                    </a:cubicBezTo>
                    <a:cubicBezTo>
                      <a:pt x="3969558" y="1582077"/>
                      <a:pt x="3982258" y="605463"/>
                      <a:pt x="3986068" y="493850"/>
                    </a:cubicBezTo>
                    <a:cubicBezTo>
                      <a:pt x="3988608" y="428742"/>
                      <a:pt x="3991148" y="363634"/>
                      <a:pt x="3991148" y="298527"/>
                    </a:cubicBezTo>
                    <a:cubicBezTo>
                      <a:pt x="3991148" y="244270"/>
                      <a:pt x="3992418" y="191564"/>
                      <a:pt x="4000038" y="138858"/>
                    </a:cubicBezTo>
                    <a:cubicBezTo>
                      <a:pt x="4003848" y="107854"/>
                      <a:pt x="4006388" y="76851"/>
                      <a:pt x="4001308" y="49530"/>
                    </a:cubicBezTo>
                    <a:cubicBezTo>
                      <a:pt x="3993688" y="49530"/>
                      <a:pt x="3987338" y="48260"/>
                      <a:pt x="3979718" y="48260"/>
                    </a:cubicBezTo>
                    <a:cubicBezTo>
                      <a:pt x="3946698" y="45720"/>
                      <a:pt x="3879808" y="45720"/>
                      <a:pt x="3794644" y="40640"/>
                    </a:cubicBezTo>
                    <a:cubicBezTo>
                      <a:pt x="3636934" y="33020"/>
                      <a:pt x="3476069" y="27940"/>
                      <a:pt x="3318359" y="27940"/>
                    </a:cubicBezTo>
                    <a:cubicBezTo>
                      <a:pt x="3207961" y="27940"/>
                      <a:pt x="3094410" y="31750"/>
                      <a:pt x="2984013" y="24130"/>
                    </a:cubicBezTo>
                    <a:lnTo>
                      <a:pt x="2952471" y="24130"/>
                    </a:lnTo>
                    <a:cubicBezTo>
                      <a:pt x="2860998" y="27940"/>
                      <a:pt x="2763218" y="33020"/>
                      <a:pt x="2668592" y="34290"/>
                    </a:cubicBezTo>
                    <a:cubicBezTo>
                      <a:pt x="2564503" y="35560"/>
                      <a:pt x="2463568" y="31750"/>
                      <a:pt x="2359479" y="30480"/>
                    </a:cubicBezTo>
                    <a:cubicBezTo>
                      <a:pt x="2261699" y="29210"/>
                      <a:pt x="2163918" y="27940"/>
                      <a:pt x="2069292" y="27940"/>
                    </a:cubicBezTo>
                    <a:cubicBezTo>
                      <a:pt x="2034596" y="27940"/>
                      <a:pt x="2003054" y="29210"/>
                      <a:pt x="1968357" y="27940"/>
                    </a:cubicBezTo>
                    <a:cubicBezTo>
                      <a:pt x="1848497" y="26670"/>
                      <a:pt x="608893" y="24130"/>
                      <a:pt x="485879" y="24130"/>
                    </a:cubicBezTo>
                    <a:cubicBezTo>
                      <a:pt x="378636" y="22860"/>
                      <a:pt x="271393" y="24130"/>
                      <a:pt x="164150" y="24130"/>
                    </a:cubicBezTo>
                    <a:cubicBezTo>
                      <a:pt x="107374" y="24130"/>
                      <a:pt x="45720" y="24130"/>
                      <a:pt x="21590" y="25400"/>
                    </a:cubicBezTo>
                    <a:cubicBezTo>
                      <a:pt x="20320" y="25400"/>
                      <a:pt x="21590" y="36830"/>
                      <a:pt x="22860" y="41910"/>
                    </a:cubicBezTo>
                    <a:cubicBezTo>
                      <a:pt x="26670" y="83051"/>
                      <a:pt x="31750" y="132657"/>
                      <a:pt x="34290" y="180713"/>
                    </a:cubicBezTo>
                    <a:cubicBezTo>
                      <a:pt x="36830" y="267523"/>
                      <a:pt x="38100" y="354333"/>
                      <a:pt x="38100" y="441143"/>
                    </a:cubicBezTo>
                    <a:cubicBezTo>
                      <a:pt x="38100" y="496950"/>
                      <a:pt x="36830" y="551206"/>
                      <a:pt x="35560" y="607013"/>
                    </a:cubicBezTo>
                    <a:cubicBezTo>
                      <a:pt x="34290" y="661269"/>
                      <a:pt x="22860" y="1580527"/>
                      <a:pt x="21590" y="1633233"/>
                    </a:cubicBezTo>
                    <a:lnTo>
                      <a:pt x="21590" y="1735545"/>
                    </a:lnTo>
                    <a:cubicBezTo>
                      <a:pt x="21590" y="1813055"/>
                      <a:pt x="20320" y="1892114"/>
                      <a:pt x="20320" y="1969623"/>
                    </a:cubicBezTo>
                    <a:cubicBezTo>
                      <a:pt x="20320" y="1980474"/>
                      <a:pt x="19050" y="1989775"/>
                      <a:pt x="17780" y="2001578"/>
                    </a:cubicBezTo>
                    <a:close/>
                  </a:path>
                </a:pathLst>
              </a:custGeom>
              <a:solidFill>
                <a:srgbClr val="715B4D"/>
              </a:solidFill>
            </p:spPr>
          </p:sp>
        </p:grpSp>
      </p:grpSp>
      <p:grpSp>
        <p:nvGrpSpPr>
          <p:cNvPr id="23" name="Group 22"/>
          <p:cNvGrpSpPr/>
          <p:nvPr/>
        </p:nvGrpSpPr>
        <p:grpSpPr>
          <a:xfrm>
            <a:off x="3281574" y="3032990"/>
            <a:ext cx="12623414" cy="1747848"/>
            <a:chOff x="4091270" y="3639399"/>
            <a:chExt cx="4798064" cy="485397"/>
          </a:xfrm>
          <a:solidFill>
            <a:schemeClr val="bg1"/>
          </a:solidFill>
        </p:grpSpPr>
        <p:sp>
          <p:nvSpPr>
            <p:cNvPr id="8" name="Rounded Rectangle 7"/>
            <p:cNvSpPr/>
            <p:nvPr/>
          </p:nvSpPr>
          <p:spPr>
            <a:xfrm>
              <a:off x="4091270" y="3639399"/>
              <a:ext cx="4798064" cy="485397"/>
            </a:xfrm>
            <a:prstGeom prst="roundRect">
              <a:avLst/>
            </a:prstGeom>
            <a:grpFill/>
            <a:ln w="57150">
              <a:solidFill>
                <a:srgbClr val="F6B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161587" y="3657396"/>
              <a:ext cx="4633517" cy="435912"/>
            </a:xfrm>
            <a:prstGeom prst="rect">
              <a:avLst/>
            </a:prstGeom>
            <a:noFill/>
          </p:spPr>
          <p:txBody>
            <a:bodyPr wrap="square">
              <a:spAutoFit/>
            </a:bodyPr>
            <a:lstStyle/>
            <a:p>
              <a:pPr marL="685800" indent="-685800" algn="just">
                <a:buFontTx/>
                <a:buChar char="-"/>
              </a:pPr>
              <a:r>
                <a:rPr lang="vi-VN" sz="4800" dirty="0">
                  <a:latin typeface="Cambria" panose="02040503050406030204" pitchFamily="18" charset="0"/>
                  <a:ea typeface="Cambria" panose="02040503050406030204" pitchFamily="18" charset="0"/>
                </a:rPr>
                <a:t>80 năm giời nô lệ: 80 năm nước ta bị thực dân Pháp đô hộ.</a:t>
              </a:r>
              <a:endParaRPr lang="en-GB" sz="4800" dirty="0">
                <a:latin typeface="Cambria" panose="02040503050406030204" pitchFamily="18" charset="0"/>
                <a:ea typeface="Cambria" panose="02040503050406030204" pitchFamily="18" charset="0"/>
              </a:endParaRPr>
            </a:p>
          </p:txBody>
        </p:sp>
      </p:grpSp>
      <p:grpSp>
        <p:nvGrpSpPr>
          <p:cNvPr id="12" name="Group 11"/>
          <p:cNvGrpSpPr/>
          <p:nvPr/>
        </p:nvGrpSpPr>
        <p:grpSpPr>
          <a:xfrm>
            <a:off x="3281574" y="5086403"/>
            <a:ext cx="12623414" cy="1747848"/>
            <a:chOff x="4091270" y="3639399"/>
            <a:chExt cx="4798064" cy="485397"/>
          </a:xfrm>
          <a:solidFill>
            <a:schemeClr val="bg1"/>
          </a:solidFill>
        </p:grpSpPr>
        <p:sp>
          <p:nvSpPr>
            <p:cNvPr id="15" name="Rounded Rectangle 14"/>
            <p:cNvSpPr/>
            <p:nvPr/>
          </p:nvSpPr>
          <p:spPr>
            <a:xfrm>
              <a:off x="4091270" y="3639399"/>
              <a:ext cx="4798064" cy="485397"/>
            </a:xfrm>
            <a:prstGeom prst="roundRect">
              <a:avLst/>
            </a:prstGeom>
            <a:grpFill/>
            <a:ln w="57150">
              <a:solidFill>
                <a:srgbClr val="F6B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4173543" y="3669959"/>
              <a:ext cx="4633517" cy="435912"/>
            </a:xfrm>
            <a:prstGeom prst="rect">
              <a:avLst/>
            </a:prstGeom>
            <a:noFill/>
          </p:spPr>
          <p:txBody>
            <a:bodyPr wrap="square">
              <a:spAutoFit/>
            </a:bodyPr>
            <a:lstStyle/>
            <a:p>
              <a:pPr marL="685800" indent="-685800" algn="just">
                <a:buFontTx/>
                <a:buChar char="-"/>
              </a:pPr>
              <a:r>
                <a:rPr lang="vi-VN" sz="4800" dirty="0">
                  <a:latin typeface="Cambria" panose="02040503050406030204" pitchFamily="18" charset="0"/>
                  <a:ea typeface="Cambria" panose="02040503050406030204" pitchFamily="18" charset="0"/>
                </a:rPr>
                <a:t>Cơ đồ: sự nghiệp lớn, ở đây có nghĩa là đất nước, giang sơn.</a:t>
              </a:r>
              <a:endParaRPr lang="en-GB" sz="4800" dirty="0">
                <a:latin typeface="Cambria" panose="02040503050406030204" pitchFamily="18" charset="0"/>
                <a:ea typeface="Cambria" panose="02040503050406030204" pitchFamily="18" charset="0"/>
              </a:endParaRPr>
            </a:p>
          </p:txBody>
        </p:sp>
      </p:grpSp>
      <p:grpSp>
        <p:nvGrpSpPr>
          <p:cNvPr id="17" name="Group 16"/>
          <p:cNvGrpSpPr/>
          <p:nvPr/>
        </p:nvGrpSpPr>
        <p:grpSpPr>
          <a:xfrm>
            <a:off x="3281572" y="7219449"/>
            <a:ext cx="12623414" cy="1169798"/>
            <a:chOff x="4091270" y="3639399"/>
            <a:chExt cx="4798064" cy="324866"/>
          </a:xfrm>
          <a:solidFill>
            <a:schemeClr val="bg1"/>
          </a:solidFill>
        </p:grpSpPr>
        <p:sp>
          <p:nvSpPr>
            <p:cNvPr id="19" name="Rounded Rectangle 18"/>
            <p:cNvSpPr/>
            <p:nvPr/>
          </p:nvSpPr>
          <p:spPr>
            <a:xfrm>
              <a:off x="4091270" y="3639399"/>
              <a:ext cx="4798064" cy="324866"/>
            </a:xfrm>
            <a:prstGeom prst="roundRect">
              <a:avLst/>
            </a:prstGeom>
            <a:grpFill/>
            <a:ln w="57150">
              <a:solidFill>
                <a:srgbClr val="F6B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4173543" y="3669959"/>
              <a:ext cx="4633517" cy="230777"/>
            </a:xfrm>
            <a:prstGeom prst="rect">
              <a:avLst/>
            </a:prstGeom>
            <a:noFill/>
          </p:spPr>
          <p:txBody>
            <a:bodyPr wrap="square">
              <a:spAutoFit/>
            </a:bodyPr>
            <a:lstStyle/>
            <a:p>
              <a:pPr marL="685800" indent="-685800" algn="just">
                <a:buFontTx/>
                <a:buChar char="-"/>
              </a:pPr>
              <a:r>
                <a:rPr lang="vi-VN" sz="4800" dirty="0">
                  <a:latin typeface="Cambria" panose="02040503050406030204" pitchFamily="18" charset="0"/>
                  <a:ea typeface="Cambria" panose="02040503050406030204" pitchFamily="18" charset="0"/>
                </a:rPr>
                <a:t>Hoàn cầu: thế giới.</a:t>
              </a:r>
              <a:endParaRPr lang="en-GB" sz="4800" dirty="0">
                <a:latin typeface="Cambria" panose="02040503050406030204" pitchFamily="18" charset="0"/>
                <a:ea typeface="Cambria" panose="02040503050406030204" pitchFamily="18" charset="0"/>
              </a:endParaRPr>
            </a:p>
          </p:txBody>
        </p:sp>
      </p:grpSp>
      <p:pic>
        <p:nvPicPr>
          <p:cNvPr id="21" name="Picture 20"/>
          <p:cNvPicPr>
            <a:picLocks noChangeAspect="1"/>
          </p:cNvPicPr>
          <p:nvPr/>
        </p:nvPicPr>
        <p:blipFill>
          <a:blip r:embed="rId3"/>
          <a:stretch>
            <a:fillRect/>
          </a:stretch>
        </p:blipFill>
        <p:spPr>
          <a:xfrm>
            <a:off x="4190636" y="1275431"/>
            <a:ext cx="10742083" cy="2139881"/>
          </a:xfrm>
          <a:prstGeom prst="rect">
            <a:avLst/>
          </a:prstGeom>
        </p:spPr>
      </p:pic>
    </p:spTree>
    <p:extLst>
      <p:ext uri="{BB962C8B-B14F-4D97-AF65-F5344CB8AC3E}">
        <p14:creationId xmlns:p14="http://schemas.microsoft.com/office/powerpoint/2010/main" val="3796798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B3256"/>
        </a:solidFill>
        <a:effectLst/>
      </p:bgPr>
    </p:bg>
    <p:spTree>
      <p:nvGrpSpPr>
        <p:cNvPr id="1" name=""/>
        <p:cNvGrpSpPr/>
        <p:nvPr/>
      </p:nvGrpSpPr>
      <p:grpSpPr>
        <a:xfrm>
          <a:off x="0" y="0"/>
          <a:ext cx="0" cy="0"/>
          <a:chOff x="0" y="0"/>
          <a:chExt cx="0" cy="0"/>
        </a:xfrm>
      </p:grpSpPr>
      <p:grpSp>
        <p:nvGrpSpPr>
          <p:cNvPr id="4" name="Group 4"/>
          <p:cNvGrpSpPr/>
          <p:nvPr/>
        </p:nvGrpSpPr>
        <p:grpSpPr>
          <a:xfrm>
            <a:off x="1872923" y="1483471"/>
            <a:ext cx="12172527" cy="7985452"/>
            <a:chOff x="0" y="0"/>
            <a:chExt cx="3134325" cy="2056188"/>
          </a:xfrm>
        </p:grpSpPr>
        <p:sp>
          <p:nvSpPr>
            <p:cNvPr id="5" name="Freeform 5"/>
            <p:cNvSpPr/>
            <p:nvPr/>
          </p:nvSpPr>
          <p:spPr>
            <a:xfrm>
              <a:off x="16510" y="11430"/>
              <a:ext cx="3103845" cy="2032058"/>
            </a:xfrm>
            <a:custGeom>
              <a:avLst/>
              <a:gdLst/>
              <a:ahLst/>
              <a:cxnLst/>
              <a:rect l="l" t="t" r="r" b="b"/>
              <a:pathLst>
                <a:path w="3103845" h="2032058">
                  <a:moveTo>
                    <a:pt x="1270" y="0"/>
                  </a:moveTo>
                  <a:lnTo>
                    <a:pt x="3103845" y="15240"/>
                  </a:lnTo>
                  <a:lnTo>
                    <a:pt x="3072095" y="2032058"/>
                  </a:lnTo>
                  <a:lnTo>
                    <a:pt x="1121206" y="2032058"/>
                  </a:lnTo>
                  <a:lnTo>
                    <a:pt x="0" y="2005388"/>
                  </a:lnTo>
                  <a:lnTo>
                    <a:pt x="11430" y="656320"/>
                  </a:lnTo>
                  <a:close/>
                </a:path>
              </a:pathLst>
            </a:custGeom>
            <a:solidFill>
              <a:schemeClr val="bg1"/>
            </a:solidFill>
          </p:spPr>
        </p:sp>
        <p:sp>
          <p:nvSpPr>
            <p:cNvPr id="6" name="Freeform 6"/>
            <p:cNvSpPr/>
            <p:nvPr/>
          </p:nvSpPr>
          <p:spPr>
            <a:xfrm>
              <a:off x="0" y="-1270"/>
              <a:ext cx="3133055" cy="2057458"/>
            </a:xfrm>
            <a:custGeom>
              <a:avLst/>
              <a:gdLst/>
              <a:ahLst/>
              <a:cxnLst/>
              <a:rect l="l" t="t" r="r" b="b"/>
              <a:pathLst>
                <a:path w="3133055" h="2057458">
                  <a:moveTo>
                    <a:pt x="3098766" y="2032058"/>
                  </a:moveTo>
                  <a:cubicBezTo>
                    <a:pt x="3096226" y="2035868"/>
                    <a:pt x="3092416" y="2040948"/>
                    <a:pt x="3088605" y="2044758"/>
                  </a:cubicBezTo>
                  <a:cubicBezTo>
                    <a:pt x="3084795" y="2047298"/>
                    <a:pt x="3079716" y="2049838"/>
                    <a:pt x="3075905" y="2049838"/>
                  </a:cubicBezTo>
                  <a:cubicBezTo>
                    <a:pt x="2968904" y="2048568"/>
                    <a:pt x="2837584" y="2054918"/>
                    <a:pt x="2703832" y="2057458"/>
                  </a:cubicBezTo>
                  <a:cubicBezTo>
                    <a:pt x="2662490" y="2057458"/>
                    <a:pt x="2618717" y="2056188"/>
                    <a:pt x="2577375" y="2056188"/>
                  </a:cubicBezTo>
                  <a:cubicBezTo>
                    <a:pt x="2484965" y="2054918"/>
                    <a:pt x="2392554" y="2053648"/>
                    <a:pt x="2300144" y="2053648"/>
                  </a:cubicBezTo>
                  <a:lnTo>
                    <a:pt x="1998593" y="2053648"/>
                  </a:lnTo>
                  <a:cubicBezTo>
                    <a:pt x="1930501" y="2053648"/>
                    <a:pt x="1864841" y="2052378"/>
                    <a:pt x="1796749" y="2052378"/>
                  </a:cubicBezTo>
                  <a:cubicBezTo>
                    <a:pt x="1738384" y="2052378"/>
                    <a:pt x="1677588" y="2052378"/>
                    <a:pt x="1619223" y="2053648"/>
                  </a:cubicBezTo>
                  <a:lnTo>
                    <a:pt x="1582746" y="2053648"/>
                  </a:lnTo>
                  <a:cubicBezTo>
                    <a:pt x="1497631" y="2052378"/>
                    <a:pt x="549206" y="2051108"/>
                    <a:pt x="464091" y="2048568"/>
                  </a:cubicBezTo>
                  <a:cubicBezTo>
                    <a:pt x="413022" y="2047298"/>
                    <a:pt x="361953" y="2042218"/>
                    <a:pt x="310884" y="2039678"/>
                  </a:cubicBezTo>
                  <a:cubicBezTo>
                    <a:pt x="218474" y="2034598"/>
                    <a:pt x="126063" y="2030788"/>
                    <a:pt x="41910" y="2025708"/>
                  </a:cubicBezTo>
                  <a:cubicBezTo>
                    <a:pt x="33020" y="2024438"/>
                    <a:pt x="24130" y="2021898"/>
                    <a:pt x="16510" y="2018088"/>
                  </a:cubicBezTo>
                  <a:cubicBezTo>
                    <a:pt x="5080" y="2013008"/>
                    <a:pt x="0" y="2001578"/>
                    <a:pt x="1270" y="1985125"/>
                  </a:cubicBezTo>
                  <a:cubicBezTo>
                    <a:pt x="2540" y="1895214"/>
                    <a:pt x="3810" y="1803754"/>
                    <a:pt x="3810" y="1713843"/>
                  </a:cubicBezTo>
                  <a:cubicBezTo>
                    <a:pt x="5080" y="1622382"/>
                    <a:pt x="17780" y="662820"/>
                    <a:pt x="17780" y="571359"/>
                  </a:cubicBezTo>
                  <a:cubicBezTo>
                    <a:pt x="19050" y="482999"/>
                    <a:pt x="20320" y="394638"/>
                    <a:pt x="19050" y="304728"/>
                  </a:cubicBezTo>
                  <a:cubicBezTo>
                    <a:pt x="17780" y="216367"/>
                    <a:pt x="16510" y="129557"/>
                    <a:pt x="6350" y="48260"/>
                  </a:cubicBezTo>
                  <a:cubicBezTo>
                    <a:pt x="5080" y="35560"/>
                    <a:pt x="2540" y="22860"/>
                    <a:pt x="1270" y="10160"/>
                  </a:cubicBezTo>
                  <a:cubicBezTo>
                    <a:pt x="3810" y="8890"/>
                    <a:pt x="5080" y="7620"/>
                    <a:pt x="6350" y="7620"/>
                  </a:cubicBezTo>
                  <a:cubicBezTo>
                    <a:pt x="34290" y="6350"/>
                    <a:pt x="74994" y="5080"/>
                    <a:pt x="128495" y="3810"/>
                  </a:cubicBezTo>
                  <a:cubicBezTo>
                    <a:pt x="203883" y="1270"/>
                    <a:pt x="281702" y="1270"/>
                    <a:pt x="357090" y="1270"/>
                  </a:cubicBezTo>
                  <a:cubicBezTo>
                    <a:pt x="451932" y="2540"/>
                    <a:pt x="1410084" y="5080"/>
                    <a:pt x="1504926" y="6350"/>
                  </a:cubicBezTo>
                  <a:cubicBezTo>
                    <a:pt x="1597337" y="7620"/>
                    <a:pt x="1689747" y="7620"/>
                    <a:pt x="1782158" y="7620"/>
                  </a:cubicBezTo>
                  <a:cubicBezTo>
                    <a:pt x="1833227" y="7620"/>
                    <a:pt x="1884296" y="7620"/>
                    <a:pt x="1935365" y="8890"/>
                  </a:cubicBezTo>
                  <a:cubicBezTo>
                    <a:pt x="2035071" y="11430"/>
                    <a:pt x="2137209" y="10160"/>
                    <a:pt x="2236915" y="2540"/>
                  </a:cubicBezTo>
                  <a:cubicBezTo>
                    <a:pt x="2278256" y="0"/>
                    <a:pt x="2319598" y="2540"/>
                    <a:pt x="2360940" y="2540"/>
                  </a:cubicBezTo>
                  <a:cubicBezTo>
                    <a:pt x="2453350" y="2540"/>
                    <a:pt x="2545761" y="1270"/>
                    <a:pt x="2638172" y="3810"/>
                  </a:cubicBezTo>
                  <a:cubicBezTo>
                    <a:pt x="2754900" y="6350"/>
                    <a:pt x="2869198" y="13970"/>
                    <a:pt x="2985927" y="17780"/>
                  </a:cubicBezTo>
                  <a:cubicBezTo>
                    <a:pt x="3036996" y="20320"/>
                    <a:pt x="3067016" y="19050"/>
                    <a:pt x="3093685" y="21590"/>
                  </a:cubicBezTo>
                  <a:cubicBezTo>
                    <a:pt x="3102576" y="22860"/>
                    <a:pt x="3111466" y="25400"/>
                    <a:pt x="3120355" y="27940"/>
                  </a:cubicBezTo>
                  <a:cubicBezTo>
                    <a:pt x="3127976" y="30480"/>
                    <a:pt x="3131785" y="36830"/>
                    <a:pt x="3131785" y="46990"/>
                  </a:cubicBezTo>
                  <a:cubicBezTo>
                    <a:pt x="3133055" y="87702"/>
                    <a:pt x="3129245" y="134207"/>
                    <a:pt x="3125435" y="180713"/>
                  </a:cubicBezTo>
                  <a:cubicBezTo>
                    <a:pt x="3121626" y="219467"/>
                    <a:pt x="3120355" y="259772"/>
                    <a:pt x="3119085" y="298527"/>
                  </a:cubicBezTo>
                  <a:cubicBezTo>
                    <a:pt x="3116545" y="363634"/>
                    <a:pt x="3115276" y="428742"/>
                    <a:pt x="3114005" y="493850"/>
                  </a:cubicBezTo>
                  <a:cubicBezTo>
                    <a:pt x="3112735" y="554307"/>
                    <a:pt x="3111466" y="614764"/>
                    <a:pt x="3111466" y="675221"/>
                  </a:cubicBezTo>
                  <a:cubicBezTo>
                    <a:pt x="3111466" y="775983"/>
                    <a:pt x="3100035" y="1743296"/>
                    <a:pt x="3098766" y="1844058"/>
                  </a:cubicBezTo>
                  <a:cubicBezTo>
                    <a:pt x="3101305" y="1909166"/>
                    <a:pt x="3100035" y="1974274"/>
                    <a:pt x="3098766" y="2032058"/>
                  </a:cubicBezTo>
                  <a:close/>
                  <a:moveTo>
                    <a:pt x="17780" y="2001578"/>
                  </a:moveTo>
                  <a:cubicBezTo>
                    <a:pt x="22860" y="2002848"/>
                    <a:pt x="29210" y="2005388"/>
                    <a:pt x="36830" y="2005388"/>
                  </a:cubicBezTo>
                  <a:cubicBezTo>
                    <a:pt x="123631" y="2010468"/>
                    <a:pt x="223338" y="2015548"/>
                    <a:pt x="320612" y="2019358"/>
                  </a:cubicBezTo>
                  <a:cubicBezTo>
                    <a:pt x="366817" y="2021898"/>
                    <a:pt x="413022" y="2025708"/>
                    <a:pt x="461660" y="2026978"/>
                  </a:cubicBezTo>
                  <a:cubicBezTo>
                    <a:pt x="493274" y="2028248"/>
                    <a:pt x="1388197" y="2024438"/>
                    <a:pt x="1417379" y="2025708"/>
                  </a:cubicBezTo>
                  <a:cubicBezTo>
                    <a:pt x="1468448" y="2026978"/>
                    <a:pt x="1519517" y="2029518"/>
                    <a:pt x="1570586" y="2030788"/>
                  </a:cubicBezTo>
                  <a:cubicBezTo>
                    <a:pt x="1594905" y="2032058"/>
                    <a:pt x="1616792" y="2032058"/>
                    <a:pt x="1641110" y="2032058"/>
                  </a:cubicBezTo>
                  <a:cubicBezTo>
                    <a:pt x="1750544" y="2032058"/>
                    <a:pt x="1857545" y="2030788"/>
                    <a:pt x="1966979" y="2032058"/>
                  </a:cubicBezTo>
                  <a:cubicBezTo>
                    <a:pt x="2008320" y="2032058"/>
                    <a:pt x="2052094" y="2034598"/>
                    <a:pt x="2093435" y="2034598"/>
                  </a:cubicBezTo>
                  <a:cubicBezTo>
                    <a:pt x="2156664" y="2034598"/>
                    <a:pt x="2217460" y="2030788"/>
                    <a:pt x="2280688" y="2030788"/>
                  </a:cubicBezTo>
                  <a:cubicBezTo>
                    <a:pt x="2356076" y="2030788"/>
                    <a:pt x="2429032" y="2032058"/>
                    <a:pt x="2504419" y="2032058"/>
                  </a:cubicBezTo>
                  <a:cubicBezTo>
                    <a:pt x="2604125" y="2032058"/>
                    <a:pt x="2706263" y="2032058"/>
                    <a:pt x="2805969" y="2030788"/>
                  </a:cubicBezTo>
                  <a:cubicBezTo>
                    <a:pt x="2895948" y="2029518"/>
                    <a:pt x="2983495" y="2026978"/>
                    <a:pt x="3060666" y="2024438"/>
                  </a:cubicBezTo>
                  <a:cubicBezTo>
                    <a:pt x="3065745" y="2024438"/>
                    <a:pt x="3070826" y="2021898"/>
                    <a:pt x="3077176" y="2020628"/>
                  </a:cubicBezTo>
                  <a:cubicBezTo>
                    <a:pt x="3077176" y="2007928"/>
                    <a:pt x="3078445" y="1995228"/>
                    <a:pt x="3078445" y="1980474"/>
                  </a:cubicBezTo>
                  <a:lnTo>
                    <a:pt x="3078445" y="1932419"/>
                  </a:lnTo>
                  <a:cubicBezTo>
                    <a:pt x="3079716" y="1853359"/>
                    <a:pt x="3082255" y="1772750"/>
                    <a:pt x="3080985" y="1693691"/>
                  </a:cubicBezTo>
                  <a:cubicBezTo>
                    <a:pt x="3079716" y="1582077"/>
                    <a:pt x="3092416" y="605463"/>
                    <a:pt x="3096226" y="493850"/>
                  </a:cubicBezTo>
                  <a:cubicBezTo>
                    <a:pt x="3098766" y="428742"/>
                    <a:pt x="3101305" y="363634"/>
                    <a:pt x="3101305" y="298527"/>
                  </a:cubicBezTo>
                  <a:cubicBezTo>
                    <a:pt x="3101305" y="244270"/>
                    <a:pt x="3102576" y="191564"/>
                    <a:pt x="3110195" y="138858"/>
                  </a:cubicBezTo>
                  <a:cubicBezTo>
                    <a:pt x="3114005" y="107854"/>
                    <a:pt x="3116545" y="76851"/>
                    <a:pt x="3111466" y="49530"/>
                  </a:cubicBezTo>
                  <a:cubicBezTo>
                    <a:pt x="3103845" y="49530"/>
                    <a:pt x="3097495" y="48260"/>
                    <a:pt x="3089876" y="48260"/>
                  </a:cubicBezTo>
                  <a:cubicBezTo>
                    <a:pt x="3056855" y="45720"/>
                    <a:pt x="3002950" y="45720"/>
                    <a:pt x="2937290" y="40640"/>
                  </a:cubicBezTo>
                  <a:cubicBezTo>
                    <a:pt x="2815697" y="33020"/>
                    <a:pt x="2691672" y="27940"/>
                    <a:pt x="2570079" y="27940"/>
                  </a:cubicBezTo>
                  <a:cubicBezTo>
                    <a:pt x="2484964" y="27940"/>
                    <a:pt x="2397418" y="31750"/>
                    <a:pt x="2312303" y="24130"/>
                  </a:cubicBezTo>
                  <a:lnTo>
                    <a:pt x="2287984" y="24130"/>
                  </a:lnTo>
                  <a:cubicBezTo>
                    <a:pt x="2217460" y="27940"/>
                    <a:pt x="2142073" y="33020"/>
                    <a:pt x="2069117" y="34290"/>
                  </a:cubicBezTo>
                  <a:cubicBezTo>
                    <a:pt x="1988866" y="35560"/>
                    <a:pt x="1911046" y="31750"/>
                    <a:pt x="1830795" y="30480"/>
                  </a:cubicBezTo>
                  <a:cubicBezTo>
                    <a:pt x="1755407" y="29210"/>
                    <a:pt x="1680020" y="27940"/>
                    <a:pt x="1607064" y="27940"/>
                  </a:cubicBezTo>
                  <a:cubicBezTo>
                    <a:pt x="1580314" y="27940"/>
                    <a:pt x="1555995" y="29210"/>
                    <a:pt x="1529245" y="27940"/>
                  </a:cubicBezTo>
                  <a:cubicBezTo>
                    <a:pt x="1436834" y="26670"/>
                    <a:pt x="481114" y="24130"/>
                    <a:pt x="386272" y="24130"/>
                  </a:cubicBezTo>
                  <a:cubicBezTo>
                    <a:pt x="303589" y="22860"/>
                    <a:pt x="220906" y="24130"/>
                    <a:pt x="138223" y="24130"/>
                  </a:cubicBezTo>
                  <a:cubicBezTo>
                    <a:pt x="94449" y="24130"/>
                    <a:pt x="45720" y="24130"/>
                    <a:pt x="21590" y="25400"/>
                  </a:cubicBezTo>
                  <a:cubicBezTo>
                    <a:pt x="20320" y="25400"/>
                    <a:pt x="21590" y="36830"/>
                    <a:pt x="22860" y="41910"/>
                  </a:cubicBezTo>
                  <a:cubicBezTo>
                    <a:pt x="26670" y="83051"/>
                    <a:pt x="31750" y="132657"/>
                    <a:pt x="34290" y="180713"/>
                  </a:cubicBezTo>
                  <a:cubicBezTo>
                    <a:pt x="36830" y="267523"/>
                    <a:pt x="38100" y="354333"/>
                    <a:pt x="38100" y="441143"/>
                  </a:cubicBezTo>
                  <a:cubicBezTo>
                    <a:pt x="38100" y="496950"/>
                    <a:pt x="36830" y="551206"/>
                    <a:pt x="35560" y="607013"/>
                  </a:cubicBezTo>
                  <a:cubicBezTo>
                    <a:pt x="34290" y="661269"/>
                    <a:pt x="22860" y="1580527"/>
                    <a:pt x="21590" y="1633233"/>
                  </a:cubicBezTo>
                  <a:lnTo>
                    <a:pt x="21590" y="1735545"/>
                  </a:lnTo>
                  <a:cubicBezTo>
                    <a:pt x="21590" y="1813055"/>
                    <a:pt x="20320" y="1892114"/>
                    <a:pt x="20320" y="1969623"/>
                  </a:cubicBezTo>
                  <a:cubicBezTo>
                    <a:pt x="20320" y="1980474"/>
                    <a:pt x="19050" y="1989775"/>
                    <a:pt x="17780" y="2001578"/>
                  </a:cubicBezTo>
                  <a:close/>
                </a:path>
              </a:pathLst>
            </a:custGeom>
            <a:solidFill>
              <a:srgbClr val="715B4D"/>
            </a:solidFill>
          </p:spPr>
        </p:sp>
      </p:grpSp>
      <p:sp>
        <p:nvSpPr>
          <p:cNvPr id="9" name="Freeform 9"/>
          <p:cNvSpPr/>
          <p:nvPr/>
        </p:nvSpPr>
        <p:spPr>
          <a:xfrm rot="-239569">
            <a:off x="8568917" y="6767104"/>
            <a:ext cx="4982808" cy="2366834"/>
          </a:xfrm>
          <a:custGeom>
            <a:avLst/>
            <a:gdLst/>
            <a:ahLst/>
            <a:cxnLst/>
            <a:rect l="l" t="t" r="r" b="b"/>
            <a:pathLst>
              <a:path w="4982808" h="2366834">
                <a:moveTo>
                  <a:pt x="0" y="0"/>
                </a:moveTo>
                <a:lnTo>
                  <a:pt x="4982808" y="0"/>
                </a:lnTo>
                <a:lnTo>
                  <a:pt x="4982808" y="2366834"/>
                </a:lnTo>
                <a:lnTo>
                  <a:pt x="0" y="23668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rot="-497782" flipH="1">
            <a:off x="6680025" y="8468497"/>
            <a:ext cx="7292519" cy="1558776"/>
          </a:xfrm>
          <a:custGeom>
            <a:avLst/>
            <a:gdLst/>
            <a:ahLst/>
            <a:cxnLst/>
            <a:rect l="l" t="t" r="r" b="b"/>
            <a:pathLst>
              <a:path w="7292519" h="1558776">
                <a:moveTo>
                  <a:pt x="7292519" y="0"/>
                </a:moveTo>
                <a:lnTo>
                  <a:pt x="0" y="0"/>
                </a:lnTo>
                <a:lnTo>
                  <a:pt x="0" y="1558776"/>
                </a:lnTo>
                <a:lnTo>
                  <a:pt x="7292519" y="1558776"/>
                </a:lnTo>
                <a:lnTo>
                  <a:pt x="7292519" y="0"/>
                </a:lnTo>
                <a:close/>
              </a:path>
            </a:pathLst>
          </a:custGeom>
          <a:blipFill>
            <a:blip r:embed="rId4"/>
            <a:stretch>
              <a:fillRect/>
            </a:stretch>
          </a:blipFill>
        </p:spPr>
      </p:sp>
      <p:grpSp>
        <p:nvGrpSpPr>
          <p:cNvPr id="20" name="Group 7"/>
          <p:cNvGrpSpPr/>
          <p:nvPr/>
        </p:nvGrpSpPr>
        <p:grpSpPr>
          <a:xfrm>
            <a:off x="685800" y="571500"/>
            <a:ext cx="14510267" cy="2444686"/>
            <a:chOff x="0" y="150962"/>
            <a:chExt cx="1896020" cy="1560003"/>
          </a:xfrm>
        </p:grpSpPr>
        <p:sp>
          <p:nvSpPr>
            <p:cNvPr id="22" name="Freeform 8"/>
            <p:cNvSpPr/>
            <p:nvPr/>
          </p:nvSpPr>
          <p:spPr>
            <a:xfrm>
              <a:off x="16510" y="150962"/>
              <a:ext cx="1866810" cy="1547302"/>
            </a:xfrm>
            <a:custGeom>
              <a:avLst/>
              <a:gdLst/>
              <a:ahLst/>
              <a:cxnLst/>
              <a:rect l="l" t="t" r="r" b="b"/>
              <a:pathLst>
                <a:path w="1866810" h="1686835">
                  <a:moveTo>
                    <a:pt x="1270" y="0"/>
                  </a:moveTo>
                  <a:lnTo>
                    <a:pt x="1866810" y="15240"/>
                  </a:lnTo>
                  <a:lnTo>
                    <a:pt x="1835060" y="1686835"/>
                  </a:lnTo>
                  <a:lnTo>
                    <a:pt x="672438" y="1686835"/>
                  </a:lnTo>
                  <a:lnTo>
                    <a:pt x="0" y="1660165"/>
                  </a:lnTo>
                  <a:lnTo>
                    <a:pt x="11430" y="549120"/>
                  </a:lnTo>
                  <a:close/>
                </a:path>
              </a:pathLst>
            </a:custGeom>
            <a:solidFill>
              <a:srgbClr val="FDE5BE"/>
            </a:solidFill>
          </p:spPr>
        </p:sp>
        <p:sp>
          <p:nvSpPr>
            <p:cNvPr id="23" name="Freeform 9"/>
            <p:cNvSpPr/>
            <p:nvPr/>
          </p:nvSpPr>
          <p:spPr>
            <a:xfrm>
              <a:off x="0" y="150962"/>
              <a:ext cx="1896020" cy="1560003"/>
            </a:xfrm>
            <a:custGeom>
              <a:avLst/>
              <a:gdLst/>
              <a:ahLst/>
              <a:cxnLst/>
              <a:rect l="l" t="t" r="r" b="b"/>
              <a:pathLst>
                <a:path w="1896020" h="1712235">
                  <a:moveTo>
                    <a:pt x="1861730" y="1686835"/>
                  </a:moveTo>
                  <a:cubicBezTo>
                    <a:pt x="1859190" y="1690645"/>
                    <a:pt x="1855380" y="1695725"/>
                    <a:pt x="1851570" y="1699535"/>
                  </a:cubicBezTo>
                  <a:cubicBezTo>
                    <a:pt x="1847760" y="1702075"/>
                    <a:pt x="1842680" y="1704615"/>
                    <a:pt x="1838870" y="1704615"/>
                  </a:cubicBezTo>
                  <a:cubicBezTo>
                    <a:pt x="1763978" y="1703345"/>
                    <a:pt x="1686885" y="1709695"/>
                    <a:pt x="1608363" y="1712235"/>
                  </a:cubicBezTo>
                  <a:cubicBezTo>
                    <a:pt x="1584093" y="1712235"/>
                    <a:pt x="1558395" y="1710965"/>
                    <a:pt x="1534125" y="1710965"/>
                  </a:cubicBezTo>
                  <a:cubicBezTo>
                    <a:pt x="1479874" y="1709695"/>
                    <a:pt x="1425622" y="1708425"/>
                    <a:pt x="1371371" y="1708425"/>
                  </a:cubicBezTo>
                  <a:lnTo>
                    <a:pt x="1194341" y="1708425"/>
                  </a:lnTo>
                  <a:cubicBezTo>
                    <a:pt x="1154366" y="1708425"/>
                    <a:pt x="1115819" y="1707155"/>
                    <a:pt x="1075845" y="1707155"/>
                  </a:cubicBezTo>
                  <a:cubicBezTo>
                    <a:pt x="1041581" y="1707155"/>
                    <a:pt x="1005889" y="1707155"/>
                    <a:pt x="971626" y="1708425"/>
                  </a:cubicBezTo>
                  <a:lnTo>
                    <a:pt x="950211" y="1708425"/>
                  </a:lnTo>
                  <a:cubicBezTo>
                    <a:pt x="900242" y="1707155"/>
                    <a:pt x="343454" y="1705885"/>
                    <a:pt x="293486" y="1703345"/>
                  </a:cubicBezTo>
                  <a:cubicBezTo>
                    <a:pt x="263505" y="1702075"/>
                    <a:pt x="233524" y="1696995"/>
                    <a:pt x="203543" y="1694455"/>
                  </a:cubicBezTo>
                  <a:cubicBezTo>
                    <a:pt x="149292" y="1689375"/>
                    <a:pt x="95041" y="1685565"/>
                    <a:pt x="41910" y="1680485"/>
                  </a:cubicBezTo>
                  <a:cubicBezTo>
                    <a:pt x="33020" y="1679215"/>
                    <a:pt x="24130" y="1676675"/>
                    <a:pt x="16510" y="1672865"/>
                  </a:cubicBezTo>
                  <a:cubicBezTo>
                    <a:pt x="5080" y="1667785"/>
                    <a:pt x="0" y="1656355"/>
                    <a:pt x="1270" y="1641110"/>
                  </a:cubicBezTo>
                  <a:cubicBezTo>
                    <a:pt x="2540" y="1567378"/>
                    <a:pt x="3810" y="1492374"/>
                    <a:pt x="3810" y="1418641"/>
                  </a:cubicBezTo>
                  <a:cubicBezTo>
                    <a:pt x="5080" y="1343638"/>
                    <a:pt x="17780" y="556735"/>
                    <a:pt x="17780" y="481731"/>
                  </a:cubicBezTo>
                  <a:cubicBezTo>
                    <a:pt x="19050" y="409270"/>
                    <a:pt x="20320" y="336809"/>
                    <a:pt x="19050" y="263077"/>
                  </a:cubicBezTo>
                  <a:cubicBezTo>
                    <a:pt x="17780" y="190615"/>
                    <a:pt x="16510" y="119425"/>
                    <a:pt x="6350" y="48260"/>
                  </a:cubicBezTo>
                  <a:cubicBezTo>
                    <a:pt x="5080" y="35560"/>
                    <a:pt x="2540" y="22860"/>
                    <a:pt x="1270" y="10160"/>
                  </a:cubicBezTo>
                  <a:cubicBezTo>
                    <a:pt x="3810" y="8890"/>
                    <a:pt x="5080" y="7620"/>
                    <a:pt x="6350" y="7620"/>
                  </a:cubicBezTo>
                  <a:cubicBezTo>
                    <a:pt x="34290" y="6350"/>
                    <a:pt x="65060" y="5080"/>
                    <a:pt x="96468" y="3810"/>
                  </a:cubicBezTo>
                  <a:cubicBezTo>
                    <a:pt x="140726" y="1270"/>
                    <a:pt x="186411" y="1270"/>
                    <a:pt x="230669" y="1270"/>
                  </a:cubicBezTo>
                  <a:cubicBezTo>
                    <a:pt x="286347" y="2540"/>
                    <a:pt x="848847" y="5080"/>
                    <a:pt x="904525" y="6350"/>
                  </a:cubicBezTo>
                  <a:cubicBezTo>
                    <a:pt x="958777" y="7620"/>
                    <a:pt x="1013028" y="7620"/>
                    <a:pt x="1067279" y="7620"/>
                  </a:cubicBezTo>
                  <a:cubicBezTo>
                    <a:pt x="1097260" y="7620"/>
                    <a:pt x="1127241" y="7620"/>
                    <a:pt x="1157222" y="8890"/>
                  </a:cubicBezTo>
                  <a:cubicBezTo>
                    <a:pt x="1215756" y="11430"/>
                    <a:pt x="1275718" y="10160"/>
                    <a:pt x="1334252" y="2540"/>
                  </a:cubicBezTo>
                  <a:cubicBezTo>
                    <a:pt x="1358522" y="0"/>
                    <a:pt x="1382792" y="2540"/>
                    <a:pt x="1407063" y="2540"/>
                  </a:cubicBezTo>
                  <a:cubicBezTo>
                    <a:pt x="1461314" y="2540"/>
                    <a:pt x="1515565" y="1270"/>
                    <a:pt x="1569816" y="3810"/>
                  </a:cubicBezTo>
                  <a:cubicBezTo>
                    <a:pt x="1638344" y="6350"/>
                    <a:pt x="1705444" y="13970"/>
                    <a:pt x="1773972" y="17780"/>
                  </a:cubicBezTo>
                  <a:cubicBezTo>
                    <a:pt x="1803953" y="20320"/>
                    <a:pt x="1829980" y="19050"/>
                    <a:pt x="1856650" y="21590"/>
                  </a:cubicBezTo>
                  <a:cubicBezTo>
                    <a:pt x="1865540" y="22860"/>
                    <a:pt x="1874430" y="25400"/>
                    <a:pt x="1883320" y="27940"/>
                  </a:cubicBezTo>
                  <a:cubicBezTo>
                    <a:pt x="1890940" y="30480"/>
                    <a:pt x="1894750" y="36830"/>
                    <a:pt x="1894750" y="46990"/>
                  </a:cubicBezTo>
                  <a:cubicBezTo>
                    <a:pt x="1896020" y="85102"/>
                    <a:pt x="1892210" y="123239"/>
                    <a:pt x="1888400" y="161377"/>
                  </a:cubicBezTo>
                  <a:cubicBezTo>
                    <a:pt x="1884590" y="193158"/>
                    <a:pt x="1883320" y="226210"/>
                    <a:pt x="1882050" y="257991"/>
                  </a:cubicBezTo>
                  <a:cubicBezTo>
                    <a:pt x="1879510" y="311384"/>
                    <a:pt x="1878240" y="364776"/>
                    <a:pt x="1876970" y="418169"/>
                  </a:cubicBezTo>
                  <a:cubicBezTo>
                    <a:pt x="1875700" y="467747"/>
                    <a:pt x="1874430" y="517326"/>
                    <a:pt x="1874430" y="566905"/>
                  </a:cubicBezTo>
                  <a:cubicBezTo>
                    <a:pt x="1874430" y="649536"/>
                    <a:pt x="1863000" y="1442795"/>
                    <a:pt x="1861730" y="1525426"/>
                  </a:cubicBezTo>
                  <a:cubicBezTo>
                    <a:pt x="1864270" y="1578819"/>
                    <a:pt x="1863000" y="1632211"/>
                    <a:pt x="1861730" y="1686835"/>
                  </a:cubicBezTo>
                  <a:close/>
                  <a:moveTo>
                    <a:pt x="17780" y="1656355"/>
                  </a:moveTo>
                  <a:cubicBezTo>
                    <a:pt x="22860" y="1657625"/>
                    <a:pt x="29210" y="1660165"/>
                    <a:pt x="36830" y="1660165"/>
                  </a:cubicBezTo>
                  <a:cubicBezTo>
                    <a:pt x="93613" y="1665245"/>
                    <a:pt x="152147" y="1670325"/>
                    <a:pt x="209254" y="1674135"/>
                  </a:cubicBezTo>
                  <a:cubicBezTo>
                    <a:pt x="236379" y="1676675"/>
                    <a:pt x="263505" y="1680485"/>
                    <a:pt x="292058" y="1681755"/>
                  </a:cubicBezTo>
                  <a:cubicBezTo>
                    <a:pt x="310618" y="1683025"/>
                    <a:pt x="835998" y="1679215"/>
                    <a:pt x="853130" y="1680485"/>
                  </a:cubicBezTo>
                  <a:cubicBezTo>
                    <a:pt x="883110" y="1681755"/>
                    <a:pt x="913091" y="1684295"/>
                    <a:pt x="943072" y="1685565"/>
                  </a:cubicBezTo>
                  <a:cubicBezTo>
                    <a:pt x="957349" y="1686835"/>
                    <a:pt x="970198" y="1686835"/>
                    <a:pt x="984475" y="1686835"/>
                  </a:cubicBezTo>
                  <a:cubicBezTo>
                    <a:pt x="1048719" y="1686835"/>
                    <a:pt x="1111536" y="1685565"/>
                    <a:pt x="1175781" y="1686835"/>
                  </a:cubicBezTo>
                  <a:cubicBezTo>
                    <a:pt x="1200052" y="1686835"/>
                    <a:pt x="1225749" y="1689375"/>
                    <a:pt x="1250020" y="1689375"/>
                  </a:cubicBezTo>
                  <a:cubicBezTo>
                    <a:pt x="1287139" y="1689375"/>
                    <a:pt x="1322830" y="1685565"/>
                    <a:pt x="1359950" y="1685565"/>
                  </a:cubicBezTo>
                  <a:cubicBezTo>
                    <a:pt x="1404207" y="1685565"/>
                    <a:pt x="1447037" y="1686835"/>
                    <a:pt x="1491295" y="1686835"/>
                  </a:cubicBezTo>
                  <a:cubicBezTo>
                    <a:pt x="1549829" y="1686835"/>
                    <a:pt x="1609791" y="1686835"/>
                    <a:pt x="1668325" y="1685565"/>
                  </a:cubicBezTo>
                  <a:cubicBezTo>
                    <a:pt x="1721148" y="1684295"/>
                    <a:pt x="1772544" y="1681755"/>
                    <a:pt x="1823630" y="1679215"/>
                  </a:cubicBezTo>
                  <a:cubicBezTo>
                    <a:pt x="1828710" y="1679215"/>
                    <a:pt x="1833790" y="1676675"/>
                    <a:pt x="1840140" y="1675405"/>
                  </a:cubicBezTo>
                  <a:cubicBezTo>
                    <a:pt x="1840140" y="1662705"/>
                    <a:pt x="1841410" y="1650005"/>
                    <a:pt x="1841410" y="1637296"/>
                  </a:cubicBezTo>
                  <a:lnTo>
                    <a:pt x="1841410" y="1597887"/>
                  </a:lnTo>
                  <a:cubicBezTo>
                    <a:pt x="1842680" y="1533054"/>
                    <a:pt x="1845220" y="1466949"/>
                    <a:pt x="1843950" y="1402115"/>
                  </a:cubicBezTo>
                  <a:cubicBezTo>
                    <a:pt x="1842680" y="1310585"/>
                    <a:pt x="1855380" y="509699"/>
                    <a:pt x="1859190" y="418169"/>
                  </a:cubicBezTo>
                  <a:cubicBezTo>
                    <a:pt x="1861730" y="364776"/>
                    <a:pt x="1864270" y="311384"/>
                    <a:pt x="1864270" y="257991"/>
                  </a:cubicBezTo>
                  <a:cubicBezTo>
                    <a:pt x="1864270" y="213498"/>
                    <a:pt x="1865540" y="170275"/>
                    <a:pt x="1873160" y="127053"/>
                  </a:cubicBezTo>
                  <a:cubicBezTo>
                    <a:pt x="1876970" y="101628"/>
                    <a:pt x="1879510" y="76203"/>
                    <a:pt x="1874430" y="49530"/>
                  </a:cubicBezTo>
                  <a:cubicBezTo>
                    <a:pt x="1866810" y="49530"/>
                    <a:pt x="1860460" y="48260"/>
                    <a:pt x="1852840" y="48260"/>
                  </a:cubicBezTo>
                  <a:cubicBezTo>
                    <a:pt x="1819820" y="45720"/>
                    <a:pt x="1783966" y="45720"/>
                    <a:pt x="1745419" y="40640"/>
                  </a:cubicBezTo>
                  <a:cubicBezTo>
                    <a:pt x="1674036" y="33020"/>
                    <a:pt x="1601225" y="27940"/>
                    <a:pt x="1529842" y="27940"/>
                  </a:cubicBezTo>
                  <a:cubicBezTo>
                    <a:pt x="1479873" y="27940"/>
                    <a:pt x="1428478" y="31750"/>
                    <a:pt x="1378509" y="24130"/>
                  </a:cubicBezTo>
                  <a:lnTo>
                    <a:pt x="1364233" y="24130"/>
                  </a:lnTo>
                  <a:cubicBezTo>
                    <a:pt x="1322830" y="27940"/>
                    <a:pt x="1278573" y="33020"/>
                    <a:pt x="1235743" y="34290"/>
                  </a:cubicBezTo>
                  <a:cubicBezTo>
                    <a:pt x="1188630" y="35560"/>
                    <a:pt x="1142945" y="31750"/>
                    <a:pt x="1095832" y="30480"/>
                  </a:cubicBezTo>
                  <a:cubicBezTo>
                    <a:pt x="1051575" y="29210"/>
                    <a:pt x="1007317" y="27940"/>
                    <a:pt x="964487" y="27940"/>
                  </a:cubicBezTo>
                  <a:cubicBezTo>
                    <a:pt x="948783" y="27940"/>
                    <a:pt x="934506" y="29210"/>
                    <a:pt x="918802" y="27940"/>
                  </a:cubicBezTo>
                  <a:cubicBezTo>
                    <a:pt x="864551" y="26670"/>
                    <a:pt x="303479" y="24130"/>
                    <a:pt x="247801" y="24130"/>
                  </a:cubicBezTo>
                  <a:cubicBezTo>
                    <a:pt x="199260" y="22860"/>
                    <a:pt x="150719" y="24130"/>
                    <a:pt x="102179" y="24130"/>
                  </a:cubicBezTo>
                  <a:cubicBezTo>
                    <a:pt x="76481" y="24130"/>
                    <a:pt x="45720" y="24130"/>
                    <a:pt x="21590" y="25400"/>
                  </a:cubicBezTo>
                  <a:cubicBezTo>
                    <a:pt x="20320" y="25400"/>
                    <a:pt x="21590" y="36830"/>
                    <a:pt x="22860" y="41910"/>
                  </a:cubicBezTo>
                  <a:cubicBezTo>
                    <a:pt x="26670" y="81288"/>
                    <a:pt x="31750" y="121968"/>
                    <a:pt x="34290" y="161376"/>
                  </a:cubicBezTo>
                  <a:cubicBezTo>
                    <a:pt x="36830" y="232566"/>
                    <a:pt x="38100" y="303756"/>
                    <a:pt x="38100" y="374946"/>
                  </a:cubicBezTo>
                  <a:cubicBezTo>
                    <a:pt x="38100" y="420711"/>
                    <a:pt x="36830" y="465205"/>
                    <a:pt x="35560" y="510970"/>
                  </a:cubicBezTo>
                  <a:cubicBezTo>
                    <a:pt x="34290" y="555464"/>
                    <a:pt x="22860" y="1309314"/>
                    <a:pt x="21590" y="1352536"/>
                  </a:cubicBezTo>
                  <a:lnTo>
                    <a:pt x="21590" y="1436439"/>
                  </a:lnTo>
                  <a:cubicBezTo>
                    <a:pt x="21590" y="1500001"/>
                    <a:pt x="20320" y="1564835"/>
                    <a:pt x="20320" y="1628397"/>
                  </a:cubicBezTo>
                  <a:cubicBezTo>
                    <a:pt x="20320" y="1637296"/>
                    <a:pt x="19050" y="1644923"/>
                    <a:pt x="17780" y="1656355"/>
                  </a:cubicBezTo>
                  <a:close/>
                </a:path>
              </a:pathLst>
            </a:custGeom>
            <a:solidFill>
              <a:srgbClr val="715B4D"/>
            </a:solidFill>
          </p:spPr>
        </p:sp>
      </p:grpSp>
      <p:sp>
        <p:nvSpPr>
          <p:cNvPr id="17" name="Rectangle 16"/>
          <p:cNvSpPr/>
          <p:nvPr/>
        </p:nvSpPr>
        <p:spPr>
          <a:xfrm>
            <a:off x="5447259" y="745724"/>
            <a:ext cx="9171033" cy="2123658"/>
          </a:xfrm>
          <a:prstGeom prst="rect">
            <a:avLst/>
          </a:prstGeom>
        </p:spPr>
        <p:txBody>
          <a:bodyPr wrap="square">
            <a:spAutoFit/>
          </a:bodyPr>
          <a:lstStyle/>
          <a:p>
            <a:pPr algn="just"/>
            <a:r>
              <a:rPr lang="en-GB" sz="4400" b="1" dirty="0" err="1">
                <a:solidFill>
                  <a:srgbClr val="366173"/>
                </a:solidFill>
                <a:latin typeface="Cambria" panose="02040503050406030204" pitchFamily="18" charset="0"/>
                <a:ea typeface="Cambria" panose="02040503050406030204" pitchFamily="18" charset="0"/>
              </a:rPr>
              <a:t>Câu</a:t>
            </a:r>
            <a:r>
              <a:rPr lang="en-GB" sz="4400" b="1" dirty="0">
                <a:solidFill>
                  <a:srgbClr val="366173"/>
                </a:solidFill>
                <a:latin typeface="Cambria" panose="02040503050406030204" pitchFamily="18" charset="0"/>
                <a:ea typeface="Cambria" panose="02040503050406030204" pitchFamily="18" charset="0"/>
              </a:rPr>
              <a:t> </a:t>
            </a:r>
            <a:r>
              <a:rPr lang="en-GB" sz="4400" b="1" dirty="0" err="1">
                <a:solidFill>
                  <a:srgbClr val="366173"/>
                </a:solidFill>
                <a:latin typeface="Cambria" panose="02040503050406030204" pitchFamily="18" charset="0"/>
                <a:ea typeface="Cambria" panose="02040503050406030204" pitchFamily="18" charset="0"/>
              </a:rPr>
              <a:t>nào</a:t>
            </a:r>
            <a:r>
              <a:rPr lang="en-GB" sz="4400" b="1" dirty="0">
                <a:solidFill>
                  <a:srgbClr val="366173"/>
                </a:solidFill>
                <a:latin typeface="Cambria" panose="02040503050406030204" pitchFamily="18" charset="0"/>
                <a:ea typeface="Cambria" panose="02040503050406030204" pitchFamily="18" charset="0"/>
              </a:rPr>
              <a:t> </a:t>
            </a:r>
            <a:r>
              <a:rPr lang="en-GB" sz="4400" b="1" dirty="0" err="1">
                <a:solidFill>
                  <a:srgbClr val="366173"/>
                </a:solidFill>
                <a:latin typeface="Cambria" panose="02040503050406030204" pitchFamily="18" charset="0"/>
                <a:ea typeface="Cambria" panose="02040503050406030204" pitchFamily="18" charset="0"/>
              </a:rPr>
              <a:t>trong</a:t>
            </a:r>
            <a:r>
              <a:rPr lang="en-GB" sz="4400" b="1" dirty="0">
                <a:solidFill>
                  <a:srgbClr val="366173"/>
                </a:solidFill>
                <a:latin typeface="Cambria" panose="02040503050406030204" pitchFamily="18" charset="0"/>
                <a:ea typeface="Cambria" panose="02040503050406030204" pitchFamily="18" charset="0"/>
              </a:rPr>
              <a:t> </a:t>
            </a:r>
            <a:r>
              <a:rPr lang="en-GB" sz="4400" b="1" dirty="0" err="1">
                <a:solidFill>
                  <a:srgbClr val="366173"/>
                </a:solidFill>
                <a:latin typeface="Cambria" panose="02040503050406030204" pitchFamily="18" charset="0"/>
                <a:ea typeface="Cambria" panose="02040503050406030204" pitchFamily="18" charset="0"/>
              </a:rPr>
              <a:t>thư</a:t>
            </a:r>
            <a:r>
              <a:rPr lang="en-GB" sz="4400" b="1" dirty="0">
                <a:solidFill>
                  <a:srgbClr val="366173"/>
                </a:solidFill>
                <a:latin typeface="Cambria" panose="02040503050406030204" pitchFamily="18" charset="0"/>
                <a:ea typeface="Cambria" panose="02040503050406030204" pitchFamily="18" charset="0"/>
              </a:rPr>
              <a:t> </a:t>
            </a:r>
            <a:r>
              <a:rPr lang="en-GB" sz="4400" b="1" dirty="0" err="1">
                <a:solidFill>
                  <a:srgbClr val="366173"/>
                </a:solidFill>
                <a:latin typeface="Cambria" panose="02040503050406030204" pitchFamily="18" charset="0"/>
                <a:ea typeface="Cambria" panose="02040503050406030204" pitchFamily="18" charset="0"/>
              </a:rPr>
              <a:t>của</a:t>
            </a:r>
            <a:r>
              <a:rPr lang="en-GB" sz="4400" b="1" dirty="0">
                <a:solidFill>
                  <a:srgbClr val="366173"/>
                </a:solidFill>
                <a:latin typeface="Cambria" panose="02040503050406030204" pitchFamily="18" charset="0"/>
                <a:ea typeface="Cambria" panose="02040503050406030204" pitchFamily="18" charset="0"/>
              </a:rPr>
              <a:t> </a:t>
            </a:r>
            <a:r>
              <a:rPr lang="en-GB" sz="4400" b="1" dirty="0" err="1">
                <a:solidFill>
                  <a:srgbClr val="366173"/>
                </a:solidFill>
                <a:latin typeface="Cambria" panose="02040503050406030204" pitchFamily="18" charset="0"/>
                <a:ea typeface="Cambria" panose="02040503050406030204" pitchFamily="18" charset="0"/>
              </a:rPr>
              <a:t>Bác</a:t>
            </a:r>
            <a:r>
              <a:rPr lang="en-GB" sz="4400" b="1" dirty="0">
                <a:solidFill>
                  <a:srgbClr val="366173"/>
                </a:solidFill>
                <a:latin typeface="Cambria" panose="02040503050406030204" pitchFamily="18" charset="0"/>
                <a:ea typeface="Cambria" panose="02040503050406030204" pitchFamily="18" charset="0"/>
              </a:rPr>
              <a:t> </a:t>
            </a:r>
            <a:r>
              <a:rPr lang="en-GB" sz="4400" b="1" dirty="0" err="1">
                <a:solidFill>
                  <a:srgbClr val="366173"/>
                </a:solidFill>
                <a:latin typeface="Cambria" panose="02040503050406030204" pitchFamily="18" charset="0"/>
                <a:ea typeface="Cambria" panose="02040503050406030204" pitchFamily="18" charset="0"/>
              </a:rPr>
              <a:t>Hồ</a:t>
            </a:r>
            <a:r>
              <a:rPr lang="en-GB" sz="4400" b="1" dirty="0">
                <a:solidFill>
                  <a:srgbClr val="366173"/>
                </a:solidFill>
                <a:latin typeface="Cambria" panose="02040503050406030204" pitchFamily="18" charset="0"/>
                <a:ea typeface="Cambria" panose="02040503050406030204" pitchFamily="18" charset="0"/>
              </a:rPr>
              <a:t> </a:t>
            </a:r>
            <a:r>
              <a:rPr lang="en-GB" sz="4400" b="1" dirty="0" err="1">
                <a:solidFill>
                  <a:srgbClr val="366173"/>
                </a:solidFill>
                <a:latin typeface="Cambria" panose="02040503050406030204" pitchFamily="18" charset="0"/>
                <a:ea typeface="Cambria" panose="02040503050406030204" pitchFamily="18" charset="0"/>
              </a:rPr>
              <a:t>cho</a:t>
            </a:r>
            <a:r>
              <a:rPr lang="en-GB" sz="4400" b="1" dirty="0">
                <a:solidFill>
                  <a:srgbClr val="366173"/>
                </a:solidFill>
                <a:latin typeface="Cambria" panose="02040503050406030204" pitchFamily="18" charset="0"/>
                <a:ea typeface="Cambria" panose="02040503050406030204" pitchFamily="18" charset="0"/>
              </a:rPr>
              <a:t> </a:t>
            </a:r>
            <a:r>
              <a:rPr lang="en-GB" sz="4400" b="1" dirty="0" err="1">
                <a:solidFill>
                  <a:srgbClr val="366173"/>
                </a:solidFill>
                <a:latin typeface="Cambria" panose="02040503050406030204" pitchFamily="18" charset="0"/>
                <a:ea typeface="Cambria" panose="02040503050406030204" pitchFamily="18" charset="0"/>
              </a:rPr>
              <a:t>thấy</a:t>
            </a:r>
            <a:r>
              <a:rPr lang="en-GB" sz="4400" b="1" dirty="0">
                <a:solidFill>
                  <a:srgbClr val="366173"/>
                </a:solidFill>
                <a:latin typeface="Cambria" panose="02040503050406030204" pitchFamily="18" charset="0"/>
                <a:ea typeface="Cambria" panose="02040503050406030204" pitchFamily="18" charset="0"/>
              </a:rPr>
              <a:t> </a:t>
            </a:r>
            <a:r>
              <a:rPr lang="en-GB" sz="4400" b="1" dirty="0" err="1">
                <a:solidFill>
                  <a:srgbClr val="366173"/>
                </a:solidFill>
                <a:latin typeface="Cambria" panose="02040503050406030204" pitchFamily="18" charset="0"/>
                <a:ea typeface="Cambria" panose="02040503050406030204" pitchFamily="18" charset="0"/>
              </a:rPr>
              <a:t>ngày</a:t>
            </a:r>
            <a:r>
              <a:rPr lang="en-GB" sz="4400" b="1" dirty="0">
                <a:solidFill>
                  <a:srgbClr val="366173"/>
                </a:solidFill>
                <a:latin typeface="Cambria" panose="02040503050406030204" pitchFamily="18" charset="0"/>
                <a:ea typeface="Cambria" panose="02040503050406030204" pitchFamily="18" charset="0"/>
              </a:rPr>
              <a:t> </a:t>
            </a:r>
            <a:r>
              <a:rPr lang="en-GB" sz="4400" b="1" dirty="0" err="1">
                <a:solidFill>
                  <a:srgbClr val="366173"/>
                </a:solidFill>
                <a:latin typeface="Cambria" panose="02040503050406030204" pitchFamily="18" charset="0"/>
                <a:ea typeface="Cambria" panose="02040503050406030204" pitchFamily="18" charset="0"/>
              </a:rPr>
              <a:t>khai</a:t>
            </a:r>
            <a:r>
              <a:rPr lang="en-GB" sz="4400" b="1" dirty="0">
                <a:solidFill>
                  <a:srgbClr val="366173"/>
                </a:solidFill>
                <a:latin typeface="Cambria" panose="02040503050406030204" pitchFamily="18" charset="0"/>
                <a:ea typeface="Cambria" panose="02040503050406030204" pitchFamily="18" charset="0"/>
              </a:rPr>
              <a:t> </a:t>
            </a:r>
            <a:r>
              <a:rPr lang="en-GB" sz="4400" b="1" dirty="0" err="1">
                <a:solidFill>
                  <a:srgbClr val="366173"/>
                </a:solidFill>
                <a:latin typeface="Cambria" panose="02040503050406030204" pitchFamily="18" charset="0"/>
                <a:ea typeface="Cambria" panose="02040503050406030204" pitchFamily="18" charset="0"/>
              </a:rPr>
              <a:t>trường</a:t>
            </a:r>
            <a:r>
              <a:rPr lang="en-GB" sz="4400" b="1" dirty="0">
                <a:solidFill>
                  <a:srgbClr val="366173"/>
                </a:solidFill>
                <a:latin typeface="Cambria" panose="02040503050406030204" pitchFamily="18" charset="0"/>
                <a:ea typeface="Cambria" panose="02040503050406030204" pitchFamily="18" charset="0"/>
              </a:rPr>
              <a:t> </a:t>
            </a:r>
            <a:r>
              <a:rPr lang="en-GB" sz="4400" b="1" dirty="0" err="1">
                <a:solidFill>
                  <a:srgbClr val="366173"/>
                </a:solidFill>
                <a:latin typeface="Cambria" panose="02040503050406030204" pitchFamily="18" charset="0"/>
                <a:ea typeface="Cambria" panose="02040503050406030204" pitchFamily="18" charset="0"/>
              </a:rPr>
              <a:t>tháng</a:t>
            </a:r>
            <a:r>
              <a:rPr lang="en-GB" sz="4400" b="1" dirty="0">
                <a:solidFill>
                  <a:srgbClr val="366173"/>
                </a:solidFill>
                <a:latin typeface="Cambria" panose="02040503050406030204" pitchFamily="18" charset="0"/>
                <a:ea typeface="Cambria" panose="02040503050406030204" pitchFamily="18" charset="0"/>
              </a:rPr>
              <a:t> 9 </a:t>
            </a:r>
            <a:r>
              <a:rPr lang="en-GB" sz="4400" b="1" dirty="0" err="1">
                <a:solidFill>
                  <a:srgbClr val="366173"/>
                </a:solidFill>
                <a:latin typeface="Cambria" panose="02040503050406030204" pitchFamily="18" charset="0"/>
                <a:ea typeface="Cambria" panose="02040503050406030204" pitchFamily="18" charset="0"/>
              </a:rPr>
              <a:t>năm</a:t>
            </a:r>
            <a:r>
              <a:rPr lang="en-GB" sz="4400" b="1" dirty="0">
                <a:solidFill>
                  <a:srgbClr val="366173"/>
                </a:solidFill>
                <a:latin typeface="Cambria" panose="02040503050406030204" pitchFamily="18" charset="0"/>
                <a:ea typeface="Cambria" panose="02040503050406030204" pitchFamily="18" charset="0"/>
              </a:rPr>
              <a:t> 1945 </a:t>
            </a:r>
            <a:r>
              <a:rPr lang="en-GB" sz="4400" b="1" dirty="0" err="1">
                <a:solidFill>
                  <a:srgbClr val="366173"/>
                </a:solidFill>
                <a:latin typeface="Cambria" panose="02040503050406030204" pitchFamily="18" charset="0"/>
                <a:ea typeface="Cambria" panose="02040503050406030204" pitchFamily="18" charset="0"/>
              </a:rPr>
              <a:t>rất</a:t>
            </a:r>
            <a:r>
              <a:rPr lang="en-GB" sz="4400" b="1" dirty="0">
                <a:solidFill>
                  <a:srgbClr val="366173"/>
                </a:solidFill>
                <a:latin typeface="Cambria" panose="02040503050406030204" pitchFamily="18" charset="0"/>
                <a:ea typeface="Cambria" panose="02040503050406030204" pitchFamily="18" charset="0"/>
              </a:rPr>
              <a:t> </a:t>
            </a:r>
            <a:r>
              <a:rPr lang="en-GB" sz="4400" b="1" dirty="0" err="1">
                <a:solidFill>
                  <a:srgbClr val="366173"/>
                </a:solidFill>
                <a:latin typeface="Cambria" panose="02040503050406030204" pitchFamily="18" charset="0"/>
                <a:ea typeface="Cambria" panose="02040503050406030204" pitchFamily="18" charset="0"/>
              </a:rPr>
              <a:t>đặc</a:t>
            </a:r>
            <a:r>
              <a:rPr lang="en-GB" sz="4400" b="1" dirty="0">
                <a:solidFill>
                  <a:srgbClr val="366173"/>
                </a:solidFill>
                <a:latin typeface="Cambria" panose="02040503050406030204" pitchFamily="18" charset="0"/>
                <a:ea typeface="Cambria" panose="02040503050406030204" pitchFamily="18" charset="0"/>
              </a:rPr>
              <a:t> </a:t>
            </a:r>
            <a:r>
              <a:rPr lang="en-GB" sz="4400" b="1" dirty="0" err="1">
                <a:solidFill>
                  <a:srgbClr val="366173"/>
                </a:solidFill>
                <a:latin typeface="Cambria" panose="02040503050406030204" pitchFamily="18" charset="0"/>
                <a:ea typeface="Cambria" panose="02040503050406030204" pitchFamily="18" charset="0"/>
              </a:rPr>
              <a:t>biệt</a:t>
            </a:r>
            <a:r>
              <a:rPr lang="en-GB" sz="4400" b="1" dirty="0">
                <a:solidFill>
                  <a:srgbClr val="366173"/>
                </a:solidFill>
                <a:latin typeface="Cambria" panose="02040503050406030204" pitchFamily="18" charset="0"/>
                <a:ea typeface="Cambria" panose="02040503050406030204" pitchFamily="18" charset="0"/>
              </a:rPr>
              <a:t>?</a:t>
            </a:r>
          </a:p>
        </p:txBody>
      </p:sp>
      <p:sp>
        <p:nvSpPr>
          <p:cNvPr id="28" name="Rectangle 27"/>
          <p:cNvSpPr/>
          <p:nvPr/>
        </p:nvSpPr>
        <p:spPr>
          <a:xfrm>
            <a:off x="2462081" y="3292157"/>
            <a:ext cx="10499055" cy="5016758"/>
          </a:xfrm>
          <a:prstGeom prst="rect">
            <a:avLst/>
          </a:prstGeom>
        </p:spPr>
        <p:txBody>
          <a:bodyPr wrap="square">
            <a:spAutoFit/>
          </a:bodyPr>
          <a:lstStyle/>
          <a:p>
            <a:pPr indent="711200" algn="just"/>
            <a:r>
              <a:rPr lang="vi-VN" sz="4000" dirty="0">
                <a:latin typeface="Cambria" panose="02040503050406030204" pitchFamily="18" charset="0"/>
                <a:ea typeface="Cambria" panose="02040503050406030204" pitchFamily="18" charset="0"/>
              </a:rPr>
              <a:t>Bác Hồ đã viết trong thư “Ngày hôm nay là ngày khai trường đầu tiên ở nước Việt Nam Dân chủ Cộng hoà ”. Bác muốn HS cả nước cảm nhận được ý nghĩa của ngày khai trường đầu tiên sau khi nước ta giành được độc lập sau 80 năm bị thực dân Pháp đô hộ. Từ ngày khai trường này, các em HS bắt đầu được hưởng một nền giáo dục hoàn toàn Việt Nam.</a:t>
            </a:r>
            <a:endParaRPr lang="en-GB" sz="4000" dirty="0">
              <a:latin typeface="Cambria" panose="02040503050406030204" pitchFamily="18" charset="0"/>
              <a:ea typeface="Cambria" panose="02040503050406030204" pitchFamily="18" charset="0"/>
            </a:endParaRPr>
          </a:p>
        </p:txBody>
      </p:sp>
      <p:pic>
        <p:nvPicPr>
          <p:cNvPr id="29" name="Picture 28"/>
          <p:cNvPicPr>
            <a:picLocks noChangeAspect="1"/>
          </p:cNvPicPr>
          <p:nvPr/>
        </p:nvPicPr>
        <p:blipFill>
          <a:blip r:embed="rId5"/>
          <a:stretch>
            <a:fillRect/>
          </a:stretch>
        </p:blipFill>
        <p:spPr>
          <a:xfrm>
            <a:off x="327334" y="443492"/>
            <a:ext cx="5614903" cy="293852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ppt_x"/>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B3256"/>
        </a:solidFill>
        <a:effectLst/>
      </p:bgPr>
    </p:bg>
    <p:spTree>
      <p:nvGrpSpPr>
        <p:cNvPr id="1" name=""/>
        <p:cNvGrpSpPr/>
        <p:nvPr/>
      </p:nvGrpSpPr>
      <p:grpSpPr>
        <a:xfrm>
          <a:off x="0" y="0"/>
          <a:ext cx="0" cy="0"/>
          <a:chOff x="0" y="0"/>
          <a:chExt cx="0" cy="0"/>
        </a:xfrm>
      </p:grpSpPr>
      <p:grpSp>
        <p:nvGrpSpPr>
          <p:cNvPr id="4" name="Group 4"/>
          <p:cNvGrpSpPr/>
          <p:nvPr/>
        </p:nvGrpSpPr>
        <p:grpSpPr>
          <a:xfrm>
            <a:off x="1872923" y="1483471"/>
            <a:ext cx="12172527" cy="7985452"/>
            <a:chOff x="0" y="0"/>
            <a:chExt cx="3134325" cy="2056188"/>
          </a:xfrm>
        </p:grpSpPr>
        <p:sp>
          <p:nvSpPr>
            <p:cNvPr id="5" name="Freeform 5"/>
            <p:cNvSpPr/>
            <p:nvPr/>
          </p:nvSpPr>
          <p:spPr>
            <a:xfrm>
              <a:off x="16510" y="11430"/>
              <a:ext cx="3103845" cy="2032058"/>
            </a:xfrm>
            <a:custGeom>
              <a:avLst/>
              <a:gdLst/>
              <a:ahLst/>
              <a:cxnLst/>
              <a:rect l="l" t="t" r="r" b="b"/>
              <a:pathLst>
                <a:path w="3103845" h="2032058">
                  <a:moveTo>
                    <a:pt x="1270" y="0"/>
                  </a:moveTo>
                  <a:lnTo>
                    <a:pt x="3103845" y="15240"/>
                  </a:lnTo>
                  <a:lnTo>
                    <a:pt x="3072095" y="2032058"/>
                  </a:lnTo>
                  <a:lnTo>
                    <a:pt x="1121206" y="2032058"/>
                  </a:lnTo>
                  <a:lnTo>
                    <a:pt x="0" y="2005388"/>
                  </a:lnTo>
                  <a:lnTo>
                    <a:pt x="11430" y="656320"/>
                  </a:lnTo>
                  <a:close/>
                </a:path>
              </a:pathLst>
            </a:custGeom>
            <a:solidFill>
              <a:schemeClr val="bg1"/>
            </a:solidFill>
          </p:spPr>
        </p:sp>
        <p:sp>
          <p:nvSpPr>
            <p:cNvPr id="6" name="Freeform 6"/>
            <p:cNvSpPr/>
            <p:nvPr/>
          </p:nvSpPr>
          <p:spPr>
            <a:xfrm>
              <a:off x="0" y="-1270"/>
              <a:ext cx="3133055" cy="2057458"/>
            </a:xfrm>
            <a:custGeom>
              <a:avLst/>
              <a:gdLst/>
              <a:ahLst/>
              <a:cxnLst/>
              <a:rect l="l" t="t" r="r" b="b"/>
              <a:pathLst>
                <a:path w="3133055" h="2057458">
                  <a:moveTo>
                    <a:pt x="3098766" y="2032058"/>
                  </a:moveTo>
                  <a:cubicBezTo>
                    <a:pt x="3096226" y="2035868"/>
                    <a:pt x="3092416" y="2040948"/>
                    <a:pt x="3088605" y="2044758"/>
                  </a:cubicBezTo>
                  <a:cubicBezTo>
                    <a:pt x="3084795" y="2047298"/>
                    <a:pt x="3079716" y="2049838"/>
                    <a:pt x="3075905" y="2049838"/>
                  </a:cubicBezTo>
                  <a:cubicBezTo>
                    <a:pt x="2968904" y="2048568"/>
                    <a:pt x="2837584" y="2054918"/>
                    <a:pt x="2703832" y="2057458"/>
                  </a:cubicBezTo>
                  <a:cubicBezTo>
                    <a:pt x="2662490" y="2057458"/>
                    <a:pt x="2618717" y="2056188"/>
                    <a:pt x="2577375" y="2056188"/>
                  </a:cubicBezTo>
                  <a:cubicBezTo>
                    <a:pt x="2484965" y="2054918"/>
                    <a:pt x="2392554" y="2053648"/>
                    <a:pt x="2300144" y="2053648"/>
                  </a:cubicBezTo>
                  <a:lnTo>
                    <a:pt x="1998593" y="2053648"/>
                  </a:lnTo>
                  <a:cubicBezTo>
                    <a:pt x="1930501" y="2053648"/>
                    <a:pt x="1864841" y="2052378"/>
                    <a:pt x="1796749" y="2052378"/>
                  </a:cubicBezTo>
                  <a:cubicBezTo>
                    <a:pt x="1738384" y="2052378"/>
                    <a:pt x="1677588" y="2052378"/>
                    <a:pt x="1619223" y="2053648"/>
                  </a:cubicBezTo>
                  <a:lnTo>
                    <a:pt x="1582746" y="2053648"/>
                  </a:lnTo>
                  <a:cubicBezTo>
                    <a:pt x="1497631" y="2052378"/>
                    <a:pt x="549206" y="2051108"/>
                    <a:pt x="464091" y="2048568"/>
                  </a:cubicBezTo>
                  <a:cubicBezTo>
                    <a:pt x="413022" y="2047298"/>
                    <a:pt x="361953" y="2042218"/>
                    <a:pt x="310884" y="2039678"/>
                  </a:cubicBezTo>
                  <a:cubicBezTo>
                    <a:pt x="218474" y="2034598"/>
                    <a:pt x="126063" y="2030788"/>
                    <a:pt x="41910" y="2025708"/>
                  </a:cubicBezTo>
                  <a:cubicBezTo>
                    <a:pt x="33020" y="2024438"/>
                    <a:pt x="24130" y="2021898"/>
                    <a:pt x="16510" y="2018088"/>
                  </a:cubicBezTo>
                  <a:cubicBezTo>
                    <a:pt x="5080" y="2013008"/>
                    <a:pt x="0" y="2001578"/>
                    <a:pt x="1270" y="1985125"/>
                  </a:cubicBezTo>
                  <a:cubicBezTo>
                    <a:pt x="2540" y="1895214"/>
                    <a:pt x="3810" y="1803754"/>
                    <a:pt x="3810" y="1713843"/>
                  </a:cubicBezTo>
                  <a:cubicBezTo>
                    <a:pt x="5080" y="1622382"/>
                    <a:pt x="17780" y="662820"/>
                    <a:pt x="17780" y="571359"/>
                  </a:cubicBezTo>
                  <a:cubicBezTo>
                    <a:pt x="19050" y="482999"/>
                    <a:pt x="20320" y="394638"/>
                    <a:pt x="19050" y="304728"/>
                  </a:cubicBezTo>
                  <a:cubicBezTo>
                    <a:pt x="17780" y="216367"/>
                    <a:pt x="16510" y="129557"/>
                    <a:pt x="6350" y="48260"/>
                  </a:cubicBezTo>
                  <a:cubicBezTo>
                    <a:pt x="5080" y="35560"/>
                    <a:pt x="2540" y="22860"/>
                    <a:pt x="1270" y="10160"/>
                  </a:cubicBezTo>
                  <a:cubicBezTo>
                    <a:pt x="3810" y="8890"/>
                    <a:pt x="5080" y="7620"/>
                    <a:pt x="6350" y="7620"/>
                  </a:cubicBezTo>
                  <a:cubicBezTo>
                    <a:pt x="34290" y="6350"/>
                    <a:pt x="74994" y="5080"/>
                    <a:pt x="128495" y="3810"/>
                  </a:cubicBezTo>
                  <a:cubicBezTo>
                    <a:pt x="203883" y="1270"/>
                    <a:pt x="281702" y="1270"/>
                    <a:pt x="357090" y="1270"/>
                  </a:cubicBezTo>
                  <a:cubicBezTo>
                    <a:pt x="451932" y="2540"/>
                    <a:pt x="1410084" y="5080"/>
                    <a:pt x="1504926" y="6350"/>
                  </a:cubicBezTo>
                  <a:cubicBezTo>
                    <a:pt x="1597337" y="7620"/>
                    <a:pt x="1689747" y="7620"/>
                    <a:pt x="1782158" y="7620"/>
                  </a:cubicBezTo>
                  <a:cubicBezTo>
                    <a:pt x="1833227" y="7620"/>
                    <a:pt x="1884296" y="7620"/>
                    <a:pt x="1935365" y="8890"/>
                  </a:cubicBezTo>
                  <a:cubicBezTo>
                    <a:pt x="2035071" y="11430"/>
                    <a:pt x="2137209" y="10160"/>
                    <a:pt x="2236915" y="2540"/>
                  </a:cubicBezTo>
                  <a:cubicBezTo>
                    <a:pt x="2278256" y="0"/>
                    <a:pt x="2319598" y="2540"/>
                    <a:pt x="2360940" y="2540"/>
                  </a:cubicBezTo>
                  <a:cubicBezTo>
                    <a:pt x="2453350" y="2540"/>
                    <a:pt x="2545761" y="1270"/>
                    <a:pt x="2638172" y="3810"/>
                  </a:cubicBezTo>
                  <a:cubicBezTo>
                    <a:pt x="2754900" y="6350"/>
                    <a:pt x="2869198" y="13970"/>
                    <a:pt x="2985927" y="17780"/>
                  </a:cubicBezTo>
                  <a:cubicBezTo>
                    <a:pt x="3036996" y="20320"/>
                    <a:pt x="3067016" y="19050"/>
                    <a:pt x="3093685" y="21590"/>
                  </a:cubicBezTo>
                  <a:cubicBezTo>
                    <a:pt x="3102576" y="22860"/>
                    <a:pt x="3111466" y="25400"/>
                    <a:pt x="3120355" y="27940"/>
                  </a:cubicBezTo>
                  <a:cubicBezTo>
                    <a:pt x="3127976" y="30480"/>
                    <a:pt x="3131785" y="36830"/>
                    <a:pt x="3131785" y="46990"/>
                  </a:cubicBezTo>
                  <a:cubicBezTo>
                    <a:pt x="3133055" y="87702"/>
                    <a:pt x="3129245" y="134207"/>
                    <a:pt x="3125435" y="180713"/>
                  </a:cubicBezTo>
                  <a:cubicBezTo>
                    <a:pt x="3121626" y="219467"/>
                    <a:pt x="3120355" y="259772"/>
                    <a:pt x="3119085" y="298527"/>
                  </a:cubicBezTo>
                  <a:cubicBezTo>
                    <a:pt x="3116545" y="363634"/>
                    <a:pt x="3115276" y="428742"/>
                    <a:pt x="3114005" y="493850"/>
                  </a:cubicBezTo>
                  <a:cubicBezTo>
                    <a:pt x="3112735" y="554307"/>
                    <a:pt x="3111466" y="614764"/>
                    <a:pt x="3111466" y="675221"/>
                  </a:cubicBezTo>
                  <a:cubicBezTo>
                    <a:pt x="3111466" y="775983"/>
                    <a:pt x="3100035" y="1743296"/>
                    <a:pt x="3098766" y="1844058"/>
                  </a:cubicBezTo>
                  <a:cubicBezTo>
                    <a:pt x="3101305" y="1909166"/>
                    <a:pt x="3100035" y="1974274"/>
                    <a:pt x="3098766" y="2032058"/>
                  </a:cubicBezTo>
                  <a:close/>
                  <a:moveTo>
                    <a:pt x="17780" y="2001578"/>
                  </a:moveTo>
                  <a:cubicBezTo>
                    <a:pt x="22860" y="2002848"/>
                    <a:pt x="29210" y="2005388"/>
                    <a:pt x="36830" y="2005388"/>
                  </a:cubicBezTo>
                  <a:cubicBezTo>
                    <a:pt x="123631" y="2010468"/>
                    <a:pt x="223338" y="2015548"/>
                    <a:pt x="320612" y="2019358"/>
                  </a:cubicBezTo>
                  <a:cubicBezTo>
                    <a:pt x="366817" y="2021898"/>
                    <a:pt x="413022" y="2025708"/>
                    <a:pt x="461660" y="2026978"/>
                  </a:cubicBezTo>
                  <a:cubicBezTo>
                    <a:pt x="493274" y="2028248"/>
                    <a:pt x="1388197" y="2024438"/>
                    <a:pt x="1417379" y="2025708"/>
                  </a:cubicBezTo>
                  <a:cubicBezTo>
                    <a:pt x="1468448" y="2026978"/>
                    <a:pt x="1519517" y="2029518"/>
                    <a:pt x="1570586" y="2030788"/>
                  </a:cubicBezTo>
                  <a:cubicBezTo>
                    <a:pt x="1594905" y="2032058"/>
                    <a:pt x="1616792" y="2032058"/>
                    <a:pt x="1641110" y="2032058"/>
                  </a:cubicBezTo>
                  <a:cubicBezTo>
                    <a:pt x="1750544" y="2032058"/>
                    <a:pt x="1857545" y="2030788"/>
                    <a:pt x="1966979" y="2032058"/>
                  </a:cubicBezTo>
                  <a:cubicBezTo>
                    <a:pt x="2008320" y="2032058"/>
                    <a:pt x="2052094" y="2034598"/>
                    <a:pt x="2093435" y="2034598"/>
                  </a:cubicBezTo>
                  <a:cubicBezTo>
                    <a:pt x="2156664" y="2034598"/>
                    <a:pt x="2217460" y="2030788"/>
                    <a:pt x="2280688" y="2030788"/>
                  </a:cubicBezTo>
                  <a:cubicBezTo>
                    <a:pt x="2356076" y="2030788"/>
                    <a:pt x="2429032" y="2032058"/>
                    <a:pt x="2504419" y="2032058"/>
                  </a:cubicBezTo>
                  <a:cubicBezTo>
                    <a:pt x="2604125" y="2032058"/>
                    <a:pt x="2706263" y="2032058"/>
                    <a:pt x="2805969" y="2030788"/>
                  </a:cubicBezTo>
                  <a:cubicBezTo>
                    <a:pt x="2895948" y="2029518"/>
                    <a:pt x="2983495" y="2026978"/>
                    <a:pt x="3060666" y="2024438"/>
                  </a:cubicBezTo>
                  <a:cubicBezTo>
                    <a:pt x="3065745" y="2024438"/>
                    <a:pt x="3070826" y="2021898"/>
                    <a:pt x="3077176" y="2020628"/>
                  </a:cubicBezTo>
                  <a:cubicBezTo>
                    <a:pt x="3077176" y="2007928"/>
                    <a:pt x="3078445" y="1995228"/>
                    <a:pt x="3078445" y="1980474"/>
                  </a:cubicBezTo>
                  <a:lnTo>
                    <a:pt x="3078445" y="1932419"/>
                  </a:lnTo>
                  <a:cubicBezTo>
                    <a:pt x="3079716" y="1853359"/>
                    <a:pt x="3082255" y="1772750"/>
                    <a:pt x="3080985" y="1693691"/>
                  </a:cubicBezTo>
                  <a:cubicBezTo>
                    <a:pt x="3079716" y="1582077"/>
                    <a:pt x="3092416" y="605463"/>
                    <a:pt x="3096226" y="493850"/>
                  </a:cubicBezTo>
                  <a:cubicBezTo>
                    <a:pt x="3098766" y="428742"/>
                    <a:pt x="3101305" y="363634"/>
                    <a:pt x="3101305" y="298527"/>
                  </a:cubicBezTo>
                  <a:cubicBezTo>
                    <a:pt x="3101305" y="244270"/>
                    <a:pt x="3102576" y="191564"/>
                    <a:pt x="3110195" y="138858"/>
                  </a:cubicBezTo>
                  <a:cubicBezTo>
                    <a:pt x="3114005" y="107854"/>
                    <a:pt x="3116545" y="76851"/>
                    <a:pt x="3111466" y="49530"/>
                  </a:cubicBezTo>
                  <a:cubicBezTo>
                    <a:pt x="3103845" y="49530"/>
                    <a:pt x="3097495" y="48260"/>
                    <a:pt x="3089876" y="48260"/>
                  </a:cubicBezTo>
                  <a:cubicBezTo>
                    <a:pt x="3056855" y="45720"/>
                    <a:pt x="3002950" y="45720"/>
                    <a:pt x="2937290" y="40640"/>
                  </a:cubicBezTo>
                  <a:cubicBezTo>
                    <a:pt x="2815697" y="33020"/>
                    <a:pt x="2691672" y="27940"/>
                    <a:pt x="2570079" y="27940"/>
                  </a:cubicBezTo>
                  <a:cubicBezTo>
                    <a:pt x="2484964" y="27940"/>
                    <a:pt x="2397418" y="31750"/>
                    <a:pt x="2312303" y="24130"/>
                  </a:cubicBezTo>
                  <a:lnTo>
                    <a:pt x="2287984" y="24130"/>
                  </a:lnTo>
                  <a:cubicBezTo>
                    <a:pt x="2217460" y="27940"/>
                    <a:pt x="2142073" y="33020"/>
                    <a:pt x="2069117" y="34290"/>
                  </a:cubicBezTo>
                  <a:cubicBezTo>
                    <a:pt x="1988866" y="35560"/>
                    <a:pt x="1911046" y="31750"/>
                    <a:pt x="1830795" y="30480"/>
                  </a:cubicBezTo>
                  <a:cubicBezTo>
                    <a:pt x="1755407" y="29210"/>
                    <a:pt x="1680020" y="27940"/>
                    <a:pt x="1607064" y="27940"/>
                  </a:cubicBezTo>
                  <a:cubicBezTo>
                    <a:pt x="1580314" y="27940"/>
                    <a:pt x="1555995" y="29210"/>
                    <a:pt x="1529245" y="27940"/>
                  </a:cubicBezTo>
                  <a:cubicBezTo>
                    <a:pt x="1436834" y="26670"/>
                    <a:pt x="481114" y="24130"/>
                    <a:pt x="386272" y="24130"/>
                  </a:cubicBezTo>
                  <a:cubicBezTo>
                    <a:pt x="303589" y="22860"/>
                    <a:pt x="220906" y="24130"/>
                    <a:pt x="138223" y="24130"/>
                  </a:cubicBezTo>
                  <a:cubicBezTo>
                    <a:pt x="94449" y="24130"/>
                    <a:pt x="45720" y="24130"/>
                    <a:pt x="21590" y="25400"/>
                  </a:cubicBezTo>
                  <a:cubicBezTo>
                    <a:pt x="20320" y="25400"/>
                    <a:pt x="21590" y="36830"/>
                    <a:pt x="22860" y="41910"/>
                  </a:cubicBezTo>
                  <a:cubicBezTo>
                    <a:pt x="26670" y="83051"/>
                    <a:pt x="31750" y="132657"/>
                    <a:pt x="34290" y="180713"/>
                  </a:cubicBezTo>
                  <a:cubicBezTo>
                    <a:pt x="36830" y="267523"/>
                    <a:pt x="38100" y="354333"/>
                    <a:pt x="38100" y="441143"/>
                  </a:cubicBezTo>
                  <a:cubicBezTo>
                    <a:pt x="38100" y="496950"/>
                    <a:pt x="36830" y="551206"/>
                    <a:pt x="35560" y="607013"/>
                  </a:cubicBezTo>
                  <a:cubicBezTo>
                    <a:pt x="34290" y="661269"/>
                    <a:pt x="22860" y="1580527"/>
                    <a:pt x="21590" y="1633233"/>
                  </a:cubicBezTo>
                  <a:lnTo>
                    <a:pt x="21590" y="1735545"/>
                  </a:lnTo>
                  <a:cubicBezTo>
                    <a:pt x="21590" y="1813055"/>
                    <a:pt x="20320" y="1892114"/>
                    <a:pt x="20320" y="1969623"/>
                  </a:cubicBezTo>
                  <a:cubicBezTo>
                    <a:pt x="20320" y="1980474"/>
                    <a:pt x="19050" y="1989775"/>
                    <a:pt x="17780" y="2001578"/>
                  </a:cubicBezTo>
                  <a:close/>
                </a:path>
              </a:pathLst>
            </a:custGeom>
            <a:solidFill>
              <a:srgbClr val="715B4D"/>
            </a:solidFill>
          </p:spPr>
        </p:sp>
      </p:grpSp>
      <p:sp>
        <p:nvSpPr>
          <p:cNvPr id="9" name="Freeform 9"/>
          <p:cNvSpPr/>
          <p:nvPr/>
        </p:nvSpPr>
        <p:spPr>
          <a:xfrm rot="-239569">
            <a:off x="8568917" y="6767104"/>
            <a:ext cx="4982808" cy="2366834"/>
          </a:xfrm>
          <a:custGeom>
            <a:avLst/>
            <a:gdLst/>
            <a:ahLst/>
            <a:cxnLst/>
            <a:rect l="l" t="t" r="r" b="b"/>
            <a:pathLst>
              <a:path w="4982808" h="2366834">
                <a:moveTo>
                  <a:pt x="0" y="0"/>
                </a:moveTo>
                <a:lnTo>
                  <a:pt x="4982808" y="0"/>
                </a:lnTo>
                <a:lnTo>
                  <a:pt x="4982808" y="2366834"/>
                </a:lnTo>
                <a:lnTo>
                  <a:pt x="0" y="23668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rot="-497782" flipH="1">
            <a:off x="6680025" y="8468497"/>
            <a:ext cx="7292519" cy="1558776"/>
          </a:xfrm>
          <a:custGeom>
            <a:avLst/>
            <a:gdLst/>
            <a:ahLst/>
            <a:cxnLst/>
            <a:rect l="l" t="t" r="r" b="b"/>
            <a:pathLst>
              <a:path w="7292519" h="1558776">
                <a:moveTo>
                  <a:pt x="7292519" y="0"/>
                </a:moveTo>
                <a:lnTo>
                  <a:pt x="0" y="0"/>
                </a:lnTo>
                <a:lnTo>
                  <a:pt x="0" y="1558776"/>
                </a:lnTo>
                <a:lnTo>
                  <a:pt x="7292519" y="1558776"/>
                </a:lnTo>
                <a:lnTo>
                  <a:pt x="7292519" y="0"/>
                </a:lnTo>
                <a:close/>
              </a:path>
            </a:pathLst>
          </a:custGeom>
          <a:blipFill>
            <a:blip r:embed="rId4"/>
            <a:stretch>
              <a:fillRect/>
            </a:stretch>
          </a:blipFill>
        </p:spPr>
      </p:sp>
      <p:sp>
        <p:nvSpPr>
          <p:cNvPr id="16" name="Freeform 8"/>
          <p:cNvSpPr/>
          <p:nvPr/>
        </p:nvSpPr>
        <p:spPr>
          <a:xfrm>
            <a:off x="15654527" y="7789105"/>
            <a:ext cx="682570" cy="1238222"/>
          </a:xfrm>
          <a:custGeom>
            <a:avLst/>
            <a:gdLst/>
            <a:ahLst/>
            <a:cxnLst/>
            <a:rect l="l" t="t" r="r" b="b"/>
            <a:pathLst>
              <a:path w="682570" h="1238222">
                <a:moveTo>
                  <a:pt x="0" y="0"/>
                </a:moveTo>
                <a:lnTo>
                  <a:pt x="682570" y="0"/>
                </a:lnTo>
                <a:lnTo>
                  <a:pt x="682570" y="1238223"/>
                </a:lnTo>
                <a:lnTo>
                  <a:pt x="0" y="123822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20" name="Group 7"/>
          <p:cNvGrpSpPr/>
          <p:nvPr/>
        </p:nvGrpSpPr>
        <p:grpSpPr>
          <a:xfrm>
            <a:off x="685800" y="571500"/>
            <a:ext cx="14510267" cy="2444686"/>
            <a:chOff x="0" y="150962"/>
            <a:chExt cx="1896020" cy="1560003"/>
          </a:xfrm>
        </p:grpSpPr>
        <p:sp>
          <p:nvSpPr>
            <p:cNvPr id="22" name="Freeform 8"/>
            <p:cNvSpPr/>
            <p:nvPr/>
          </p:nvSpPr>
          <p:spPr>
            <a:xfrm>
              <a:off x="16510" y="150962"/>
              <a:ext cx="1866810" cy="1547302"/>
            </a:xfrm>
            <a:custGeom>
              <a:avLst/>
              <a:gdLst/>
              <a:ahLst/>
              <a:cxnLst/>
              <a:rect l="l" t="t" r="r" b="b"/>
              <a:pathLst>
                <a:path w="1866810" h="1686835">
                  <a:moveTo>
                    <a:pt x="1270" y="0"/>
                  </a:moveTo>
                  <a:lnTo>
                    <a:pt x="1866810" y="15240"/>
                  </a:lnTo>
                  <a:lnTo>
                    <a:pt x="1835060" y="1686835"/>
                  </a:lnTo>
                  <a:lnTo>
                    <a:pt x="672438" y="1686835"/>
                  </a:lnTo>
                  <a:lnTo>
                    <a:pt x="0" y="1660165"/>
                  </a:lnTo>
                  <a:lnTo>
                    <a:pt x="11430" y="549120"/>
                  </a:lnTo>
                  <a:close/>
                </a:path>
              </a:pathLst>
            </a:custGeom>
            <a:solidFill>
              <a:srgbClr val="FDE5BE"/>
            </a:solidFill>
          </p:spPr>
        </p:sp>
        <p:sp>
          <p:nvSpPr>
            <p:cNvPr id="23" name="Freeform 9"/>
            <p:cNvSpPr/>
            <p:nvPr/>
          </p:nvSpPr>
          <p:spPr>
            <a:xfrm>
              <a:off x="0" y="150962"/>
              <a:ext cx="1896020" cy="1560003"/>
            </a:xfrm>
            <a:custGeom>
              <a:avLst/>
              <a:gdLst/>
              <a:ahLst/>
              <a:cxnLst/>
              <a:rect l="l" t="t" r="r" b="b"/>
              <a:pathLst>
                <a:path w="1896020" h="1712235">
                  <a:moveTo>
                    <a:pt x="1861730" y="1686835"/>
                  </a:moveTo>
                  <a:cubicBezTo>
                    <a:pt x="1859190" y="1690645"/>
                    <a:pt x="1855380" y="1695725"/>
                    <a:pt x="1851570" y="1699535"/>
                  </a:cubicBezTo>
                  <a:cubicBezTo>
                    <a:pt x="1847760" y="1702075"/>
                    <a:pt x="1842680" y="1704615"/>
                    <a:pt x="1838870" y="1704615"/>
                  </a:cubicBezTo>
                  <a:cubicBezTo>
                    <a:pt x="1763978" y="1703345"/>
                    <a:pt x="1686885" y="1709695"/>
                    <a:pt x="1608363" y="1712235"/>
                  </a:cubicBezTo>
                  <a:cubicBezTo>
                    <a:pt x="1584093" y="1712235"/>
                    <a:pt x="1558395" y="1710965"/>
                    <a:pt x="1534125" y="1710965"/>
                  </a:cubicBezTo>
                  <a:cubicBezTo>
                    <a:pt x="1479874" y="1709695"/>
                    <a:pt x="1425622" y="1708425"/>
                    <a:pt x="1371371" y="1708425"/>
                  </a:cubicBezTo>
                  <a:lnTo>
                    <a:pt x="1194341" y="1708425"/>
                  </a:lnTo>
                  <a:cubicBezTo>
                    <a:pt x="1154366" y="1708425"/>
                    <a:pt x="1115819" y="1707155"/>
                    <a:pt x="1075845" y="1707155"/>
                  </a:cubicBezTo>
                  <a:cubicBezTo>
                    <a:pt x="1041581" y="1707155"/>
                    <a:pt x="1005889" y="1707155"/>
                    <a:pt x="971626" y="1708425"/>
                  </a:cubicBezTo>
                  <a:lnTo>
                    <a:pt x="950211" y="1708425"/>
                  </a:lnTo>
                  <a:cubicBezTo>
                    <a:pt x="900242" y="1707155"/>
                    <a:pt x="343454" y="1705885"/>
                    <a:pt x="293486" y="1703345"/>
                  </a:cubicBezTo>
                  <a:cubicBezTo>
                    <a:pt x="263505" y="1702075"/>
                    <a:pt x="233524" y="1696995"/>
                    <a:pt x="203543" y="1694455"/>
                  </a:cubicBezTo>
                  <a:cubicBezTo>
                    <a:pt x="149292" y="1689375"/>
                    <a:pt x="95041" y="1685565"/>
                    <a:pt x="41910" y="1680485"/>
                  </a:cubicBezTo>
                  <a:cubicBezTo>
                    <a:pt x="33020" y="1679215"/>
                    <a:pt x="24130" y="1676675"/>
                    <a:pt x="16510" y="1672865"/>
                  </a:cubicBezTo>
                  <a:cubicBezTo>
                    <a:pt x="5080" y="1667785"/>
                    <a:pt x="0" y="1656355"/>
                    <a:pt x="1270" y="1641110"/>
                  </a:cubicBezTo>
                  <a:cubicBezTo>
                    <a:pt x="2540" y="1567378"/>
                    <a:pt x="3810" y="1492374"/>
                    <a:pt x="3810" y="1418641"/>
                  </a:cubicBezTo>
                  <a:cubicBezTo>
                    <a:pt x="5080" y="1343638"/>
                    <a:pt x="17780" y="556735"/>
                    <a:pt x="17780" y="481731"/>
                  </a:cubicBezTo>
                  <a:cubicBezTo>
                    <a:pt x="19050" y="409270"/>
                    <a:pt x="20320" y="336809"/>
                    <a:pt x="19050" y="263077"/>
                  </a:cubicBezTo>
                  <a:cubicBezTo>
                    <a:pt x="17780" y="190615"/>
                    <a:pt x="16510" y="119425"/>
                    <a:pt x="6350" y="48260"/>
                  </a:cubicBezTo>
                  <a:cubicBezTo>
                    <a:pt x="5080" y="35560"/>
                    <a:pt x="2540" y="22860"/>
                    <a:pt x="1270" y="10160"/>
                  </a:cubicBezTo>
                  <a:cubicBezTo>
                    <a:pt x="3810" y="8890"/>
                    <a:pt x="5080" y="7620"/>
                    <a:pt x="6350" y="7620"/>
                  </a:cubicBezTo>
                  <a:cubicBezTo>
                    <a:pt x="34290" y="6350"/>
                    <a:pt x="65060" y="5080"/>
                    <a:pt x="96468" y="3810"/>
                  </a:cubicBezTo>
                  <a:cubicBezTo>
                    <a:pt x="140726" y="1270"/>
                    <a:pt x="186411" y="1270"/>
                    <a:pt x="230669" y="1270"/>
                  </a:cubicBezTo>
                  <a:cubicBezTo>
                    <a:pt x="286347" y="2540"/>
                    <a:pt x="848847" y="5080"/>
                    <a:pt x="904525" y="6350"/>
                  </a:cubicBezTo>
                  <a:cubicBezTo>
                    <a:pt x="958777" y="7620"/>
                    <a:pt x="1013028" y="7620"/>
                    <a:pt x="1067279" y="7620"/>
                  </a:cubicBezTo>
                  <a:cubicBezTo>
                    <a:pt x="1097260" y="7620"/>
                    <a:pt x="1127241" y="7620"/>
                    <a:pt x="1157222" y="8890"/>
                  </a:cubicBezTo>
                  <a:cubicBezTo>
                    <a:pt x="1215756" y="11430"/>
                    <a:pt x="1275718" y="10160"/>
                    <a:pt x="1334252" y="2540"/>
                  </a:cubicBezTo>
                  <a:cubicBezTo>
                    <a:pt x="1358522" y="0"/>
                    <a:pt x="1382792" y="2540"/>
                    <a:pt x="1407063" y="2540"/>
                  </a:cubicBezTo>
                  <a:cubicBezTo>
                    <a:pt x="1461314" y="2540"/>
                    <a:pt x="1515565" y="1270"/>
                    <a:pt x="1569816" y="3810"/>
                  </a:cubicBezTo>
                  <a:cubicBezTo>
                    <a:pt x="1638344" y="6350"/>
                    <a:pt x="1705444" y="13970"/>
                    <a:pt x="1773972" y="17780"/>
                  </a:cubicBezTo>
                  <a:cubicBezTo>
                    <a:pt x="1803953" y="20320"/>
                    <a:pt x="1829980" y="19050"/>
                    <a:pt x="1856650" y="21590"/>
                  </a:cubicBezTo>
                  <a:cubicBezTo>
                    <a:pt x="1865540" y="22860"/>
                    <a:pt x="1874430" y="25400"/>
                    <a:pt x="1883320" y="27940"/>
                  </a:cubicBezTo>
                  <a:cubicBezTo>
                    <a:pt x="1890940" y="30480"/>
                    <a:pt x="1894750" y="36830"/>
                    <a:pt x="1894750" y="46990"/>
                  </a:cubicBezTo>
                  <a:cubicBezTo>
                    <a:pt x="1896020" y="85102"/>
                    <a:pt x="1892210" y="123239"/>
                    <a:pt x="1888400" y="161377"/>
                  </a:cubicBezTo>
                  <a:cubicBezTo>
                    <a:pt x="1884590" y="193158"/>
                    <a:pt x="1883320" y="226210"/>
                    <a:pt x="1882050" y="257991"/>
                  </a:cubicBezTo>
                  <a:cubicBezTo>
                    <a:pt x="1879510" y="311384"/>
                    <a:pt x="1878240" y="364776"/>
                    <a:pt x="1876970" y="418169"/>
                  </a:cubicBezTo>
                  <a:cubicBezTo>
                    <a:pt x="1875700" y="467747"/>
                    <a:pt x="1874430" y="517326"/>
                    <a:pt x="1874430" y="566905"/>
                  </a:cubicBezTo>
                  <a:cubicBezTo>
                    <a:pt x="1874430" y="649536"/>
                    <a:pt x="1863000" y="1442795"/>
                    <a:pt x="1861730" y="1525426"/>
                  </a:cubicBezTo>
                  <a:cubicBezTo>
                    <a:pt x="1864270" y="1578819"/>
                    <a:pt x="1863000" y="1632211"/>
                    <a:pt x="1861730" y="1686835"/>
                  </a:cubicBezTo>
                  <a:close/>
                  <a:moveTo>
                    <a:pt x="17780" y="1656355"/>
                  </a:moveTo>
                  <a:cubicBezTo>
                    <a:pt x="22860" y="1657625"/>
                    <a:pt x="29210" y="1660165"/>
                    <a:pt x="36830" y="1660165"/>
                  </a:cubicBezTo>
                  <a:cubicBezTo>
                    <a:pt x="93613" y="1665245"/>
                    <a:pt x="152147" y="1670325"/>
                    <a:pt x="209254" y="1674135"/>
                  </a:cubicBezTo>
                  <a:cubicBezTo>
                    <a:pt x="236379" y="1676675"/>
                    <a:pt x="263505" y="1680485"/>
                    <a:pt x="292058" y="1681755"/>
                  </a:cubicBezTo>
                  <a:cubicBezTo>
                    <a:pt x="310618" y="1683025"/>
                    <a:pt x="835998" y="1679215"/>
                    <a:pt x="853130" y="1680485"/>
                  </a:cubicBezTo>
                  <a:cubicBezTo>
                    <a:pt x="883110" y="1681755"/>
                    <a:pt x="913091" y="1684295"/>
                    <a:pt x="943072" y="1685565"/>
                  </a:cubicBezTo>
                  <a:cubicBezTo>
                    <a:pt x="957349" y="1686835"/>
                    <a:pt x="970198" y="1686835"/>
                    <a:pt x="984475" y="1686835"/>
                  </a:cubicBezTo>
                  <a:cubicBezTo>
                    <a:pt x="1048719" y="1686835"/>
                    <a:pt x="1111536" y="1685565"/>
                    <a:pt x="1175781" y="1686835"/>
                  </a:cubicBezTo>
                  <a:cubicBezTo>
                    <a:pt x="1200052" y="1686835"/>
                    <a:pt x="1225749" y="1689375"/>
                    <a:pt x="1250020" y="1689375"/>
                  </a:cubicBezTo>
                  <a:cubicBezTo>
                    <a:pt x="1287139" y="1689375"/>
                    <a:pt x="1322830" y="1685565"/>
                    <a:pt x="1359950" y="1685565"/>
                  </a:cubicBezTo>
                  <a:cubicBezTo>
                    <a:pt x="1404207" y="1685565"/>
                    <a:pt x="1447037" y="1686835"/>
                    <a:pt x="1491295" y="1686835"/>
                  </a:cubicBezTo>
                  <a:cubicBezTo>
                    <a:pt x="1549829" y="1686835"/>
                    <a:pt x="1609791" y="1686835"/>
                    <a:pt x="1668325" y="1685565"/>
                  </a:cubicBezTo>
                  <a:cubicBezTo>
                    <a:pt x="1721148" y="1684295"/>
                    <a:pt x="1772544" y="1681755"/>
                    <a:pt x="1823630" y="1679215"/>
                  </a:cubicBezTo>
                  <a:cubicBezTo>
                    <a:pt x="1828710" y="1679215"/>
                    <a:pt x="1833790" y="1676675"/>
                    <a:pt x="1840140" y="1675405"/>
                  </a:cubicBezTo>
                  <a:cubicBezTo>
                    <a:pt x="1840140" y="1662705"/>
                    <a:pt x="1841410" y="1650005"/>
                    <a:pt x="1841410" y="1637296"/>
                  </a:cubicBezTo>
                  <a:lnTo>
                    <a:pt x="1841410" y="1597887"/>
                  </a:lnTo>
                  <a:cubicBezTo>
                    <a:pt x="1842680" y="1533054"/>
                    <a:pt x="1845220" y="1466949"/>
                    <a:pt x="1843950" y="1402115"/>
                  </a:cubicBezTo>
                  <a:cubicBezTo>
                    <a:pt x="1842680" y="1310585"/>
                    <a:pt x="1855380" y="509699"/>
                    <a:pt x="1859190" y="418169"/>
                  </a:cubicBezTo>
                  <a:cubicBezTo>
                    <a:pt x="1861730" y="364776"/>
                    <a:pt x="1864270" y="311384"/>
                    <a:pt x="1864270" y="257991"/>
                  </a:cubicBezTo>
                  <a:cubicBezTo>
                    <a:pt x="1864270" y="213498"/>
                    <a:pt x="1865540" y="170275"/>
                    <a:pt x="1873160" y="127053"/>
                  </a:cubicBezTo>
                  <a:cubicBezTo>
                    <a:pt x="1876970" y="101628"/>
                    <a:pt x="1879510" y="76203"/>
                    <a:pt x="1874430" y="49530"/>
                  </a:cubicBezTo>
                  <a:cubicBezTo>
                    <a:pt x="1866810" y="49530"/>
                    <a:pt x="1860460" y="48260"/>
                    <a:pt x="1852840" y="48260"/>
                  </a:cubicBezTo>
                  <a:cubicBezTo>
                    <a:pt x="1819820" y="45720"/>
                    <a:pt x="1783966" y="45720"/>
                    <a:pt x="1745419" y="40640"/>
                  </a:cubicBezTo>
                  <a:cubicBezTo>
                    <a:pt x="1674036" y="33020"/>
                    <a:pt x="1601225" y="27940"/>
                    <a:pt x="1529842" y="27940"/>
                  </a:cubicBezTo>
                  <a:cubicBezTo>
                    <a:pt x="1479873" y="27940"/>
                    <a:pt x="1428478" y="31750"/>
                    <a:pt x="1378509" y="24130"/>
                  </a:cubicBezTo>
                  <a:lnTo>
                    <a:pt x="1364233" y="24130"/>
                  </a:lnTo>
                  <a:cubicBezTo>
                    <a:pt x="1322830" y="27940"/>
                    <a:pt x="1278573" y="33020"/>
                    <a:pt x="1235743" y="34290"/>
                  </a:cubicBezTo>
                  <a:cubicBezTo>
                    <a:pt x="1188630" y="35560"/>
                    <a:pt x="1142945" y="31750"/>
                    <a:pt x="1095832" y="30480"/>
                  </a:cubicBezTo>
                  <a:cubicBezTo>
                    <a:pt x="1051575" y="29210"/>
                    <a:pt x="1007317" y="27940"/>
                    <a:pt x="964487" y="27940"/>
                  </a:cubicBezTo>
                  <a:cubicBezTo>
                    <a:pt x="948783" y="27940"/>
                    <a:pt x="934506" y="29210"/>
                    <a:pt x="918802" y="27940"/>
                  </a:cubicBezTo>
                  <a:cubicBezTo>
                    <a:pt x="864551" y="26670"/>
                    <a:pt x="303479" y="24130"/>
                    <a:pt x="247801" y="24130"/>
                  </a:cubicBezTo>
                  <a:cubicBezTo>
                    <a:pt x="199260" y="22860"/>
                    <a:pt x="150719" y="24130"/>
                    <a:pt x="102179" y="24130"/>
                  </a:cubicBezTo>
                  <a:cubicBezTo>
                    <a:pt x="76481" y="24130"/>
                    <a:pt x="45720" y="24130"/>
                    <a:pt x="21590" y="25400"/>
                  </a:cubicBezTo>
                  <a:cubicBezTo>
                    <a:pt x="20320" y="25400"/>
                    <a:pt x="21590" y="36830"/>
                    <a:pt x="22860" y="41910"/>
                  </a:cubicBezTo>
                  <a:cubicBezTo>
                    <a:pt x="26670" y="81288"/>
                    <a:pt x="31750" y="121968"/>
                    <a:pt x="34290" y="161376"/>
                  </a:cubicBezTo>
                  <a:cubicBezTo>
                    <a:pt x="36830" y="232566"/>
                    <a:pt x="38100" y="303756"/>
                    <a:pt x="38100" y="374946"/>
                  </a:cubicBezTo>
                  <a:cubicBezTo>
                    <a:pt x="38100" y="420711"/>
                    <a:pt x="36830" y="465205"/>
                    <a:pt x="35560" y="510970"/>
                  </a:cubicBezTo>
                  <a:cubicBezTo>
                    <a:pt x="34290" y="555464"/>
                    <a:pt x="22860" y="1309314"/>
                    <a:pt x="21590" y="1352536"/>
                  </a:cubicBezTo>
                  <a:lnTo>
                    <a:pt x="21590" y="1436439"/>
                  </a:lnTo>
                  <a:cubicBezTo>
                    <a:pt x="21590" y="1500001"/>
                    <a:pt x="20320" y="1564835"/>
                    <a:pt x="20320" y="1628397"/>
                  </a:cubicBezTo>
                  <a:cubicBezTo>
                    <a:pt x="20320" y="1637296"/>
                    <a:pt x="19050" y="1644923"/>
                    <a:pt x="17780" y="1656355"/>
                  </a:cubicBezTo>
                  <a:close/>
                </a:path>
              </a:pathLst>
            </a:custGeom>
            <a:solidFill>
              <a:srgbClr val="715B4D"/>
            </a:solidFill>
          </p:spPr>
        </p:sp>
      </p:grpSp>
      <p:sp>
        <p:nvSpPr>
          <p:cNvPr id="17" name="Rectangle 16"/>
          <p:cNvSpPr/>
          <p:nvPr/>
        </p:nvSpPr>
        <p:spPr>
          <a:xfrm>
            <a:off x="5447259" y="745724"/>
            <a:ext cx="9171033" cy="2123658"/>
          </a:xfrm>
          <a:prstGeom prst="rect">
            <a:avLst/>
          </a:prstGeom>
        </p:spPr>
        <p:txBody>
          <a:bodyPr wrap="square">
            <a:spAutoFit/>
          </a:bodyPr>
          <a:lstStyle/>
          <a:p>
            <a:pPr algn="just"/>
            <a:r>
              <a:rPr lang="vi-VN" sz="4400" b="1" dirty="0">
                <a:solidFill>
                  <a:srgbClr val="366173"/>
                </a:solidFill>
                <a:latin typeface="Cambria" panose="02040503050406030204" pitchFamily="18" charset="0"/>
                <a:ea typeface="Cambria" panose="02040503050406030204" pitchFamily="18" charset="0"/>
              </a:rPr>
              <a:t>Chi tiết nào trong thư cho thấy Bác vui cùng niềm vui của học sinh nhân ngày khai trường?</a:t>
            </a:r>
          </a:p>
        </p:txBody>
      </p:sp>
      <p:sp>
        <p:nvSpPr>
          <p:cNvPr id="28" name="Rectangle 27"/>
          <p:cNvSpPr/>
          <p:nvPr/>
        </p:nvSpPr>
        <p:spPr>
          <a:xfrm>
            <a:off x="2705984" y="3598758"/>
            <a:ext cx="10499055" cy="4154984"/>
          </a:xfrm>
          <a:prstGeom prst="rect">
            <a:avLst/>
          </a:prstGeom>
        </p:spPr>
        <p:txBody>
          <a:bodyPr wrap="square">
            <a:spAutoFit/>
          </a:bodyPr>
          <a:lstStyle/>
          <a:p>
            <a:pPr indent="711200" algn="just"/>
            <a:r>
              <a:rPr lang="vi-VN" sz="4400" dirty="0">
                <a:latin typeface="Cambria" panose="02040503050406030204" pitchFamily="18" charset="0"/>
                <a:ea typeface="Cambria" panose="02040503050406030204" pitchFamily="18" charset="0"/>
              </a:rPr>
              <a:t>Bác viết thư gửi các HS nhân ngày khai trường. Bác tưởng tượng thấy cảnh nhộn nhịp tưng bừng của ngày tựu trường. Bác hình dung thấy các em hết thảy đều vui vẻ . Bác chúc các em có 1 năm học vui vẻ, đầy kết quả tốt đẹp.</a:t>
            </a:r>
            <a:endParaRPr lang="en-GB" sz="4400" dirty="0">
              <a:latin typeface="Cambria" panose="02040503050406030204" pitchFamily="18" charset="0"/>
              <a:ea typeface="Cambria" panose="02040503050406030204" pitchFamily="18" charset="0"/>
            </a:endParaRPr>
          </a:p>
        </p:txBody>
      </p:sp>
      <p:pic>
        <p:nvPicPr>
          <p:cNvPr id="7" name="Picture 6"/>
          <p:cNvPicPr>
            <a:picLocks noChangeAspect="1"/>
          </p:cNvPicPr>
          <p:nvPr/>
        </p:nvPicPr>
        <p:blipFill>
          <a:blip r:embed="rId7"/>
          <a:stretch>
            <a:fillRect/>
          </a:stretch>
        </p:blipFill>
        <p:spPr>
          <a:xfrm>
            <a:off x="258914" y="451112"/>
            <a:ext cx="5846571" cy="2938527"/>
          </a:xfrm>
          <a:prstGeom prst="rect">
            <a:avLst/>
          </a:prstGeom>
        </p:spPr>
      </p:pic>
    </p:spTree>
    <p:extLst>
      <p:ext uri="{BB962C8B-B14F-4D97-AF65-F5344CB8AC3E}">
        <p14:creationId xmlns:p14="http://schemas.microsoft.com/office/powerpoint/2010/main" val="42551262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B3256"/>
        </a:solidFill>
        <a:effectLst/>
      </p:bgPr>
    </p:bg>
    <p:spTree>
      <p:nvGrpSpPr>
        <p:cNvPr id="1" name=""/>
        <p:cNvGrpSpPr/>
        <p:nvPr/>
      </p:nvGrpSpPr>
      <p:grpSpPr>
        <a:xfrm>
          <a:off x="0" y="0"/>
          <a:ext cx="0" cy="0"/>
          <a:chOff x="0" y="0"/>
          <a:chExt cx="0" cy="0"/>
        </a:xfrm>
      </p:grpSpPr>
      <p:grpSp>
        <p:nvGrpSpPr>
          <p:cNvPr id="4" name="Group 4"/>
          <p:cNvGrpSpPr/>
          <p:nvPr/>
        </p:nvGrpSpPr>
        <p:grpSpPr>
          <a:xfrm>
            <a:off x="1113444" y="1639514"/>
            <a:ext cx="14888555" cy="8304585"/>
            <a:chOff x="0" y="0"/>
            <a:chExt cx="3134325" cy="2056188"/>
          </a:xfrm>
        </p:grpSpPr>
        <p:sp>
          <p:nvSpPr>
            <p:cNvPr id="5" name="Freeform 5"/>
            <p:cNvSpPr/>
            <p:nvPr/>
          </p:nvSpPr>
          <p:spPr>
            <a:xfrm>
              <a:off x="16510" y="11430"/>
              <a:ext cx="3103845" cy="2032058"/>
            </a:xfrm>
            <a:custGeom>
              <a:avLst/>
              <a:gdLst/>
              <a:ahLst/>
              <a:cxnLst/>
              <a:rect l="l" t="t" r="r" b="b"/>
              <a:pathLst>
                <a:path w="3103845" h="2032058">
                  <a:moveTo>
                    <a:pt x="1270" y="0"/>
                  </a:moveTo>
                  <a:lnTo>
                    <a:pt x="3103845" y="15240"/>
                  </a:lnTo>
                  <a:lnTo>
                    <a:pt x="3072095" y="2032058"/>
                  </a:lnTo>
                  <a:lnTo>
                    <a:pt x="1121206" y="2032058"/>
                  </a:lnTo>
                  <a:lnTo>
                    <a:pt x="0" y="2005388"/>
                  </a:lnTo>
                  <a:lnTo>
                    <a:pt x="11430" y="656320"/>
                  </a:lnTo>
                  <a:close/>
                </a:path>
              </a:pathLst>
            </a:custGeom>
            <a:solidFill>
              <a:schemeClr val="bg1"/>
            </a:solidFill>
          </p:spPr>
        </p:sp>
        <p:sp>
          <p:nvSpPr>
            <p:cNvPr id="6" name="Freeform 6"/>
            <p:cNvSpPr/>
            <p:nvPr/>
          </p:nvSpPr>
          <p:spPr>
            <a:xfrm>
              <a:off x="0" y="-1270"/>
              <a:ext cx="3133055" cy="2057458"/>
            </a:xfrm>
            <a:custGeom>
              <a:avLst/>
              <a:gdLst/>
              <a:ahLst/>
              <a:cxnLst/>
              <a:rect l="l" t="t" r="r" b="b"/>
              <a:pathLst>
                <a:path w="3133055" h="2057458">
                  <a:moveTo>
                    <a:pt x="3098766" y="2032058"/>
                  </a:moveTo>
                  <a:cubicBezTo>
                    <a:pt x="3096226" y="2035868"/>
                    <a:pt x="3092416" y="2040948"/>
                    <a:pt x="3088605" y="2044758"/>
                  </a:cubicBezTo>
                  <a:cubicBezTo>
                    <a:pt x="3084795" y="2047298"/>
                    <a:pt x="3079716" y="2049838"/>
                    <a:pt x="3075905" y="2049838"/>
                  </a:cubicBezTo>
                  <a:cubicBezTo>
                    <a:pt x="2968904" y="2048568"/>
                    <a:pt x="2837584" y="2054918"/>
                    <a:pt x="2703832" y="2057458"/>
                  </a:cubicBezTo>
                  <a:cubicBezTo>
                    <a:pt x="2662490" y="2057458"/>
                    <a:pt x="2618717" y="2056188"/>
                    <a:pt x="2577375" y="2056188"/>
                  </a:cubicBezTo>
                  <a:cubicBezTo>
                    <a:pt x="2484965" y="2054918"/>
                    <a:pt x="2392554" y="2053648"/>
                    <a:pt x="2300144" y="2053648"/>
                  </a:cubicBezTo>
                  <a:lnTo>
                    <a:pt x="1998593" y="2053648"/>
                  </a:lnTo>
                  <a:cubicBezTo>
                    <a:pt x="1930501" y="2053648"/>
                    <a:pt x="1864841" y="2052378"/>
                    <a:pt x="1796749" y="2052378"/>
                  </a:cubicBezTo>
                  <a:cubicBezTo>
                    <a:pt x="1738384" y="2052378"/>
                    <a:pt x="1677588" y="2052378"/>
                    <a:pt x="1619223" y="2053648"/>
                  </a:cubicBezTo>
                  <a:lnTo>
                    <a:pt x="1582746" y="2053648"/>
                  </a:lnTo>
                  <a:cubicBezTo>
                    <a:pt x="1497631" y="2052378"/>
                    <a:pt x="549206" y="2051108"/>
                    <a:pt x="464091" y="2048568"/>
                  </a:cubicBezTo>
                  <a:cubicBezTo>
                    <a:pt x="413022" y="2047298"/>
                    <a:pt x="361953" y="2042218"/>
                    <a:pt x="310884" y="2039678"/>
                  </a:cubicBezTo>
                  <a:cubicBezTo>
                    <a:pt x="218474" y="2034598"/>
                    <a:pt x="126063" y="2030788"/>
                    <a:pt x="41910" y="2025708"/>
                  </a:cubicBezTo>
                  <a:cubicBezTo>
                    <a:pt x="33020" y="2024438"/>
                    <a:pt x="24130" y="2021898"/>
                    <a:pt x="16510" y="2018088"/>
                  </a:cubicBezTo>
                  <a:cubicBezTo>
                    <a:pt x="5080" y="2013008"/>
                    <a:pt x="0" y="2001578"/>
                    <a:pt x="1270" y="1985125"/>
                  </a:cubicBezTo>
                  <a:cubicBezTo>
                    <a:pt x="2540" y="1895214"/>
                    <a:pt x="3810" y="1803754"/>
                    <a:pt x="3810" y="1713843"/>
                  </a:cubicBezTo>
                  <a:cubicBezTo>
                    <a:pt x="5080" y="1622382"/>
                    <a:pt x="17780" y="662820"/>
                    <a:pt x="17780" y="571359"/>
                  </a:cubicBezTo>
                  <a:cubicBezTo>
                    <a:pt x="19050" y="482999"/>
                    <a:pt x="20320" y="394638"/>
                    <a:pt x="19050" y="304728"/>
                  </a:cubicBezTo>
                  <a:cubicBezTo>
                    <a:pt x="17780" y="216367"/>
                    <a:pt x="16510" y="129557"/>
                    <a:pt x="6350" y="48260"/>
                  </a:cubicBezTo>
                  <a:cubicBezTo>
                    <a:pt x="5080" y="35560"/>
                    <a:pt x="2540" y="22860"/>
                    <a:pt x="1270" y="10160"/>
                  </a:cubicBezTo>
                  <a:cubicBezTo>
                    <a:pt x="3810" y="8890"/>
                    <a:pt x="5080" y="7620"/>
                    <a:pt x="6350" y="7620"/>
                  </a:cubicBezTo>
                  <a:cubicBezTo>
                    <a:pt x="34290" y="6350"/>
                    <a:pt x="74994" y="5080"/>
                    <a:pt x="128495" y="3810"/>
                  </a:cubicBezTo>
                  <a:cubicBezTo>
                    <a:pt x="203883" y="1270"/>
                    <a:pt x="281702" y="1270"/>
                    <a:pt x="357090" y="1270"/>
                  </a:cubicBezTo>
                  <a:cubicBezTo>
                    <a:pt x="451932" y="2540"/>
                    <a:pt x="1410084" y="5080"/>
                    <a:pt x="1504926" y="6350"/>
                  </a:cubicBezTo>
                  <a:cubicBezTo>
                    <a:pt x="1597337" y="7620"/>
                    <a:pt x="1689747" y="7620"/>
                    <a:pt x="1782158" y="7620"/>
                  </a:cubicBezTo>
                  <a:cubicBezTo>
                    <a:pt x="1833227" y="7620"/>
                    <a:pt x="1884296" y="7620"/>
                    <a:pt x="1935365" y="8890"/>
                  </a:cubicBezTo>
                  <a:cubicBezTo>
                    <a:pt x="2035071" y="11430"/>
                    <a:pt x="2137209" y="10160"/>
                    <a:pt x="2236915" y="2540"/>
                  </a:cubicBezTo>
                  <a:cubicBezTo>
                    <a:pt x="2278256" y="0"/>
                    <a:pt x="2319598" y="2540"/>
                    <a:pt x="2360940" y="2540"/>
                  </a:cubicBezTo>
                  <a:cubicBezTo>
                    <a:pt x="2453350" y="2540"/>
                    <a:pt x="2545761" y="1270"/>
                    <a:pt x="2638172" y="3810"/>
                  </a:cubicBezTo>
                  <a:cubicBezTo>
                    <a:pt x="2754900" y="6350"/>
                    <a:pt x="2869198" y="13970"/>
                    <a:pt x="2985927" y="17780"/>
                  </a:cubicBezTo>
                  <a:cubicBezTo>
                    <a:pt x="3036996" y="20320"/>
                    <a:pt x="3067016" y="19050"/>
                    <a:pt x="3093685" y="21590"/>
                  </a:cubicBezTo>
                  <a:cubicBezTo>
                    <a:pt x="3102576" y="22860"/>
                    <a:pt x="3111466" y="25400"/>
                    <a:pt x="3120355" y="27940"/>
                  </a:cubicBezTo>
                  <a:cubicBezTo>
                    <a:pt x="3127976" y="30480"/>
                    <a:pt x="3131785" y="36830"/>
                    <a:pt x="3131785" y="46990"/>
                  </a:cubicBezTo>
                  <a:cubicBezTo>
                    <a:pt x="3133055" y="87702"/>
                    <a:pt x="3129245" y="134207"/>
                    <a:pt x="3125435" y="180713"/>
                  </a:cubicBezTo>
                  <a:cubicBezTo>
                    <a:pt x="3121626" y="219467"/>
                    <a:pt x="3120355" y="259772"/>
                    <a:pt x="3119085" y="298527"/>
                  </a:cubicBezTo>
                  <a:cubicBezTo>
                    <a:pt x="3116545" y="363634"/>
                    <a:pt x="3115276" y="428742"/>
                    <a:pt x="3114005" y="493850"/>
                  </a:cubicBezTo>
                  <a:cubicBezTo>
                    <a:pt x="3112735" y="554307"/>
                    <a:pt x="3111466" y="614764"/>
                    <a:pt x="3111466" y="675221"/>
                  </a:cubicBezTo>
                  <a:cubicBezTo>
                    <a:pt x="3111466" y="775983"/>
                    <a:pt x="3100035" y="1743296"/>
                    <a:pt x="3098766" y="1844058"/>
                  </a:cubicBezTo>
                  <a:cubicBezTo>
                    <a:pt x="3101305" y="1909166"/>
                    <a:pt x="3100035" y="1974274"/>
                    <a:pt x="3098766" y="2032058"/>
                  </a:cubicBezTo>
                  <a:close/>
                  <a:moveTo>
                    <a:pt x="17780" y="2001578"/>
                  </a:moveTo>
                  <a:cubicBezTo>
                    <a:pt x="22860" y="2002848"/>
                    <a:pt x="29210" y="2005388"/>
                    <a:pt x="36830" y="2005388"/>
                  </a:cubicBezTo>
                  <a:cubicBezTo>
                    <a:pt x="123631" y="2010468"/>
                    <a:pt x="223338" y="2015548"/>
                    <a:pt x="320612" y="2019358"/>
                  </a:cubicBezTo>
                  <a:cubicBezTo>
                    <a:pt x="366817" y="2021898"/>
                    <a:pt x="413022" y="2025708"/>
                    <a:pt x="461660" y="2026978"/>
                  </a:cubicBezTo>
                  <a:cubicBezTo>
                    <a:pt x="493274" y="2028248"/>
                    <a:pt x="1388197" y="2024438"/>
                    <a:pt x="1417379" y="2025708"/>
                  </a:cubicBezTo>
                  <a:cubicBezTo>
                    <a:pt x="1468448" y="2026978"/>
                    <a:pt x="1519517" y="2029518"/>
                    <a:pt x="1570586" y="2030788"/>
                  </a:cubicBezTo>
                  <a:cubicBezTo>
                    <a:pt x="1594905" y="2032058"/>
                    <a:pt x="1616792" y="2032058"/>
                    <a:pt x="1641110" y="2032058"/>
                  </a:cubicBezTo>
                  <a:cubicBezTo>
                    <a:pt x="1750544" y="2032058"/>
                    <a:pt x="1857545" y="2030788"/>
                    <a:pt x="1966979" y="2032058"/>
                  </a:cubicBezTo>
                  <a:cubicBezTo>
                    <a:pt x="2008320" y="2032058"/>
                    <a:pt x="2052094" y="2034598"/>
                    <a:pt x="2093435" y="2034598"/>
                  </a:cubicBezTo>
                  <a:cubicBezTo>
                    <a:pt x="2156664" y="2034598"/>
                    <a:pt x="2217460" y="2030788"/>
                    <a:pt x="2280688" y="2030788"/>
                  </a:cubicBezTo>
                  <a:cubicBezTo>
                    <a:pt x="2356076" y="2030788"/>
                    <a:pt x="2429032" y="2032058"/>
                    <a:pt x="2504419" y="2032058"/>
                  </a:cubicBezTo>
                  <a:cubicBezTo>
                    <a:pt x="2604125" y="2032058"/>
                    <a:pt x="2706263" y="2032058"/>
                    <a:pt x="2805969" y="2030788"/>
                  </a:cubicBezTo>
                  <a:cubicBezTo>
                    <a:pt x="2895948" y="2029518"/>
                    <a:pt x="2983495" y="2026978"/>
                    <a:pt x="3060666" y="2024438"/>
                  </a:cubicBezTo>
                  <a:cubicBezTo>
                    <a:pt x="3065745" y="2024438"/>
                    <a:pt x="3070826" y="2021898"/>
                    <a:pt x="3077176" y="2020628"/>
                  </a:cubicBezTo>
                  <a:cubicBezTo>
                    <a:pt x="3077176" y="2007928"/>
                    <a:pt x="3078445" y="1995228"/>
                    <a:pt x="3078445" y="1980474"/>
                  </a:cubicBezTo>
                  <a:lnTo>
                    <a:pt x="3078445" y="1932419"/>
                  </a:lnTo>
                  <a:cubicBezTo>
                    <a:pt x="3079716" y="1853359"/>
                    <a:pt x="3082255" y="1772750"/>
                    <a:pt x="3080985" y="1693691"/>
                  </a:cubicBezTo>
                  <a:cubicBezTo>
                    <a:pt x="3079716" y="1582077"/>
                    <a:pt x="3092416" y="605463"/>
                    <a:pt x="3096226" y="493850"/>
                  </a:cubicBezTo>
                  <a:cubicBezTo>
                    <a:pt x="3098766" y="428742"/>
                    <a:pt x="3101305" y="363634"/>
                    <a:pt x="3101305" y="298527"/>
                  </a:cubicBezTo>
                  <a:cubicBezTo>
                    <a:pt x="3101305" y="244270"/>
                    <a:pt x="3102576" y="191564"/>
                    <a:pt x="3110195" y="138858"/>
                  </a:cubicBezTo>
                  <a:cubicBezTo>
                    <a:pt x="3114005" y="107854"/>
                    <a:pt x="3116545" y="76851"/>
                    <a:pt x="3111466" y="49530"/>
                  </a:cubicBezTo>
                  <a:cubicBezTo>
                    <a:pt x="3103845" y="49530"/>
                    <a:pt x="3097495" y="48260"/>
                    <a:pt x="3089876" y="48260"/>
                  </a:cubicBezTo>
                  <a:cubicBezTo>
                    <a:pt x="3056855" y="45720"/>
                    <a:pt x="3002950" y="45720"/>
                    <a:pt x="2937290" y="40640"/>
                  </a:cubicBezTo>
                  <a:cubicBezTo>
                    <a:pt x="2815697" y="33020"/>
                    <a:pt x="2691672" y="27940"/>
                    <a:pt x="2570079" y="27940"/>
                  </a:cubicBezTo>
                  <a:cubicBezTo>
                    <a:pt x="2484964" y="27940"/>
                    <a:pt x="2397418" y="31750"/>
                    <a:pt x="2312303" y="24130"/>
                  </a:cubicBezTo>
                  <a:lnTo>
                    <a:pt x="2287984" y="24130"/>
                  </a:lnTo>
                  <a:cubicBezTo>
                    <a:pt x="2217460" y="27940"/>
                    <a:pt x="2142073" y="33020"/>
                    <a:pt x="2069117" y="34290"/>
                  </a:cubicBezTo>
                  <a:cubicBezTo>
                    <a:pt x="1988866" y="35560"/>
                    <a:pt x="1911046" y="31750"/>
                    <a:pt x="1830795" y="30480"/>
                  </a:cubicBezTo>
                  <a:cubicBezTo>
                    <a:pt x="1755407" y="29210"/>
                    <a:pt x="1680020" y="27940"/>
                    <a:pt x="1607064" y="27940"/>
                  </a:cubicBezTo>
                  <a:cubicBezTo>
                    <a:pt x="1580314" y="27940"/>
                    <a:pt x="1555995" y="29210"/>
                    <a:pt x="1529245" y="27940"/>
                  </a:cubicBezTo>
                  <a:cubicBezTo>
                    <a:pt x="1436834" y="26670"/>
                    <a:pt x="481114" y="24130"/>
                    <a:pt x="386272" y="24130"/>
                  </a:cubicBezTo>
                  <a:cubicBezTo>
                    <a:pt x="303589" y="22860"/>
                    <a:pt x="220906" y="24130"/>
                    <a:pt x="138223" y="24130"/>
                  </a:cubicBezTo>
                  <a:cubicBezTo>
                    <a:pt x="94449" y="24130"/>
                    <a:pt x="45720" y="24130"/>
                    <a:pt x="21590" y="25400"/>
                  </a:cubicBezTo>
                  <a:cubicBezTo>
                    <a:pt x="20320" y="25400"/>
                    <a:pt x="21590" y="36830"/>
                    <a:pt x="22860" y="41910"/>
                  </a:cubicBezTo>
                  <a:cubicBezTo>
                    <a:pt x="26670" y="83051"/>
                    <a:pt x="31750" y="132657"/>
                    <a:pt x="34290" y="180713"/>
                  </a:cubicBezTo>
                  <a:cubicBezTo>
                    <a:pt x="36830" y="267523"/>
                    <a:pt x="38100" y="354333"/>
                    <a:pt x="38100" y="441143"/>
                  </a:cubicBezTo>
                  <a:cubicBezTo>
                    <a:pt x="38100" y="496950"/>
                    <a:pt x="36830" y="551206"/>
                    <a:pt x="35560" y="607013"/>
                  </a:cubicBezTo>
                  <a:cubicBezTo>
                    <a:pt x="34290" y="661269"/>
                    <a:pt x="22860" y="1580527"/>
                    <a:pt x="21590" y="1633233"/>
                  </a:cubicBezTo>
                  <a:lnTo>
                    <a:pt x="21590" y="1735545"/>
                  </a:lnTo>
                  <a:cubicBezTo>
                    <a:pt x="21590" y="1813055"/>
                    <a:pt x="20320" y="1892114"/>
                    <a:pt x="20320" y="1969623"/>
                  </a:cubicBezTo>
                  <a:cubicBezTo>
                    <a:pt x="20320" y="1980474"/>
                    <a:pt x="19050" y="1989775"/>
                    <a:pt x="17780" y="2001578"/>
                  </a:cubicBezTo>
                  <a:close/>
                </a:path>
              </a:pathLst>
            </a:custGeom>
            <a:solidFill>
              <a:srgbClr val="715B4D"/>
            </a:solidFill>
          </p:spPr>
        </p:sp>
      </p:grpSp>
      <p:sp>
        <p:nvSpPr>
          <p:cNvPr id="9" name="Freeform 9"/>
          <p:cNvSpPr/>
          <p:nvPr/>
        </p:nvSpPr>
        <p:spPr>
          <a:xfrm rot="-239569">
            <a:off x="13752318" y="7697010"/>
            <a:ext cx="4982808" cy="2366834"/>
          </a:xfrm>
          <a:custGeom>
            <a:avLst/>
            <a:gdLst/>
            <a:ahLst/>
            <a:cxnLst/>
            <a:rect l="l" t="t" r="r" b="b"/>
            <a:pathLst>
              <a:path w="4982808" h="2366834">
                <a:moveTo>
                  <a:pt x="0" y="0"/>
                </a:moveTo>
                <a:lnTo>
                  <a:pt x="4982808" y="0"/>
                </a:lnTo>
                <a:lnTo>
                  <a:pt x="4982808" y="2366834"/>
                </a:lnTo>
                <a:lnTo>
                  <a:pt x="0" y="23668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rot="-497782" flipH="1">
            <a:off x="10507025" y="9091243"/>
            <a:ext cx="7292519" cy="1558776"/>
          </a:xfrm>
          <a:custGeom>
            <a:avLst/>
            <a:gdLst/>
            <a:ahLst/>
            <a:cxnLst/>
            <a:rect l="l" t="t" r="r" b="b"/>
            <a:pathLst>
              <a:path w="7292519" h="1558776">
                <a:moveTo>
                  <a:pt x="7292519" y="0"/>
                </a:moveTo>
                <a:lnTo>
                  <a:pt x="0" y="0"/>
                </a:lnTo>
                <a:lnTo>
                  <a:pt x="0" y="1558776"/>
                </a:lnTo>
                <a:lnTo>
                  <a:pt x="7292519" y="1558776"/>
                </a:lnTo>
                <a:lnTo>
                  <a:pt x="7292519" y="0"/>
                </a:lnTo>
                <a:close/>
              </a:path>
            </a:pathLst>
          </a:custGeom>
          <a:blipFill>
            <a:blip r:embed="rId4"/>
            <a:stretch>
              <a:fillRect/>
            </a:stretch>
          </a:blipFill>
        </p:spPr>
      </p:sp>
      <p:sp>
        <p:nvSpPr>
          <p:cNvPr id="16" name="Freeform 8"/>
          <p:cNvSpPr/>
          <p:nvPr/>
        </p:nvSpPr>
        <p:spPr>
          <a:xfrm>
            <a:off x="17106889" y="7683956"/>
            <a:ext cx="682570" cy="1238222"/>
          </a:xfrm>
          <a:custGeom>
            <a:avLst/>
            <a:gdLst/>
            <a:ahLst/>
            <a:cxnLst/>
            <a:rect l="l" t="t" r="r" b="b"/>
            <a:pathLst>
              <a:path w="682570" h="1238222">
                <a:moveTo>
                  <a:pt x="0" y="0"/>
                </a:moveTo>
                <a:lnTo>
                  <a:pt x="682570" y="0"/>
                </a:lnTo>
                <a:lnTo>
                  <a:pt x="682570" y="1238223"/>
                </a:lnTo>
                <a:lnTo>
                  <a:pt x="0" y="123822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20" name="Group 7"/>
          <p:cNvGrpSpPr/>
          <p:nvPr/>
        </p:nvGrpSpPr>
        <p:grpSpPr>
          <a:xfrm>
            <a:off x="685800" y="571500"/>
            <a:ext cx="14510267" cy="2444686"/>
            <a:chOff x="0" y="150962"/>
            <a:chExt cx="1896020" cy="1560003"/>
          </a:xfrm>
        </p:grpSpPr>
        <p:sp>
          <p:nvSpPr>
            <p:cNvPr id="22" name="Freeform 8"/>
            <p:cNvSpPr/>
            <p:nvPr/>
          </p:nvSpPr>
          <p:spPr>
            <a:xfrm>
              <a:off x="16510" y="150962"/>
              <a:ext cx="1866810" cy="1547302"/>
            </a:xfrm>
            <a:custGeom>
              <a:avLst/>
              <a:gdLst/>
              <a:ahLst/>
              <a:cxnLst/>
              <a:rect l="l" t="t" r="r" b="b"/>
              <a:pathLst>
                <a:path w="1866810" h="1686835">
                  <a:moveTo>
                    <a:pt x="1270" y="0"/>
                  </a:moveTo>
                  <a:lnTo>
                    <a:pt x="1866810" y="15240"/>
                  </a:lnTo>
                  <a:lnTo>
                    <a:pt x="1835060" y="1686835"/>
                  </a:lnTo>
                  <a:lnTo>
                    <a:pt x="672438" y="1686835"/>
                  </a:lnTo>
                  <a:lnTo>
                    <a:pt x="0" y="1660165"/>
                  </a:lnTo>
                  <a:lnTo>
                    <a:pt x="11430" y="549120"/>
                  </a:lnTo>
                  <a:close/>
                </a:path>
              </a:pathLst>
            </a:custGeom>
            <a:solidFill>
              <a:srgbClr val="FDE5BE"/>
            </a:solidFill>
          </p:spPr>
        </p:sp>
        <p:sp>
          <p:nvSpPr>
            <p:cNvPr id="23" name="Freeform 9"/>
            <p:cNvSpPr/>
            <p:nvPr/>
          </p:nvSpPr>
          <p:spPr>
            <a:xfrm>
              <a:off x="0" y="150962"/>
              <a:ext cx="1896020" cy="1560003"/>
            </a:xfrm>
            <a:custGeom>
              <a:avLst/>
              <a:gdLst/>
              <a:ahLst/>
              <a:cxnLst/>
              <a:rect l="l" t="t" r="r" b="b"/>
              <a:pathLst>
                <a:path w="1896020" h="1712235">
                  <a:moveTo>
                    <a:pt x="1861730" y="1686835"/>
                  </a:moveTo>
                  <a:cubicBezTo>
                    <a:pt x="1859190" y="1690645"/>
                    <a:pt x="1855380" y="1695725"/>
                    <a:pt x="1851570" y="1699535"/>
                  </a:cubicBezTo>
                  <a:cubicBezTo>
                    <a:pt x="1847760" y="1702075"/>
                    <a:pt x="1842680" y="1704615"/>
                    <a:pt x="1838870" y="1704615"/>
                  </a:cubicBezTo>
                  <a:cubicBezTo>
                    <a:pt x="1763978" y="1703345"/>
                    <a:pt x="1686885" y="1709695"/>
                    <a:pt x="1608363" y="1712235"/>
                  </a:cubicBezTo>
                  <a:cubicBezTo>
                    <a:pt x="1584093" y="1712235"/>
                    <a:pt x="1558395" y="1710965"/>
                    <a:pt x="1534125" y="1710965"/>
                  </a:cubicBezTo>
                  <a:cubicBezTo>
                    <a:pt x="1479874" y="1709695"/>
                    <a:pt x="1425622" y="1708425"/>
                    <a:pt x="1371371" y="1708425"/>
                  </a:cubicBezTo>
                  <a:lnTo>
                    <a:pt x="1194341" y="1708425"/>
                  </a:lnTo>
                  <a:cubicBezTo>
                    <a:pt x="1154366" y="1708425"/>
                    <a:pt x="1115819" y="1707155"/>
                    <a:pt x="1075845" y="1707155"/>
                  </a:cubicBezTo>
                  <a:cubicBezTo>
                    <a:pt x="1041581" y="1707155"/>
                    <a:pt x="1005889" y="1707155"/>
                    <a:pt x="971626" y="1708425"/>
                  </a:cubicBezTo>
                  <a:lnTo>
                    <a:pt x="950211" y="1708425"/>
                  </a:lnTo>
                  <a:cubicBezTo>
                    <a:pt x="900242" y="1707155"/>
                    <a:pt x="343454" y="1705885"/>
                    <a:pt x="293486" y="1703345"/>
                  </a:cubicBezTo>
                  <a:cubicBezTo>
                    <a:pt x="263505" y="1702075"/>
                    <a:pt x="233524" y="1696995"/>
                    <a:pt x="203543" y="1694455"/>
                  </a:cubicBezTo>
                  <a:cubicBezTo>
                    <a:pt x="149292" y="1689375"/>
                    <a:pt x="95041" y="1685565"/>
                    <a:pt x="41910" y="1680485"/>
                  </a:cubicBezTo>
                  <a:cubicBezTo>
                    <a:pt x="33020" y="1679215"/>
                    <a:pt x="24130" y="1676675"/>
                    <a:pt x="16510" y="1672865"/>
                  </a:cubicBezTo>
                  <a:cubicBezTo>
                    <a:pt x="5080" y="1667785"/>
                    <a:pt x="0" y="1656355"/>
                    <a:pt x="1270" y="1641110"/>
                  </a:cubicBezTo>
                  <a:cubicBezTo>
                    <a:pt x="2540" y="1567378"/>
                    <a:pt x="3810" y="1492374"/>
                    <a:pt x="3810" y="1418641"/>
                  </a:cubicBezTo>
                  <a:cubicBezTo>
                    <a:pt x="5080" y="1343638"/>
                    <a:pt x="17780" y="556735"/>
                    <a:pt x="17780" y="481731"/>
                  </a:cubicBezTo>
                  <a:cubicBezTo>
                    <a:pt x="19050" y="409270"/>
                    <a:pt x="20320" y="336809"/>
                    <a:pt x="19050" y="263077"/>
                  </a:cubicBezTo>
                  <a:cubicBezTo>
                    <a:pt x="17780" y="190615"/>
                    <a:pt x="16510" y="119425"/>
                    <a:pt x="6350" y="48260"/>
                  </a:cubicBezTo>
                  <a:cubicBezTo>
                    <a:pt x="5080" y="35560"/>
                    <a:pt x="2540" y="22860"/>
                    <a:pt x="1270" y="10160"/>
                  </a:cubicBezTo>
                  <a:cubicBezTo>
                    <a:pt x="3810" y="8890"/>
                    <a:pt x="5080" y="7620"/>
                    <a:pt x="6350" y="7620"/>
                  </a:cubicBezTo>
                  <a:cubicBezTo>
                    <a:pt x="34290" y="6350"/>
                    <a:pt x="65060" y="5080"/>
                    <a:pt x="96468" y="3810"/>
                  </a:cubicBezTo>
                  <a:cubicBezTo>
                    <a:pt x="140726" y="1270"/>
                    <a:pt x="186411" y="1270"/>
                    <a:pt x="230669" y="1270"/>
                  </a:cubicBezTo>
                  <a:cubicBezTo>
                    <a:pt x="286347" y="2540"/>
                    <a:pt x="848847" y="5080"/>
                    <a:pt x="904525" y="6350"/>
                  </a:cubicBezTo>
                  <a:cubicBezTo>
                    <a:pt x="958777" y="7620"/>
                    <a:pt x="1013028" y="7620"/>
                    <a:pt x="1067279" y="7620"/>
                  </a:cubicBezTo>
                  <a:cubicBezTo>
                    <a:pt x="1097260" y="7620"/>
                    <a:pt x="1127241" y="7620"/>
                    <a:pt x="1157222" y="8890"/>
                  </a:cubicBezTo>
                  <a:cubicBezTo>
                    <a:pt x="1215756" y="11430"/>
                    <a:pt x="1275718" y="10160"/>
                    <a:pt x="1334252" y="2540"/>
                  </a:cubicBezTo>
                  <a:cubicBezTo>
                    <a:pt x="1358522" y="0"/>
                    <a:pt x="1382792" y="2540"/>
                    <a:pt x="1407063" y="2540"/>
                  </a:cubicBezTo>
                  <a:cubicBezTo>
                    <a:pt x="1461314" y="2540"/>
                    <a:pt x="1515565" y="1270"/>
                    <a:pt x="1569816" y="3810"/>
                  </a:cubicBezTo>
                  <a:cubicBezTo>
                    <a:pt x="1638344" y="6350"/>
                    <a:pt x="1705444" y="13970"/>
                    <a:pt x="1773972" y="17780"/>
                  </a:cubicBezTo>
                  <a:cubicBezTo>
                    <a:pt x="1803953" y="20320"/>
                    <a:pt x="1829980" y="19050"/>
                    <a:pt x="1856650" y="21590"/>
                  </a:cubicBezTo>
                  <a:cubicBezTo>
                    <a:pt x="1865540" y="22860"/>
                    <a:pt x="1874430" y="25400"/>
                    <a:pt x="1883320" y="27940"/>
                  </a:cubicBezTo>
                  <a:cubicBezTo>
                    <a:pt x="1890940" y="30480"/>
                    <a:pt x="1894750" y="36830"/>
                    <a:pt x="1894750" y="46990"/>
                  </a:cubicBezTo>
                  <a:cubicBezTo>
                    <a:pt x="1896020" y="85102"/>
                    <a:pt x="1892210" y="123239"/>
                    <a:pt x="1888400" y="161377"/>
                  </a:cubicBezTo>
                  <a:cubicBezTo>
                    <a:pt x="1884590" y="193158"/>
                    <a:pt x="1883320" y="226210"/>
                    <a:pt x="1882050" y="257991"/>
                  </a:cubicBezTo>
                  <a:cubicBezTo>
                    <a:pt x="1879510" y="311384"/>
                    <a:pt x="1878240" y="364776"/>
                    <a:pt x="1876970" y="418169"/>
                  </a:cubicBezTo>
                  <a:cubicBezTo>
                    <a:pt x="1875700" y="467747"/>
                    <a:pt x="1874430" y="517326"/>
                    <a:pt x="1874430" y="566905"/>
                  </a:cubicBezTo>
                  <a:cubicBezTo>
                    <a:pt x="1874430" y="649536"/>
                    <a:pt x="1863000" y="1442795"/>
                    <a:pt x="1861730" y="1525426"/>
                  </a:cubicBezTo>
                  <a:cubicBezTo>
                    <a:pt x="1864270" y="1578819"/>
                    <a:pt x="1863000" y="1632211"/>
                    <a:pt x="1861730" y="1686835"/>
                  </a:cubicBezTo>
                  <a:close/>
                  <a:moveTo>
                    <a:pt x="17780" y="1656355"/>
                  </a:moveTo>
                  <a:cubicBezTo>
                    <a:pt x="22860" y="1657625"/>
                    <a:pt x="29210" y="1660165"/>
                    <a:pt x="36830" y="1660165"/>
                  </a:cubicBezTo>
                  <a:cubicBezTo>
                    <a:pt x="93613" y="1665245"/>
                    <a:pt x="152147" y="1670325"/>
                    <a:pt x="209254" y="1674135"/>
                  </a:cubicBezTo>
                  <a:cubicBezTo>
                    <a:pt x="236379" y="1676675"/>
                    <a:pt x="263505" y="1680485"/>
                    <a:pt x="292058" y="1681755"/>
                  </a:cubicBezTo>
                  <a:cubicBezTo>
                    <a:pt x="310618" y="1683025"/>
                    <a:pt x="835998" y="1679215"/>
                    <a:pt x="853130" y="1680485"/>
                  </a:cubicBezTo>
                  <a:cubicBezTo>
                    <a:pt x="883110" y="1681755"/>
                    <a:pt x="913091" y="1684295"/>
                    <a:pt x="943072" y="1685565"/>
                  </a:cubicBezTo>
                  <a:cubicBezTo>
                    <a:pt x="957349" y="1686835"/>
                    <a:pt x="970198" y="1686835"/>
                    <a:pt x="984475" y="1686835"/>
                  </a:cubicBezTo>
                  <a:cubicBezTo>
                    <a:pt x="1048719" y="1686835"/>
                    <a:pt x="1111536" y="1685565"/>
                    <a:pt x="1175781" y="1686835"/>
                  </a:cubicBezTo>
                  <a:cubicBezTo>
                    <a:pt x="1200052" y="1686835"/>
                    <a:pt x="1225749" y="1689375"/>
                    <a:pt x="1250020" y="1689375"/>
                  </a:cubicBezTo>
                  <a:cubicBezTo>
                    <a:pt x="1287139" y="1689375"/>
                    <a:pt x="1322830" y="1685565"/>
                    <a:pt x="1359950" y="1685565"/>
                  </a:cubicBezTo>
                  <a:cubicBezTo>
                    <a:pt x="1404207" y="1685565"/>
                    <a:pt x="1447037" y="1686835"/>
                    <a:pt x="1491295" y="1686835"/>
                  </a:cubicBezTo>
                  <a:cubicBezTo>
                    <a:pt x="1549829" y="1686835"/>
                    <a:pt x="1609791" y="1686835"/>
                    <a:pt x="1668325" y="1685565"/>
                  </a:cubicBezTo>
                  <a:cubicBezTo>
                    <a:pt x="1721148" y="1684295"/>
                    <a:pt x="1772544" y="1681755"/>
                    <a:pt x="1823630" y="1679215"/>
                  </a:cubicBezTo>
                  <a:cubicBezTo>
                    <a:pt x="1828710" y="1679215"/>
                    <a:pt x="1833790" y="1676675"/>
                    <a:pt x="1840140" y="1675405"/>
                  </a:cubicBezTo>
                  <a:cubicBezTo>
                    <a:pt x="1840140" y="1662705"/>
                    <a:pt x="1841410" y="1650005"/>
                    <a:pt x="1841410" y="1637296"/>
                  </a:cubicBezTo>
                  <a:lnTo>
                    <a:pt x="1841410" y="1597887"/>
                  </a:lnTo>
                  <a:cubicBezTo>
                    <a:pt x="1842680" y="1533054"/>
                    <a:pt x="1845220" y="1466949"/>
                    <a:pt x="1843950" y="1402115"/>
                  </a:cubicBezTo>
                  <a:cubicBezTo>
                    <a:pt x="1842680" y="1310585"/>
                    <a:pt x="1855380" y="509699"/>
                    <a:pt x="1859190" y="418169"/>
                  </a:cubicBezTo>
                  <a:cubicBezTo>
                    <a:pt x="1861730" y="364776"/>
                    <a:pt x="1864270" y="311384"/>
                    <a:pt x="1864270" y="257991"/>
                  </a:cubicBezTo>
                  <a:cubicBezTo>
                    <a:pt x="1864270" y="213498"/>
                    <a:pt x="1865540" y="170275"/>
                    <a:pt x="1873160" y="127053"/>
                  </a:cubicBezTo>
                  <a:cubicBezTo>
                    <a:pt x="1876970" y="101628"/>
                    <a:pt x="1879510" y="76203"/>
                    <a:pt x="1874430" y="49530"/>
                  </a:cubicBezTo>
                  <a:cubicBezTo>
                    <a:pt x="1866810" y="49530"/>
                    <a:pt x="1860460" y="48260"/>
                    <a:pt x="1852840" y="48260"/>
                  </a:cubicBezTo>
                  <a:cubicBezTo>
                    <a:pt x="1819820" y="45720"/>
                    <a:pt x="1783966" y="45720"/>
                    <a:pt x="1745419" y="40640"/>
                  </a:cubicBezTo>
                  <a:cubicBezTo>
                    <a:pt x="1674036" y="33020"/>
                    <a:pt x="1601225" y="27940"/>
                    <a:pt x="1529842" y="27940"/>
                  </a:cubicBezTo>
                  <a:cubicBezTo>
                    <a:pt x="1479873" y="27940"/>
                    <a:pt x="1428478" y="31750"/>
                    <a:pt x="1378509" y="24130"/>
                  </a:cubicBezTo>
                  <a:lnTo>
                    <a:pt x="1364233" y="24130"/>
                  </a:lnTo>
                  <a:cubicBezTo>
                    <a:pt x="1322830" y="27940"/>
                    <a:pt x="1278573" y="33020"/>
                    <a:pt x="1235743" y="34290"/>
                  </a:cubicBezTo>
                  <a:cubicBezTo>
                    <a:pt x="1188630" y="35560"/>
                    <a:pt x="1142945" y="31750"/>
                    <a:pt x="1095832" y="30480"/>
                  </a:cubicBezTo>
                  <a:cubicBezTo>
                    <a:pt x="1051575" y="29210"/>
                    <a:pt x="1007317" y="27940"/>
                    <a:pt x="964487" y="27940"/>
                  </a:cubicBezTo>
                  <a:cubicBezTo>
                    <a:pt x="948783" y="27940"/>
                    <a:pt x="934506" y="29210"/>
                    <a:pt x="918802" y="27940"/>
                  </a:cubicBezTo>
                  <a:cubicBezTo>
                    <a:pt x="864551" y="26670"/>
                    <a:pt x="303479" y="24130"/>
                    <a:pt x="247801" y="24130"/>
                  </a:cubicBezTo>
                  <a:cubicBezTo>
                    <a:pt x="199260" y="22860"/>
                    <a:pt x="150719" y="24130"/>
                    <a:pt x="102179" y="24130"/>
                  </a:cubicBezTo>
                  <a:cubicBezTo>
                    <a:pt x="76481" y="24130"/>
                    <a:pt x="45720" y="24130"/>
                    <a:pt x="21590" y="25400"/>
                  </a:cubicBezTo>
                  <a:cubicBezTo>
                    <a:pt x="20320" y="25400"/>
                    <a:pt x="21590" y="36830"/>
                    <a:pt x="22860" y="41910"/>
                  </a:cubicBezTo>
                  <a:cubicBezTo>
                    <a:pt x="26670" y="81288"/>
                    <a:pt x="31750" y="121968"/>
                    <a:pt x="34290" y="161376"/>
                  </a:cubicBezTo>
                  <a:cubicBezTo>
                    <a:pt x="36830" y="232566"/>
                    <a:pt x="38100" y="303756"/>
                    <a:pt x="38100" y="374946"/>
                  </a:cubicBezTo>
                  <a:cubicBezTo>
                    <a:pt x="38100" y="420711"/>
                    <a:pt x="36830" y="465205"/>
                    <a:pt x="35560" y="510970"/>
                  </a:cubicBezTo>
                  <a:cubicBezTo>
                    <a:pt x="34290" y="555464"/>
                    <a:pt x="22860" y="1309314"/>
                    <a:pt x="21590" y="1352536"/>
                  </a:cubicBezTo>
                  <a:lnTo>
                    <a:pt x="21590" y="1436439"/>
                  </a:lnTo>
                  <a:cubicBezTo>
                    <a:pt x="21590" y="1500001"/>
                    <a:pt x="20320" y="1564835"/>
                    <a:pt x="20320" y="1628397"/>
                  </a:cubicBezTo>
                  <a:cubicBezTo>
                    <a:pt x="20320" y="1637296"/>
                    <a:pt x="19050" y="1644923"/>
                    <a:pt x="17780" y="1656355"/>
                  </a:cubicBezTo>
                  <a:close/>
                </a:path>
              </a:pathLst>
            </a:custGeom>
            <a:solidFill>
              <a:srgbClr val="715B4D"/>
            </a:solidFill>
          </p:spPr>
        </p:sp>
      </p:grpSp>
      <p:sp>
        <p:nvSpPr>
          <p:cNvPr id="17" name="Rectangle 16"/>
          <p:cNvSpPr/>
          <p:nvPr/>
        </p:nvSpPr>
        <p:spPr>
          <a:xfrm>
            <a:off x="5447259" y="723900"/>
            <a:ext cx="9171033" cy="2123658"/>
          </a:xfrm>
          <a:prstGeom prst="rect">
            <a:avLst/>
          </a:prstGeom>
        </p:spPr>
        <p:txBody>
          <a:bodyPr wrap="square">
            <a:spAutoFit/>
          </a:bodyPr>
          <a:lstStyle/>
          <a:p>
            <a:pPr algn="just"/>
            <a:r>
              <a:rPr lang="vi-VN" sz="4400" b="1" dirty="0">
                <a:solidFill>
                  <a:srgbClr val="366173"/>
                </a:solidFill>
                <a:latin typeface="Cambria" panose="02040503050406030204" pitchFamily="18" charset="0"/>
                <a:ea typeface="Cambria" panose="02040503050406030204" pitchFamily="18" charset="0"/>
              </a:rPr>
              <a:t>Bác nhắc học sinh nhớ đến ai, nghĩ đến điều gì trong giờ phút hạnh phúc của ngày tựu trường?</a:t>
            </a:r>
          </a:p>
        </p:txBody>
      </p:sp>
      <p:sp>
        <p:nvSpPr>
          <p:cNvPr id="28" name="Rectangle 27"/>
          <p:cNvSpPr/>
          <p:nvPr/>
        </p:nvSpPr>
        <p:spPr>
          <a:xfrm>
            <a:off x="1432303" y="2992039"/>
            <a:ext cx="14191408" cy="2308324"/>
          </a:xfrm>
          <a:prstGeom prst="rect">
            <a:avLst/>
          </a:prstGeom>
        </p:spPr>
        <p:txBody>
          <a:bodyPr wrap="square">
            <a:spAutoFit/>
          </a:bodyPr>
          <a:lstStyle/>
          <a:p>
            <a:pPr indent="365125" algn="just"/>
            <a:r>
              <a:rPr lang="vi-VN" sz="3600" dirty="0">
                <a:latin typeface="Cambria" panose="02040503050406030204" pitchFamily="18" charset="0"/>
                <a:ea typeface="Cambria" panose="02040503050406030204" pitchFamily="18" charset="0"/>
              </a:rPr>
              <a:t> Bác nhắc HS nhớ đến công ơn biết bao đồng bào đã chiến đấu, hi sinh để giành lại độc lập, tự do cho dân tộc, đất nước: </a:t>
            </a:r>
            <a:r>
              <a:rPr lang="vi-VN" sz="3600" b="1" i="1" dirty="0">
                <a:latin typeface="Cambria" panose="02040503050406030204" pitchFamily="18" charset="0"/>
                <a:ea typeface="Cambria" panose="02040503050406030204" pitchFamily="18" charset="0"/>
              </a:rPr>
              <a:t>Các em được hưởng sự may mắn đó là nhờ sự hi sinh của biết bao nhiêu đồng bào các em.</a:t>
            </a:r>
            <a:endParaRPr lang="en-GB" sz="3600" b="1" i="1" dirty="0">
              <a:latin typeface="Cambria" panose="02040503050406030204" pitchFamily="18" charset="0"/>
              <a:ea typeface="Cambria" panose="02040503050406030204" pitchFamily="18" charset="0"/>
            </a:endParaRPr>
          </a:p>
        </p:txBody>
      </p:sp>
      <p:sp>
        <p:nvSpPr>
          <p:cNvPr id="21" name="Rectangle 20"/>
          <p:cNvSpPr/>
          <p:nvPr/>
        </p:nvSpPr>
        <p:spPr>
          <a:xfrm>
            <a:off x="1335291" y="5051749"/>
            <a:ext cx="14238937" cy="1754326"/>
          </a:xfrm>
          <a:prstGeom prst="rect">
            <a:avLst/>
          </a:prstGeom>
        </p:spPr>
        <p:txBody>
          <a:bodyPr wrap="square">
            <a:spAutoFit/>
          </a:bodyPr>
          <a:lstStyle/>
          <a:p>
            <a:pPr indent="365125" algn="just"/>
            <a:r>
              <a:rPr lang="vi-VN" sz="3600" dirty="0">
                <a:latin typeface="Cambria" panose="02040503050406030204" pitchFamily="18" charset="0"/>
                <a:ea typeface="Cambria" panose="02040503050406030204" pitchFamily="18" charset="0"/>
              </a:rPr>
              <a:t> Bác nhắc HS nghĩ đến trách nhiệm của người HS: </a:t>
            </a:r>
            <a:r>
              <a:rPr lang="vi-VN" sz="3600" b="1" i="1" dirty="0">
                <a:latin typeface="Cambria" panose="02040503050406030204" pitchFamily="18" charset="0"/>
                <a:ea typeface="Cambria" panose="02040503050406030204" pitchFamily="18" charset="0"/>
              </a:rPr>
              <a:t>Trong năm học tới đây, các em hãy cố gắng, siêng năng học tập,</a:t>
            </a:r>
            <a:r>
              <a:rPr lang="en-GB" sz="3600" b="1" i="1" dirty="0">
                <a:latin typeface="Cambria" panose="02040503050406030204" pitchFamily="18" charset="0"/>
                <a:ea typeface="Cambria" panose="02040503050406030204" pitchFamily="18" charset="0"/>
              </a:rPr>
              <a:t> </a:t>
            </a:r>
            <a:r>
              <a:rPr lang="vi-VN" sz="3600" b="1" i="1" dirty="0">
                <a:latin typeface="Cambria" panose="02040503050406030204" pitchFamily="18" charset="0"/>
                <a:ea typeface="Cambria" panose="02040503050406030204" pitchFamily="18" charset="0"/>
              </a:rPr>
              <a:t>ngoan ngoãn, nghe thầy, yêu bạn. </a:t>
            </a:r>
          </a:p>
        </p:txBody>
      </p:sp>
      <p:grpSp>
        <p:nvGrpSpPr>
          <p:cNvPr id="11" name="Group 10"/>
          <p:cNvGrpSpPr/>
          <p:nvPr/>
        </p:nvGrpSpPr>
        <p:grpSpPr>
          <a:xfrm>
            <a:off x="1330065" y="6704293"/>
            <a:ext cx="13866001" cy="2808139"/>
            <a:chOff x="1330065" y="6704293"/>
            <a:chExt cx="13866001" cy="2808139"/>
          </a:xfrm>
        </p:grpSpPr>
        <p:sp>
          <p:nvSpPr>
            <p:cNvPr id="7" name="Rectangle 6"/>
            <p:cNvSpPr/>
            <p:nvPr/>
          </p:nvSpPr>
          <p:spPr>
            <a:xfrm>
              <a:off x="1330065" y="6704293"/>
              <a:ext cx="13866001" cy="1200329"/>
            </a:xfrm>
            <a:prstGeom prst="rect">
              <a:avLst/>
            </a:prstGeom>
          </p:spPr>
          <p:txBody>
            <a:bodyPr wrap="square">
              <a:spAutoFit/>
            </a:bodyPr>
            <a:lstStyle/>
            <a:p>
              <a:pPr lvl="0" indent="365125" algn="just"/>
              <a:r>
                <a:rPr lang="vi-VN" sz="3600" dirty="0">
                  <a:solidFill>
                    <a:prstClr val="black"/>
                  </a:solidFill>
                  <a:latin typeface="Cambria" panose="02040503050406030204" pitchFamily="18" charset="0"/>
                  <a:ea typeface="Cambria" panose="02040503050406030204" pitchFamily="18" charset="0"/>
                </a:rPr>
                <a:t>Bác nhắc HS nghĩ đến nhiệm vụ của toàn dân, đó là công cuộc xây dựng lại cơ đồ mà tổ tiên đã để lại: </a:t>
              </a:r>
              <a:r>
                <a:rPr lang="vi-VN" sz="3600" b="1" dirty="0">
                  <a:solidFill>
                    <a:prstClr val="black"/>
                  </a:solidFill>
                  <a:latin typeface="Cambria" panose="02040503050406030204" pitchFamily="18" charset="0"/>
                  <a:ea typeface="Cambria" panose="02040503050406030204" pitchFamily="18" charset="0"/>
                </a:rPr>
                <a:t>Sau 80 năm giời nô lệ làm cho</a:t>
              </a:r>
              <a:endParaRPr lang="en-GB" sz="3600" b="1" i="1" dirty="0">
                <a:solidFill>
                  <a:prstClr val="black"/>
                </a:solidFill>
                <a:latin typeface="Cambria" panose="02040503050406030204" pitchFamily="18" charset="0"/>
                <a:ea typeface="Cambria" panose="02040503050406030204" pitchFamily="18" charset="0"/>
              </a:endParaRPr>
            </a:p>
          </p:txBody>
        </p:sp>
        <p:sp>
          <p:nvSpPr>
            <p:cNvPr id="8" name="Rectangle 7"/>
            <p:cNvSpPr/>
            <p:nvPr/>
          </p:nvSpPr>
          <p:spPr>
            <a:xfrm>
              <a:off x="1432303" y="7758106"/>
              <a:ext cx="12666890" cy="1754326"/>
            </a:xfrm>
            <a:prstGeom prst="rect">
              <a:avLst/>
            </a:prstGeom>
          </p:spPr>
          <p:txBody>
            <a:bodyPr wrap="square">
              <a:spAutoFit/>
            </a:bodyPr>
            <a:lstStyle/>
            <a:p>
              <a:pPr algn="just"/>
              <a:r>
                <a:rPr lang="en-GB" sz="3600" b="1" dirty="0">
                  <a:solidFill>
                    <a:prstClr val="black"/>
                  </a:solidFill>
                  <a:latin typeface="Cambria" panose="02040503050406030204" pitchFamily="18" charset="0"/>
                  <a:ea typeface="Cambria" panose="02040503050406030204" pitchFamily="18" charset="0"/>
                </a:rPr>
                <a:t>n</a:t>
              </a:r>
              <a:r>
                <a:rPr lang="vi-VN" sz="3600" b="1" dirty="0">
                  <a:solidFill>
                    <a:prstClr val="black"/>
                  </a:solidFill>
                  <a:latin typeface="Cambria" panose="02040503050406030204" pitchFamily="18" charset="0"/>
                  <a:ea typeface="Cambria" panose="02040503050406030204" pitchFamily="18" charset="0"/>
                </a:rPr>
                <a:t>ước</a:t>
              </a:r>
              <a:r>
                <a:rPr lang="en-GB" sz="3600" b="1" i="1" dirty="0">
                  <a:solidFill>
                    <a:prstClr val="black"/>
                  </a:solidFill>
                  <a:latin typeface="Cambria" panose="02040503050406030204" pitchFamily="18" charset="0"/>
                  <a:ea typeface="Cambria" panose="02040503050406030204" pitchFamily="18" charset="0"/>
                </a:rPr>
                <a:t> </a:t>
              </a:r>
              <a:r>
                <a:rPr lang="vi-VN" sz="3600" b="1" i="1" dirty="0">
                  <a:solidFill>
                    <a:prstClr val="black"/>
                  </a:solidFill>
                  <a:latin typeface="Cambria" panose="02040503050406030204" pitchFamily="18" charset="0"/>
                  <a:ea typeface="Cambria" panose="02040503050406030204" pitchFamily="18" charset="0"/>
                </a:rPr>
                <a:t>nhà bị yếu hèn, ngày nay chúng ta cần phải xây dựng lại cơ đồ mà tổ tiên đã để lại cho chúng ta, làm sao cho chúng ta theo kịp các nước khác trên hoàn cầu.</a:t>
              </a:r>
              <a:endParaRPr lang="en-GB" sz="3600" b="1" i="1" dirty="0">
                <a:solidFill>
                  <a:prstClr val="black"/>
                </a:solidFill>
                <a:latin typeface="Cambria" panose="02040503050406030204" pitchFamily="18" charset="0"/>
                <a:ea typeface="Cambria" panose="02040503050406030204" pitchFamily="18" charset="0"/>
              </a:endParaRPr>
            </a:p>
          </p:txBody>
        </p:sp>
      </p:grpSp>
      <p:pic>
        <p:nvPicPr>
          <p:cNvPr id="12" name="Picture 11"/>
          <p:cNvPicPr>
            <a:picLocks noChangeAspect="1"/>
          </p:cNvPicPr>
          <p:nvPr/>
        </p:nvPicPr>
        <p:blipFill>
          <a:blip r:embed="rId7"/>
          <a:stretch>
            <a:fillRect/>
          </a:stretch>
        </p:blipFill>
        <p:spPr>
          <a:xfrm>
            <a:off x="321380" y="481536"/>
            <a:ext cx="5742930" cy="2944623"/>
          </a:xfrm>
          <a:prstGeom prst="rect">
            <a:avLst/>
          </a:prstGeom>
        </p:spPr>
      </p:pic>
    </p:spTree>
    <p:extLst>
      <p:ext uri="{BB962C8B-B14F-4D97-AF65-F5344CB8AC3E}">
        <p14:creationId xmlns:p14="http://schemas.microsoft.com/office/powerpoint/2010/main" val="11081518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671</Words>
  <Application>Microsoft Office PowerPoint</Application>
  <PresentationFormat>Custom</PresentationFormat>
  <Paragraphs>22</Paragraphs>
  <Slides>10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#9Slide06 SVNDope Script</vt:lpstr>
      <vt:lpstr>SVN-Newton</vt:lpstr>
      <vt:lpstr>Cambria</vt:lpstr>
      <vt:lpstr>Calibri</vt:lpstr>
      <vt:lpstr>Times New Roman</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T10_Thuguihocsinh</dc:title>
  <cp:lastModifiedBy>Administrator</cp:lastModifiedBy>
  <cp:revision>33</cp:revision>
  <dcterms:created xsi:type="dcterms:W3CDTF">2006-08-16T00:00:00Z</dcterms:created>
  <dcterms:modified xsi:type="dcterms:W3CDTF">2024-11-12T05:35:03Z</dcterms:modified>
  <dc:identifier>DAGRYpxatGM</dc:identifier>
</cp:coreProperties>
</file>