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70" r:id="rId5"/>
    <p:sldId id="271" r:id="rId6"/>
    <p:sldId id="261" r:id="rId7"/>
  </p:sldIdLst>
  <p:sldSz cx="12192000" cy="6858000"/>
  <p:notesSz cx="6858000" cy="9144000"/>
  <p:embeddedFontLst>
    <p:embeddedFont>
      <p:font typeface="Cambria" panose="02040503050406030204" pitchFamily="18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893"/>
    <a:srgbClr val="FD8124"/>
    <a:srgbClr val="FBD646"/>
    <a:srgbClr val="FD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248" autoAdjust="0"/>
  </p:normalViewPr>
  <p:slideViewPr>
    <p:cSldViewPr snapToGrid="0">
      <p:cViewPr varScale="1">
        <p:scale>
          <a:sx n="62" d="100"/>
          <a:sy n="62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DAE57-CAA3-4195-809F-48D8C11A70D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5DB86-8167-40E5-9C37-795C63656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1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5DB86-8167-40E5-9C37-795C636563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7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F163DE-6320-E860-46B1-2CA6F953E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9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26B1D-780B-3268-1626-3BE16A9E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081AA-66A8-D602-A1B6-DF23ECB54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263D2-3A4D-EF28-63A1-189CC7681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B288-95F4-4789-BF41-88E9FEA7F34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33E1B-08B3-8453-22B3-D20C904C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D7A5-BC2C-FA78-21FA-341591EE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982-EA64-483F-BAF3-C19101D4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0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F73F96-3E7F-9EA3-370F-644EE3CD4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2FA55-9B67-69B6-C67A-3FD1210D7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4EA72-D134-AA99-D8F2-8C46AA30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B288-95F4-4789-BF41-88E9FEA7F34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1A828-0B17-23C0-3D4F-83664B2E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1D6AB-A9AE-6546-8768-D49ED0FA6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982-EA64-483F-BAF3-C19101D4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0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D815-C887-E45E-A51F-C6A7EBA6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6F898-009E-DA72-570C-1065B70DE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DFCC9-8FE7-3293-5E25-7CB58B818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B288-95F4-4789-BF41-88E9FEA7F34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F7EF5-C386-A995-0F6B-7F68023A5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DC6C6-4F0B-D062-1FCE-18EB0FF0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982-EA64-483F-BAF3-C19101D490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AF543A-D8A6-7E66-D04F-C197D0D497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863941-6E54-8EE0-A254-36ACE4189233}"/>
              </a:ext>
            </a:extLst>
          </p:cNvPr>
          <p:cNvSpPr/>
          <p:nvPr userDrawn="1"/>
        </p:nvSpPr>
        <p:spPr>
          <a:xfrm>
            <a:off x="228601" y="257174"/>
            <a:ext cx="11687174" cy="63531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5B89C6-6FB3-82B9-9C00-2E4B63A05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7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4C3B-BE5C-050A-7AF3-A66F8C9A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C8ED5-FAA7-DAF5-838C-9F5EFC21E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1A562-984C-BCE9-336A-A7105A5A7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ACD81-03D4-3C3D-7B13-43156F5C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B288-95F4-4789-BF41-88E9FEA7F34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92772-796F-B421-EDE2-32EF37F1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233FF-FB0B-9113-BE7A-41B5D77F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982-EA64-483F-BAF3-C19101D4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43116-724F-2D69-29C3-4D8C2FE8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945CA-938C-09A6-45A6-949E1F6C0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EF35E-2E2C-C7E4-FDCB-266619CB3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10D0A8-85A8-E76F-5E7B-865D8E89D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3A072A-512E-1A6A-07CB-4F6EE85E0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2552D9-1DA0-DD91-361F-575CF34B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B288-95F4-4789-BF41-88E9FEA7F34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EAF056-2FC9-A278-1698-0E2D3C81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1F355-FD93-9953-7AE4-53B3D1C0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982-EA64-483F-BAF3-C19101D4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7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8691B-7B7C-5775-F7BF-B1DD6A8D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4DDFA-3BFB-8C33-D764-4BB39F16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B288-95F4-4789-BF41-88E9FEA7F34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02180-F5A1-27B2-4961-0595F344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8C6A5-3D08-5FF8-C9BF-735A5461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982-EA64-483F-BAF3-C19101D4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9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14F2D-AEFA-3A00-D340-65A69E3C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B288-95F4-4789-BF41-88E9FEA7F34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8D5E7-02D1-7021-2019-98CEF639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98306-B483-752B-D311-1BDF7B41E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982-EA64-483F-BAF3-C19101D4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9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B695-336A-C4CB-8675-63721D16A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3638F-726D-F940-7DCB-90E2B4C95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AAA1C-B33A-44D1-0569-7453B6A41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5B243-6B47-11D2-1552-386BC4F5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B288-95F4-4789-BF41-88E9FEA7F34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CCB3E-D9AA-8278-BD7C-AE34FF52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1AE8B-11E2-B682-82E7-308BD2EF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982-EA64-483F-BAF3-C19101D4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3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F9C9-F1AD-0697-6FCA-B3C03315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BD49D-6505-4160-053D-347EB6439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526AF-A930-A9A8-0A68-DCB959117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B2587-FDA1-41EA-F3E0-16AC97B0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B288-95F4-4789-BF41-88E9FEA7F34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884EC-0369-FF0C-F294-620FEE48E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46B79-C56D-5EC2-DBBF-D05CFE63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2982-EA64-483F-BAF3-C19101D4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1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68DD53-1600-5DB5-403C-9C10FEBB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8DF39-644D-5CA6-4991-DF010EF94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446CC-9ADA-43EA-5D23-7AC17C11E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AFB288-95F4-4789-BF41-88E9FEA7F34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286C4-BB55-B370-0206-D131DBD3B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199D7-5A64-71DB-89E8-331192834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682982-EA64-483F-BAF3-C19101D4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1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8866B3-6631-5866-4831-BB95B657B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180" y="0"/>
            <a:ext cx="4911639" cy="1552564"/>
          </a:xfrm>
          <a:prstGeom prst="rect">
            <a:avLst/>
          </a:prstGeom>
        </p:spPr>
      </p:pic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DF723824-2EB5-B0FA-352D-DAA33D6D1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5" y="-118857"/>
            <a:ext cx="1839741" cy="1839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5E9742-A82D-DFC1-DA5B-1DF1CE6C1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915" y="1658339"/>
            <a:ext cx="9519404" cy="39978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2CD1CA-69D5-3758-F22B-6CA813581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631" y="1128445"/>
            <a:ext cx="3913971" cy="1286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BB2AED-0222-04AE-53C4-D48C1EE9C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310" y="4268889"/>
            <a:ext cx="3090584" cy="14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9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00108B-6B11-C75A-711C-3A09CBADEDFC}"/>
              </a:ext>
            </a:extLst>
          </p:cNvPr>
          <p:cNvSpPr txBox="1"/>
          <p:nvPr/>
        </p:nvSpPr>
        <p:spPr>
          <a:xfrm>
            <a:off x="721342" y="733391"/>
            <a:ext cx="10790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kiên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4F2B3-8E8E-5006-A5F8-CC1E30410569}"/>
              </a:ext>
            </a:extLst>
          </p:cNvPr>
          <p:cNvSpPr txBox="1"/>
          <p:nvPr/>
        </p:nvSpPr>
        <p:spPr>
          <a:xfrm>
            <a:off x="3741473" y="2454385"/>
            <a:ext cx="8450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FD162F-BEF6-0B8E-C3BA-1FB7A5A5A370}"/>
              </a:ext>
            </a:extLst>
          </p:cNvPr>
          <p:cNvSpPr/>
          <p:nvPr/>
        </p:nvSpPr>
        <p:spPr>
          <a:xfrm>
            <a:off x="721343" y="2251483"/>
            <a:ext cx="2983149" cy="10772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8AF355-14CC-366F-C738-01B3D0974DA4}"/>
              </a:ext>
            </a:extLst>
          </p:cNvPr>
          <p:cNvSpPr/>
          <p:nvPr/>
        </p:nvSpPr>
        <p:spPr>
          <a:xfrm>
            <a:off x="721342" y="4029164"/>
            <a:ext cx="2983149" cy="10772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6548B-A33C-F889-490E-28332DBC33C9}"/>
              </a:ext>
            </a:extLst>
          </p:cNvPr>
          <p:cNvSpPr txBox="1"/>
          <p:nvPr/>
        </p:nvSpPr>
        <p:spPr>
          <a:xfrm>
            <a:off x="3788365" y="3653952"/>
            <a:ext cx="79816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ý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43CA03-EAE4-11E2-64E8-370FE203A50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6" t="10503" r="66693" b="66378"/>
          <a:stretch/>
        </p:blipFill>
        <p:spPr>
          <a:xfrm>
            <a:off x="908804" y="568429"/>
            <a:ext cx="664379" cy="971076"/>
          </a:xfrm>
          <a:prstGeom prst="rect">
            <a:avLst/>
          </a:prstGeom>
        </p:spPr>
      </p:pic>
      <p:pic>
        <p:nvPicPr>
          <p:cNvPr id="18" name="Picture 17" descr="A collection of books with letters and numbers&#10;&#10;Description automatically generated">
            <a:extLst>
              <a:ext uri="{FF2B5EF4-FFF2-40B4-BE49-F238E27FC236}">
                <a16:creationId xmlns:a16="http://schemas.microsoft.com/office/drawing/2014/main" id="{130958B8-8A75-3152-91F7-7304D7B2E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1" b="70880"/>
          <a:stretch/>
        </p:blipFill>
        <p:spPr>
          <a:xfrm>
            <a:off x="0" y="5106382"/>
            <a:ext cx="1958571" cy="19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4F8CED-C0B0-22B8-0B2A-EE8F478EF85B}"/>
              </a:ext>
            </a:extLst>
          </p:cNvPr>
          <p:cNvSpPr txBox="1"/>
          <p:nvPr/>
        </p:nvSpPr>
        <p:spPr>
          <a:xfrm>
            <a:off x="745969" y="409723"/>
            <a:ext cx="11763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64CFEC-E211-2C5B-B99E-C850F29FE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06" y="1098817"/>
            <a:ext cx="8170985" cy="303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0895D2-F14A-01E3-5BE7-18804428B360}"/>
              </a:ext>
            </a:extLst>
          </p:cNvPr>
          <p:cNvSpPr txBox="1"/>
          <p:nvPr/>
        </p:nvSpPr>
        <p:spPr>
          <a:xfrm>
            <a:off x="375138" y="4233347"/>
            <a:ext cx="1144172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lphaLcPeriod"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i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kiên</a:t>
            </a:r>
            <a:r>
              <a:rPr lang="en-US" sz="3200" b="1" i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514350" indent="-514350" algn="just">
              <a:buAutoNum type="alphaLcPeriod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i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i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3200" b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3200" b="1" i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b="1" i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ACFE32-6995-7858-522A-59C75767F8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2" t="8365" r="39915" b="65885"/>
          <a:stretch/>
        </p:blipFill>
        <p:spPr>
          <a:xfrm>
            <a:off x="984738" y="187380"/>
            <a:ext cx="751747" cy="10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8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6C54C1-37BD-8C56-92DB-2D94C38E44D7}"/>
              </a:ext>
            </a:extLst>
          </p:cNvPr>
          <p:cNvSpPr txBox="1"/>
          <p:nvPr/>
        </p:nvSpPr>
        <p:spPr>
          <a:xfrm>
            <a:off x="375138" y="357096"/>
            <a:ext cx="11441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lphaLcPeriod"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i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kiên</a:t>
            </a:r>
            <a:r>
              <a:rPr lang="en-US" sz="3200" b="1" i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DB3E6-8741-FC6D-6301-432F1597E4B6}"/>
              </a:ext>
            </a:extLst>
          </p:cNvPr>
          <p:cNvSpPr txBox="1"/>
          <p:nvPr/>
        </p:nvSpPr>
        <p:spPr>
          <a:xfrm>
            <a:off x="375138" y="3402106"/>
            <a:ext cx="11441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Em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i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i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3200" b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3200" b="1" i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b="1" i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0E5229-94A5-1842-C666-FA7F94516A81}"/>
              </a:ext>
            </a:extLst>
          </p:cNvPr>
          <p:cNvSpPr/>
          <p:nvPr/>
        </p:nvSpPr>
        <p:spPr>
          <a:xfrm>
            <a:off x="735809" y="1632146"/>
            <a:ext cx="7751699" cy="1596976"/>
          </a:xfrm>
          <a:prstGeom prst="roundRect">
            <a:avLst/>
          </a:prstGeom>
          <a:solidFill>
            <a:srgbClr val="23B893"/>
          </a:solidFill>
          <a:ln w="28575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kiên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5A102F-8761-3CEC-B6C1-F41B75234D98}"/>
              </a:ext>
            </a:extLst>
          </p:cNvPr>
          <p:cNvSpPr/>
          <p:nvPr/>
        </p:nvSpPr>
        <p:spPr>
          <a:xfrm>
            <a:off x="735809" y="4677156"/>
            <a:ext cx="8853668" cy="1699622"/>
          </a:xfrm>
          <a:prstGeom prst="roundRect">
            <a:avLst/>
          </a:prstGeom>
          <a:solidFill>
            <a:srgbClr val="FBD646"/>
          </a:solidFill>
          <a:ln w="28575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Em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6321571-2FF2-0A27-2B5A-BB85FD0D1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0" b="2889"/>
          <a:stretch/>
        </p:blipFill>
        <p:spPr bwMode="auto">
          <a:xfrm>
            <a:off x="9190891" y="1169799"/>
            <a:ext cx="1735016" cy="212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92C9F28-ADBE-1AEA-F975-6841CC3C6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8" t="1" r="36944" b="3531"/>
          <a:stretch/>
        </p:blipFill>
        <p:spPr bwMode="auto">
          <a:xfrm>
            <a:off x="9882554" y="4455348"/>
            <a:ext cx="1371599" cy="192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9C8257F-977C-D999-C146-D9D54736DE46}"/>
              </a:ext>
            </a:extLst>
          </p:cNvPr>
          <p:cNvSpPr txBox="1"/>
          <p:nvPr/>
        </p:nvSpPr>
        <p:spPr>
          <a:xfrm>
            <a:off x="526365" y="564972"/>
            <a:ext cx="1077468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3200" b="1" i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b="1" i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US" sz="3200" b="1" i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i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Vd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Gngh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,...).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0237B3-C1CB-09AB-4D65-889351D98B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5" t="9601" r="15812" b="67511"/>
          <a:stretch/>
        </p:blipFill>
        <p:spPr>
          <a:xfrm>
            <a:off x="890954" y="391413"/>
            <a:ext cx="703385" cy="784830"/>
          </a:xfrm>
          <a:prstGeom prst="rect">
            <a:avLst/>
          </a:prstGeom>
        </p:spPr>
      </p:pic>
      <p:pic>
        <p:nvPicPr>
          <p:cNvPr id="12" name="Picture 11" descr="A collection of books with letters and numbers&#10;&#10;Description automatically generated">
            <a:extLst>
              <a:ext uri="{FF2B5EF4-FFF2-40B4-BE49-F238E27FC236}">
                <a16:creationId xmlns:a16="http://schemas.microsoft.com/office/drawing/2014/main" id="{D203B885-D18B-CDB7-2FB4-2B28AB2B8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2" t="77607" r="25396"/>
          <a:stretch/>
        </p:blipFill>
        <p:spPr>
          <a:xfrm>
            <a:off x="9134717" y="1547446"/>
            <a:ext cx="3144353" cy="23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9C8257F-977C-D999-C146-D9D54736DE46}"/>
              </a:ext>
            </a:extLst>
          </p:cNvPr>
          <p:cNvSpPr txBox="1"/>
          <p:nvPr/>
        </p:nvSpPr>
        <p:spPr>
          <a:xfrm>
            <a:off x="526364" y="500989"/>
            <a:ext cx="111029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B1D88-8077-6FED-4280-A0457B97BAFE}"/>
              </a:ext>
            </a:extLst>
          </p:cNvPr>
          <p:cNvSpPr txBox="1"/>
          <p:nvPr/>
        </p:nvSpPr>
        <p:spPr>
          <a:xfrm>
            <a:off x="402685" y="2243068"/>
            <a:ext cx="1135028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3200" b="1" dirty="0">
                <a:solidFill>
                  <a:srgbClr val="FD81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VD: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Lê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Gngh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FBA68C-9CD3-97C8-1981-A16214998E57}"/>
              </a:ext>
            </a:extLst>
          </p:cNvPr>
          <p:cNvSpPr/>
          <p:nvPr/>
        </p:nvSpPr>
        <p:spPr>
          <a:xfrm>
            <a:off x="654145" y="4593406"/>
            <a:ext cx="8853668" cy="1699622"/>
          </a:xfrm>
          <a:prstGeom prst="roundRect">
            <a:avLst/>
          </a:prstGeom>
          <a:solidFill>
            <a:srgbClr val="23B893"/>
          </a:solidFill>
          <a:ln w="28575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algn="just"/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/>
            <a:r>
              <a:rPr lang="en-US" sz="32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hẳn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hoi.</a:t>
            </a:r>
            <a:endParaRPr lang="en-US" sz="3200" dirty="0">
              <a:solidFill>
                <a:schemeClr val="bg1"/>
              </a:solidFill>
            </a:endParaRPr>
          </a:p>
          <a:p>
            <a:pPr algn="just"/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 descr="A collection of books with letters and numbers&#10;&#10;Description automatically generated">
            <a:extLst>
              <a:ext uri="{FF2B5EF4-FFF2-40B4-BE49-F238E27FC236}">
                <a16:creationId xmlns:a16="http://schemas.microsoft.com/office/drawing/2014/main" id="{3D271032-CAAA-CEC4-FAF4-67EBC9570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5" t="78718"/>
          <a:stretch/>
        </p:blipFill>
        <p:spPr>
          <a:xfrm>
            <a:off x="9507813" y="4650010"/>
            <a:ext cx="2877517" cy="20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0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453</Words>
  <Application>Microsoft Office PowerPoint</Application>
  <PresentationFormat>Widescreen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Aptos Display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Administrator</cp:lastModifiedBy>
  <cp:revision>10</cp:revision>
  <dcterms:created xsi:type="dcterms:W3CDTF">2024-10-02T03:10:14Z</dcterms:created>
  <dcterms:modified xsi:type="dcterms:W3CDTF">2024-11-12T06:24:24Z</dcterms:modified>
</cp:coreProperties>
</file>