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8" r:id="rId3"/>
    <p:sldId id="256" r:id="rId4"/>
    <p:sldId id="259" r:id="rId5"/>
    <p:sldId id="268" r:id="rId6"/>
    <p:sldId id="266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2336" autoAdjust="0"/>
  </p:normalViewPr>
  <p:slideViewPr>
    <p:cSldViewPr>
      <p:cViewPr varScale="1">
        <p:scale>
          <a:sx n="57" d="100"/>
          <a:sy n="57" d="100"/>
        </p:scale>
        <p:origin x="1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3.svg"/><Relationship Id="rId10" Type="http://schemas.openxmlformats.org/officeDocument/2006/relationships/image" Target="../media/image16.gif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.sv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5" Type="http://schemas.openxmlformats.org/officeDocument/2006/relationships/image" Target="../media/image31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7BF1DB-29E3-BDF7-3024-A3F9127F65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2685752" cy="26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66A86B-77CD-9B8B-238A-A0EF41881D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3314700"/>
            <a:ext cx="2786113" cy="1615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động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Tìm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hiểu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tác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dụng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của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điện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thoại</a:t>
            </a:r>
            <a:r>
              <a:rPr lang="en-US" sz="8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 2. Tìm hiểu về các bộ phận </a:t>
            </a:r>
          </a:p>
          <a:p>
            <a:pPr lvl="0"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cơ bản của điện thoại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1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27</Words>
  <Application>Microsoft Macintosh PowerPoint</Application>
  <PresentationFormat>Custom</PresentationFormat>
  <Paragraphs>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31</cp:revision>
  <dcterms:created xsi:type="dcterms:W3CDTF">2006-08-16T00:00:00Z</dcterms:created>
  <dcterms:modified xsi:type="dcterms:W3CDTF">2024-11-23T11:08:00Z</dcterms:modified>
  <dc:identifier>DAGGBMTwqNQ</dc:identifier>
</cp:coreProperties>
</file>