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32" r:id="rId4"/>
  </p:sldMasterIdLst>
  <p:notesMasterIdLst>
    <p:notesMasterId r:id="rId10"/>
  </p:notesMasterIdLst>
  <p:sldIdLst>
    <p:sldId id="256" r:id="rId5"/>
    <p:sldId id="3909" r:id="rId6"/>
    <p:sldId id="3929" r:id="rId7"/>
    <p:sldId id="3930" r:id="rId8"/>
    <p:sldId id="39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76611-1370-4CF6-8F2E-A19B5CA6CF08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D08D6-365D-4D6E-BF64-282BB6072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6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1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D170A8-0698-4ABA-8AEA-9B8849BA80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31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45193-9164-46A4-8EEC-A752B77F82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2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9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CAB17-4845-4C74-910D-5FB75825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24EB39-8DE9-4E1D-AAC5-8822C9C87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19A85-AC21-4A02-AD01-37D7CE873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251C2D-25FF-40BE-80B5-8B4C4018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B278F-3DEA-490C-9CAD-06FD8A9D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30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6B596CC-7BDC-4294-AF76-D6FF43CA7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3B7253-E21C-479D-AE19-49C0A4C7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9CE7C0-9F69-4B91-92DA-81F6C821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DC51F-6A5D-4D38-B855-21FA2979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009530-BAA1-43F6-8014-E9A4E620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57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7"/>
          <a:stretch>
            <a:fillRect/>
          </a:stretch>
        </p:blipFill>
        <p:spPr bwMode="auto">
          <a:xfrm>
            <a:off x="0" y="1"/>
            <a:ext cx="12192000" cy="698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3"/>
          <p:cNvGrpSpPr>
            <a:grpSpLocks/>
          </p:cNvGrpSpPr>
          <p:nvPr userDrawn="1"/>
        </p:nvGrpSpPr>
        <p:grpSpPr bwMode="auto">
          <a:xfrm>
            <a:off x="-38099" y="6068485"/>
            <a:ext cx="12230100" cy="800100"/>
            <a:chOff x="-29358" y="4478542"/>
            <a:chExt cx="10296128" cy="672144"/>
          </a:xfrm>
        </p:grpSpPr>
        <p:pic>
          <p:nvPicPr>
            <p:cNvPr id="4" name="图片 4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358" y="4478542"/>
              <a:ext cx="5148064" cy="664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5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8706" y="4587974"/>
              <a:ext cx="5148064" cy="562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6"/>
          <p:cNvGrpSpPr>
            <a:grpSpLocks/>
          </p:cNvGrpSpPr>
          <p:nvPr userDrawn="1"/>
        </p:nvGrpSpPr>
        <p:grpSpPr bwMode="auto">
          <a:xfrm>
            <a:off x="-38099" y="-14817"/>
            <a:ext cx="12230100" cy="6997701"/>
            <a:chOff x="0" y="0"/>
            <a:chExt cx="12192001" cy="6975044"/>
          </a:xfrm>
        </p:grpSpPr>
        <p:pic>
          <p:nvPicPr>
            <p:cNvPr id="7" name="图片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94647" cy="240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" b="-6719"/>
            <a:stretch>
              <a:fillRect/>
            </a:stretch>
          </p:blipFill>
          <p:spPr bwMode="auto">
            <a:xfrm>
              <a:off x="37981" y="4565672"/>
              <a:ext cx="3194648" cy="240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"/>
            <a:stretch>
              <a:fillRect/>
            </a:stretch>
          </p:blipFill>
          <p:spPr bwMode="auto">
            <a:xfrm>
              <a:off x="8554721" y="0"/>
              <a:ext cx="3637279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71"/>
            <a:stretch>
              <a:fillRect/>
            </a:stretch>
          </p:blipFill>
          <p:spPr bwMode="auto">
            <a:xfrm>
              <a:off x="8795283" y="4296229"/>
              <a:ext cx="3396718" cy="256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884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05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765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64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FA0ECD50-6E3B-42B1-A2C6-BE2F514E5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65" y="0"/>
            <a:ext cx="10023835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0" y="0"/>
            <a:ext cx="2188588" cy="6858000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2148796" y="8022"/>
            <a:ext cx="2188588" cy="6858000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4313634" y="8022"/>
            <a:ext cx="2188588" cy="685800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6478472" y="2"/>
            <a:ext cx="2188588" cy="6858000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19"/>
          <a:stretch/>
        </p:blipFill>
        <p:spPr>
          <a:xfrm flipH="1">
            <a:off x="8643310" y="8022"/>
            <a:ext cx="2188588" cy="6858000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84D50446-63E4-45A8-82B0-468E5361B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r="72719"/>
          <a:stretch/>
        </p:blipFill>
        <p:spPr>
          <a:xfrm flipH="1">
            <a:off x="10760022" y="2"/>
            <a:ext cx="14859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7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E9A98-58AA-4DE6-8001-29D44853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BF7653-EF5E-426B-A804-DBF60EBF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154B8B-7203-4CB2-B452-46C85FAA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5B8721-81E9-4585-9A57-74F5732E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D77C66-FACC-4585-A503-8A8A20C2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606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7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4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9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3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1D771A-CA11-416E-BEAE-5A53BC94E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FD755E1-F0A7-4602-A3E8-1503820B7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20A2A2D-EAC3-4775-8339-EF17D3C6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A97302-0953-45B2-B970-23181EECA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1637455-33A8-4DB8-BBFE-196FC4D5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40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76C9E85-C478-479D-A55B-709BE7E3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6C72ED8-ADFA-46A1-9369-A9464B2D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35C4698-F912-4FDE-AB84-3E4426B58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A0FD38F-2574-4421-B77D-7C016F93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DA6FC9-C594-4313-B925-B2AC7296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55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8616EE-06D9-4901-9DD4-814DAB27F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FC75808-5F4F-414C-A7D7-9AA4323F5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7B5436E-75D5-416D-8316-445234FA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A5B092-1CCE-4EB4-9D95-67C83AEF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1878EAF-A994-4BA3-939E-62D3670B9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0268EE4-EBD5-4BE9-8385-0BADCF4C5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0122" r="30255" b="9877"/>
          <a:stretch/>
        </p:blipFill>
        <p:spPr>
          <a:xfrm rot="16200000">
            <a:off x="2666999" y="-2667003"/>
            <a:ext cx="6858004" cy="12192001"/>
          </a:xfrm>
          <a:prstGeom prst="rect">
            <a:avLst/>
          </a:prstGeom>
        </p:spPr>
      </p:pic>
      <p:pic>
        <p:nvPicPr>
          <p:cNvPr id="8" name="Picture 6" descr="D:\png\透明气泡.png">
            <a:extLst>
              <a:ext uri="{FF2B5EF4-FFF2-40B4-BE49-F238E27FC236}">
                <a16:creationId xmlns:a16="http://schemas.microsoft.com/office/drawing/2014/main" id="{25BAA237-EA73-4323-9186-65A332D3D1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410" y="624335"/>
            <a:ext cx="752403" cy="7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ng\透明气泡.png">
            <a:extLst>
              <a:ext uri="{FF2B5EF4-FFF2-40B4-BE49-F238E27FC236}">
                <a16:creationId xmlns:a16="http://schemas.microsoft.com/office/drawing/2014/main" id="{DABBEF21-4DF9-4710-8B00-775933AFE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6786" y="1319991"/>
            <a:ext cx="552350" cy="5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ng\透明气泡.png">
            <a:extLst>
              <a:ext uri="{FF2B5EF4-FFF2-40B4-BE49-F238E27FC236}">
                <a16:creationId xmlns:a16="http://schemas.microsoft.com/office/drawing/2014/main" id="{54D32456-9219-4B8F-A2EF-800DA5BD44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757" y="1769095"/>
            <a:ext cx="447272" cy="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png\透明气泡.png">
            <a:extLst>
              <a:ext uri="{FF2B5EF4-FFF2-40B4-BE49-F238E27FC236}">
                <a16:creationId xmlns:a16="http://schemas.microsoft.com/office/drawing/2014/main" id="{F526B4D8-E028-4ADB-9EEB-FB5266C1B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456" y="3857026"/>
            <a:ext cx="598343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png\透明气泡.png">
            <a:extLst>
              <a:ext uri="{FF2B5EF4-FFF2-40B4-BE49-F238E27FC236}">
                <a16:creationId xmlns:a16="http://schemas.microsoft.com/office/drawing/2014/main" id="{8A2C5B49-E93D-4D8A-BC05-E3BE73B55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162" y="3262136"/>
            <a:ext cx="402311" cy="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png\透明气泡.png">
            <a:extLst>
              <a:ext uri="{FF2B5EF4-FFF2-40B4-BE49-F238E27FC236}">
                <a16:creationId xmlns:a16="http://schemas.microsoft.com/office/drawing/2014/main" id="{A654F572-27EA-497D-9828-14657F4850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556" y="327535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ng\透明气泡.png">
            <a:extLst>
              <a:ext uri="{FF2B5EF4-FFF2-40B4-BE49-F238E27FC236}">
                <a16:creationId xmlns:a16="http://schemas.microsoft.com/office/drawing/2014/main" id="{069602EC-C33A-4589-BEF3-4B00FF47B5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706" y="3361764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png\透明气泡.png">
            <a:extLst>
              <a:ext uri="{FF2B5EF4-FFF2-40B4-BE49-F238E27FC236}">
                <a16:creationId xmlns:a16="http://schemas.microsoft.com/office/drawing/2014/main" id="{3D8C89B9-E996-41B9-892E-3E9F44CE2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292" y="2543300"/>
            <a:ext cx="603574" cy="6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>
            <a:extLst>
              <a:ext uri="{FF2B5EF4-FFF2-40B4-BE49-F238E27FC236}">
                <a16:creationId xmlns:a16="http://schemas.microsoft.com/office/drawing/2014/main" id="{FCFC13B8-CF41-4B5D-A94E-8ED2053A5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166" y="2543306"/>
            <a:ext cx="268537" cy="2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>
            <a:extLst>
              <a:ext uri="{FF2B5EF4-FFF2-40B4-BE49-F238E27FC236}">
                <a16:creationId xmlns:a16="http://schemas.microsoft.com/office/drawing/2014/main" id="{E6B8219A-3198-48ED-8618-C54B4F858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8222" y="2669867"/>
            <a:ext cx="478716" cy="4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>
            <a:extLst>
              <a:ext uri="{FF2B5EF4-FFF2-40B4-BE49-F238E27FC236}">
                <a16:creationId xmlns:a16="http://schemas.microsoft.com/office/drawing/2014/main" id="{CB88E456-8C19-4C01-8164-1B97240D94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3247" y="2063349"/>
            <a:ext cx="272636" cy="2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>
            <a:extLst>
              <a:ext uri="{FF2B5EF4-FFF2-40B4-BE49-F238E27FC236}">
                <a16:creationId xmlns:a16="http://schemas.microsoft.com/office/drawing/2014/main" id="{34FB05DB-E779-4777-B4CF-55319AB64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375" y="458366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 " pathEditMode="relative" rAng="0" ptsTypes="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7 -2.22222E-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 " pathEditMode="relative" rAng="0" ptsTypes="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6 -4.07407E-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 " pathEditMode="relative" rAng="0" ptsTypes="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7 7.40741E-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 " pathEditMode="relative" rAng="0" ptsTypes="AAAAAAAAAAAAAAAAAAAAAAAAAAAAA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6 4.44444E-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 " pathEditMode="relative" rAng="0" ptsTypes="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 " pathEditMode="relative" rAng="0" ptsTypes="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 " pathEditMode="relative" rAng="0" ptsTypes="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-4.81481E-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 " pathEditMode="relative" rAng="0" ptsTypes="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79EC32-E251-4D81-94AD-B3F0BE12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2ECCFF-3E69-4059-8EC3-82BD0295A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63E1E2A-8F40-42C1-9AC3-BD8BBC86A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5F11AE6-610A-48FD-8F77-044681EA4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99BE593-449C-4128-AAD9-7E4E78D1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AF229BD-B153-4345-9A4E-68F4B889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4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11A3B5B-F6A5-472D-88F5-CB59570C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175637-9F2D-4401-8112-E684FF7D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BC5E97B-7B73-436A-89F6-6179B9D84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AB5E2E5-9997-4A49-9974-77F0C877B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5A51B12-99BC-41C0-85C8-FD4FFE201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1A0A41C-311B-4D12-B60D-B808786D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BF990C9C-4F7A-412B-ADBA-37454DB6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62BBC99-A823-4A15-A473-F58324A5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C43955-DF9B-42F7-B0B7-D54C1686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AEEC7F3-E290-4235-8F40-52E0F76B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4F804F8-3257-4FA5-87CB-20CC1894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38A520C-E8A7-4887-8C27-32B45E02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9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6E6F71C-E996-414C-8F25-7906311B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791FFA6-21D6-478B-B9DC-A2F3CF32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69262A0-A790-401E-A7A1-74DCAAE4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5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2670C4-45C3-4609-9EAE-B6AE82AC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5019E0D-6E28-4CFB-A84B-474C52F34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36C0DD2-B44F-413A-A249-205BDEFA8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8DECDF-87AF-4ECF-8E89-25403836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B563552-E0EF-4983-9CE2-1A0C6E69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F1CD16-57EF-4D4C-9902-A7F446E8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3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806DD1-21B1-44D9-BF28-0813328E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139F828-A3B0-41FF-A2C4-5A01BFE46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3BE8467-D4DA-4760-9578-41E29669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D5372CD-ACDD-4144-96D0-6AA1F26E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C224C95-DFF0-4490-9EC7-66B65953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80C4DFE-581D-40A4-B6C1-3B530EDC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0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7E5161-F7E7-40A3-82AB-2C820459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E0BBB58-D06C-4CE5-A635-CF3AF8BD2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009176-F788-4B0F-9D02-5118E80E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4CB6FB-F6D0-4A94-90DB-C254C484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432F27D-CE36-472B-914E-352C7FBD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42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F249160-7D66-4AE5-93F8-F9F3DD91C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B4C53A9-B870-41D8-9B97-AF79957894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DB2512C-D982-4012-BB4C-9E2C9AC9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5FCB0B-3300-430F-A56B-1289413914CA}" type="datetimeFigureOut">
              <a:rPr lang="en-US" smtClean="0"/>
              <a:t>11/23/24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DAAFE81-8C34-413C-9109-CB53FD51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F00C2A7-B517-463D-9C37-6E7A2E4B9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AD593F-A54B-47FA-81EA-A9564FBC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18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7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DB1D70-9BFD-436B-8F0B-D1563607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F54C16-0680-40A6-B25A-FC767B3B4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20AB3E-2871-42C3-A3FA-1B08D72E3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3FF7CF-9C30-4073-AC6D-BAF60D1DD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80CDDE-AAFE-4879-B83C-C27AC15BE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312D8-63D8-4000-B08E-07FF2E2C0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791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47E638-BF9B-4062-BE26-0466B4C0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1573C3-31F7-4D61-8B89-0F4CA0BDF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BAE128-187D-4DC7-BE2C-51DB98E4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9A20118-231F-41FC-9128-82EED9C5B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28F244-7DF0-4176-A283-7DB684B28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EE06D0-8AB2-44FF-A01D-C599B1FC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838C53-E257-45DD-81A2-1E44CEC7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13EF872-4C4B-4937-BDE9-267AA1B5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44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CF069-FA11-44DB-B295-5928B03C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138DCC0-1C7B-4C0F-99C0-5C362808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E5B6CA-5489-4CF1-A06F-FA1D6B5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B361FC-74F4-49B9-8904-F01769F3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4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897FEB-C037-4B94-A5DB-551470D7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9E76E7-8A95-4999-B41C-80CC0552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76953C-DCC2-4A8D-A58D-683CD471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1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F788A-C1B8-49B1-A896-E100993FE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2A2547-5343-4AB7-9206-82C780A9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39E5BD-D950-4063-94BF-6E3EEB331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8236A9-62EB-4D13-B4F6-BB432805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1364B3-0A7C-4E69-9FE3-BE41425E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2569A-56FC-4A61-A06E-5207D0FE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36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B6F7B-ED6E-46F6-BA06-E6A2418B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77F3917-8F70-445B-83AA-C6F136F56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06BBAF-200B-4C66-8079-A4B3D153C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0C4386-B761-4FA2-BB2E-3E451CFE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C73C60-BC11-41AC-873C-A41CFB2E832E}" type="datetimeFigureOut">
              <a:rPr lang="zh-CN" altLang="en-US" smtClean="0"/>
              <a:t>2024/11/23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CEC48A-AE56-4E5B-853D-42DECEDC7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8B8922-FE68-45FB-8BED-64DFEB35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7362-8848-4097-BC2E-CCFF28C9D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3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36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70B634-F0A3-62D7-4921-71CAE697A63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048" y="343960"/>
            <a:ext cx="1381208" cy="13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BC33036-917C-2208-6288-3DA968D59A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048" y="343960"/>
            <a:ext cx="1381208" cy="138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microsoft.com/office/2007/relationships/hdphoto" Target="../media/hdphoto1.wdp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6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519434" y="4522944"/>
            <a:ext cx="4540623" cy="2563135"/>
            <a:chOff x="6956748" y="6667500"/>
            <a:chExt cx="6810934" cy="3844703"/>
          </a:xfrm>
        </p:grpSpPr>
        <p:sp>
          <p:nvSpPr>
            <p:cNvPr id="2" name="Freeform 2"/>
            <p:cNvSpPr/>
            <p:nvPr/>
          </p:nvSpPr>
          <p:spPr>
            <a:xfrm>
              <a:off x="6956748" y="6667500"/>
              <a:ext cx="4612033" cy="2576974"/>
            </a:xfrm>
            <a:custGeom>
              <a:avLst/>
              <a:gdLst/>
              <a:ahLst/>
              <a:cxnLst/>
              <a:rect l="l" t="t" r="r" b="b"/>
              <a:pathLst>
                <a:path w="4612033" h="2576974">
                  <a:moveTo>
                    <a:pt x="0" y="0"/>
                  </a:moveTo>
                  <a:lnTo>
                    <a:pt x="4612034" y="0"/>
                  </a:lnTo>
                  <a:lnTo>
                    <a:pt x="4612034" y="2576974"/>
                  </a:lnTo>
                  <a:lnTo>
                    <a:pt x="0" y="2576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Freeform 3"/>
            <p:cNvSpPr/>
            <p:nvPr/>
          </p:nvSpPr>
          <p:spPr>
            <a:xfrm>
              <a:off x="7901810" y="7615929"/>
              <a:ext cx="5865872" cy="2896274"/>
            </a:xfrm>
            <a:custGeom>
              <a:avLst/>
              <a:gdLst/>
              <a:ahLst/>
              <a:cxnLst/>
              <a:rect l="l" t="t" r="r" b="b"/>
              <a:pathLst>
                <a:path w="5865872" h="2896274">
                  <a:moveTo>
                    <a:pt x="0" y="0"/>
                  </a:moveTo>
                  <a:lnTo>
                    <a:pt x="5865872" y="0"/>
                  </a:lnTo>
                  <a:lnTo>
                    <a:pt x="5865872" y="2896274"/>
                  </a:lnTo>
                  <a:lnTo>
                    <a:pt x="0" y="2896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 rot="-924323">
            <a:off x="8948425" y="4197736"/>
            <a:ext cx="1308978" cy="2636310"/>
          </a:xfrm>
          <a:custGeom>
            <a:avLst/>
            <a:gdLst/>
            <a:ahLst/>
            <a:cxnLst/>
            <a:rect l="l" t="t" r="r" b="b"/>
            <a:pathLst>
              <a:path w="2232170" h="4434775">
                <a:moveTo>
                  <a:pt x="0" y="0"/>
                </a:moveTo>
                <a:lnTo>
                  <a:pt x="2232170" y="0"/>
                </a:lnTo>
                <a:lnTo>
                  <a:pt x="2232170" y="4434776"/>
                </a:lnTo>
                <a:lnTo>
                  <a:pt x="0" y="4434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829950" y="4264935"/>
            <a:ext cx="2283714" cy="2743200"/>
          </a:xfrm>
          <a:custGeom>
            <a:avLst/>
            <a:gdLst/>
            <a:ahLst/>
            <a:cxnLst/>
            <a:rect l="l" t="t" r="r" b="b"/>
            <a:pathLst>
              <a:path w="3425571" h="4114800">
                <a:moveTo>
                  <a:pt x="0" y="0"/>
                </a:moveTo>
                <a:lnTo>
                  <a:pt x="3425571" y="0"/>
                </a:lnTo>
                <a:lnTo>
                  <a:pt x="342557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38584" y="3124200"/>
            <a:ext cx="4481730" cy="3733800"/>
          </a:xfrm>
          <a:custGeom>
            <a:avLst/>
            <a:gdLst/>
            <a:ahLst/>
            <a:cxnLst/>
            <a:rect l="l" t="t" r="r" b="b"/>
            <a:pathLst>
              <a:path w="7593013" h="6121866">
                <a:moveTo>
                  <a:pt x="0" y="0"/>
                </a:moveTo>
                <a:lnTo>
                  <a:pt x="7593012" y="0"/>
                </a:lnTo>
                <a:lnTo>
                  <a:pt x="7593012" y="6121866"/>
                </a:lnTo>
                <a:lnTo>
                  <a:pt x="0" y="61218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" y="-76200"/>
            <a:ext cx="1137690" cy="1137690"/>
          </a:xfrm>
          <a:prstGeom prst="rect">
            <a:avLst/>
          </a:prstGeom>
        </p:spPr>
      </p:pic>
      <p:sp>
        <p:nvSpPr>
          <p:cNvPr id="20" name="Freeform 4"/>
          <p:cNvSpPr/>
          <p:nvPr/>
        </p:nvSpPr>
        <p:spPr>
          <a:xfrm rot="5400000">
            <a:off x="10751313" y="187880"/>
            <a:ext cx="1402644" cy="1322057"/>
          </a:xfrm>
          <a:custGeom>
            <a:avLst/>
            <a:gdLst/>
            <a:ahLst/>
            <a:cxnLst/>
            <a:rect l="l" t="t" r="r" b="b"/>
            <a:pathLst>
              <a:path w="2680847" h="2670794">
                <a:moveTo>
                  <a:pt x="0" y="0"/>
                </a:moveTo>
                <a:lnTo>
                  <a:pt x="2680847" y="0"/>
                </a:lnTo>
                <a:lnTo>
                  <a:pt x="2680847" y="2670794"/>
                </a:lnTo>
                <a:lnTo>
                  <a:pt x="0" y="26707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t="4707" r="-99578" b="-9942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6"/>
          <p:cNvSpPr/>
          <p:nvPr/>
        </p:nvSpPr>
        <p:spPr>
          <a:xfrm rot="4176637">
            <a:off x="-167770" y="1393705"/>
            <a:ext cx="1501262" cy="1876432"/>
          </a:xfrm>
          <a:custGeom>
            <a:avLst/>
            <a:gdLst/>
            <a:ahLst/>
            <a:cxnLst/>
            <a:rect l="l" t="t" r="r" b="b"/>
            <a:pathLst>
              <a:path w="2887472" h="3315469">
                <a:moveTo>
                  <a:pt x="0" y="0"/>
                </a:moveTo>
                <a:lnTo>
                  <a:pt x="2887472" y="0"/>
                </a:lnTo>
                <a:lnTo>
                  <a:pt x="2887472" y="3315469"/>
                </a:lnTo>
                <a:lnTo>
                  <a:pt x="0" y="33154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6"/>
          <p:cNvSpPr/>
          <p:nvPr/>
        </p:nvSpPr>
        <p:spPr>
          <a:xfrm rot="18502956">
            <a:off x="11006900" y="2155766"/>
            <a:ext cx="1501262" cy="1876432"/>
          </a:xfrm>
          <a:custGeom>
            <a:avLst/>
            <a:gdLst/>
            <a:ahLst/>
            <a:cxnLst/>
            <a:rect l="l" t="t" r="r" b="b"/>
            <a:pathLst>
              <a:path w="2887472" h="3315469">
                <a:moveTo>
                  <a:pt x="0" y="0"/>
                </a:moveTo>
                <a:lnTo>
                  <a:pt x="2887472" y="0"/>
                </a:lnTo>
                <a:lnTo>
                  <a:pt x="2887472" y="3315469"/>
                </a:lnTo>
                <a:lnTo>
                  <a:pt x="0" y="33154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44E893-5B6D-4C16-DBE6-3687D42304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7129" y="857078"/>
            <a:ext cx="8181541" cy="3962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9265674" cy="8132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32" y="7192"/>
            <a:ext cx="5664435" cy="6850808"/>
          </a:xfrm>
          <a:prstGeom prst="rect">
            <a:avLst/>
          </a:prstGeom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B05D605-3276-B69D-5889-4728639CB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99" y="1692505"/>
            <a:ext cx="6684758" cy="51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 descr="图片包含 矢量图形, 文字&#10;&#10;已生成高可信度的说明">
            <a:extLst>
              <a:ext uri="{FF2B5EF4-FFF2-40B4-BE49-F238E27FC236}">
                <a16:creationId xmlns:a16="http://schemas.microsoft.com/office/drawing/2014/main" id="{2F89B03B-8E83-4F08-B63E-B94AD7073F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29462"/>
          <a:stretch/>
        </p:blipFill>
        <p:spPr>
          <a:xfrm>
            <a:off x="0" y="4242921"/>
            <a:ext cx="12191999" cy="366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-1834919"/>
            <a:ext cx="9265674" cy="8132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32" y="7192"/>
            <a:ext cx="5664435" cy="6850808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EE8CAEE5-BEF5-46F9-7C8C-0624649A45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6" y="1362455"/>
            <a:ext cx="5527779" cy="44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9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B106C06-B80E-47D1-857D-F5957D009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A86FA3-7A9E-4BA2-9D77-784250826B98}"/>
              </a:ext>
            </a:extLst>
          </p:cNvPr>
          <p:cNvSpPr/>
          <p:nvPr/>
        </p:nvSpPr>
        <p:spPr>
          <a:xfrm>
            <a:off x="299545" y="203200"/>
            <a:ext cx="11508828" cy="6286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CF5D0F6-B58C-298E-91E8-4F4EAD6B5ABB}"/>
              </a:ext>
            </a:extLst>
          </p:cNvPr>
          <p:cNvSpPr/>
          <p:nvPr/>
        </p:nvSpPr>
        <p:spPr>
          <a:xfrm>
            <a:off x="0" y="773729"/>
            <a:ext cx="12192000" cy="5703271"/>
          </a:xfrm>
          <a:custGeom>
            <a:avLst/>
            <a:gdLst/>
            <a:ahLst/>
            <a:cxnLst/>
            <a:rect l="l" t="t" r="r" b="b"/>
            <a:pathLst>
              <a:path w="16230600" h="6492240">
                <a:moveTo>
                  <a:pt x="0" y="0"/>
                </a:moveTo>
                <a:lnTo>
                  <a:pt x="16230600" y="0"/>
                </a:lnTo>
                <a:lnTo>
                  <a:pt x="16230600" y="6492240"/>
                </a:lnTo>
                <a:lnTo>
                  <a:pt x="0" y="64922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C348DD4-DF13-7E6D-5DDD-0F15F91503CC}"/>
              </a:ext>
            </a:extLst>
          </p:cNvPr>
          <p:cNvSpPr/>
          <p:nvPr/>
        </p:nvSpPr>
        <p:spPr>
          <a:xfrm rot="7248937">
            <a:off x="11148394" y="5729019"/>
            <a:ext cx="1240635" cy="1246869"/>
          </a:xfrm>
          <a:custGeom>
            <a:avLst/>
            <a:gdLst/>
            <a:ahLst/>
            <a:cxnLst/>
            <a:rect l="l" t="t" r="r" b="b"/>
            <a:pathLst>
              <a:path w="1860952" h="1870303">
                <a:moveTo>
                  <a:pt x="0" y="0"/>
                </a:moveTo>
                <a:lnTo>
                  <a:pt x="1860952" y="0"/>
                </a:lnTo>
                <a:lnTo>
                  <a:pt x="1860952" y="1870303"/>
                </a:lnTo>
                <a:lnTo>
                  <a:pt x="0" y="18703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68AEDA98-C5B4-7461-0596-11B046BE1820}"/>
              </a:ext>
            </a:extLst>
          </p:cNvPr>
          <p:cNvSpPr txBox="1"/>
          <p:nvPr/>
        </p:nvSpPr>
        <p:spPr>
          <a:xfrm>
            <a:off x="2390841" y="1175704"/>
            <a:ext cx="7410319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Canva Sans Bold"/>
              </a:rPr>
              <a:t>Tr</a:t>
            </a:r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Canva Sans Bold"/>
              </a:rPr>
              <a:t>ò</a:t>
            </a:r>
            <a:r>
              <a:rPr lang="en-US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Canva Sans Bold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Canva Sans Bold"/>
              </a:rPr>
              <a:t>chơi</a:t>
            </a:r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  <a:sym typeface="Canva Sans Bold"/>
              </a:rPr>
              <a:t> “Tuyên truyền viên nhí”:</a:t>
            </a:r>
            <a:endParaRPr lang="en-US" sz="4800" i="1" dirty="0">
              <a:solidFill>
                <a:srgbClr val="4B535A"/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  <a:sym typeface="Canva Sans Bold"/>
            </a:endParaRPr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C5C0DCA0-75E8-EDB3-0E02-F509CE1D7B0C}"/>
              </a:ext>
            </a:extLst>
          </p:cNvPr>
          <p:cNvSpPr/>
          <p:nvPr/>
        </p:nvSpPr>
        <p:spPr>
          <a:xfrm>
            <a:off x="-4268953" y="5765800"/>
            <a:ext cx="2998953" cy="3440433"/>
          </a:xfrm>
          <a:custGeom>
            <a:avLst/>
            <a:gdLst/>
            <a:ahLst/>
            <a:cxnLst/>
            <a:rect l="l" t="t" r="r" b="b"/>
            <a:pathLst>
              <a:path w="7035894" h="7044700">
                <a:moveTo>
                  <a:pt x="0" y="0"/>
                </a:moveTo>
                <a:lnTo>
                  <a:pt x="7035894" y="0"/>
                </a:lnTo>
                <a:lnTo>
                  <a:pt x="7035894" y="7044700"/>
                </a:lnTo>
                <a:lnTo>
                  <a:pt x="0" y="70447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8408F-0E79-98D6-E05B-1E3746A37A2F}"/>
              </a:ext>
            </a:extLst>
          </p:cNvPr>
          <p:cNvSpPr txBox="1"/>
          <p:nvPr/>
        </p:nvSpPr>
        <p:spPr>
          <a:xfrm>
            <a:off x="2404872" y="3191256"/>
            <a:ext cx="7562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ác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sáng tạo các động tác hoặc slogan tuyên truyền về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vi-VN" sz="3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72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Ánh Nắng Mặt Trời Hình ảnh | Định dạng hình ảnh PNG 400225768|  vn.lovepik.co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508" y="-445348"/>
            <a:ext cx="4335464" cy="36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BBEF75-7145-E6E0-C08B-77038C2B1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66" y="1627506"/>
            <a:ext cx="1037629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65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22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E8A47"/>
      </a:accent1>
      <a:accent2>
        <a:srgbClr val="3E8A47"/>
      </a:accent2>
      <a:accent3>
        <a:srgbClr val="3E8A47"/>
      </a:accent3>
      <a:accent4>
        <a:srgbClr val="3E8A47"/>
      </a:accent4>
      <a:accent5>
        <a:srgbClr val="3E8A47"/>
      </a:accent5>
      <a:accent6>
        <a:srgbClr val="3E8A47"/>
      </a:accent6>
      <a:hlink>
        <a:srgbClr val="3E8A47"/>
      </a:hlink>
      <a:folHlink>
        <a:srgbClr val="3E8A4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35</Words>
  <Application>Microsoft Macintosh PowerPoint</Application>
  <PresentationFormat>Widescreen</PresentationFormat>
  <Paragraphs>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Calibri Light</vt:lpstr>
      <vt:lpstr>Cambria</vt:lpstr>
      <vt:lpstr>Times New Roman</vt:lpstr>
      <vt:lpstr>https://www.freeppt7.com</vt:lpstr>
      <vt:lpstr>千图网海量PPT模板www.58pic.com ​​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Phương Anh Bùi</cp:lastModifiedBy>
  <cp:revision>21</cp:revision>
  <dcterms:created xsi:type="dcterms:W3CDTF">2024-10-01T11:36:44Z</dcterms:created>
  <dcterms:modified xsi:type="dcterms:W3CDTF">2024-11-23T11:10:46Z</dcterms:modified>
</cp:coreProperties>
</file>