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0" r:id="rId3"/>
    <p:sldMasterId id="2147483683" r:id="rId4"/>
    <p:sldMasterId id="2147483688" r:id="rId5"/>
  </p:sldMasterIdLst>
  <p:notesMasterIdLst>
    <p:notesMasterId r:id="rId33"/>
  </p:notesMasterIdLst>
  <p:sldIdLst>
    <p:sldId id="282" r:id="rId6"/>
    <p:sldId id="320" r:id="rId7"/>
    <p:sldId id="259" r:id="rId8"/>
    <p:sldId id="285" r:id="rId9"/>
    <p:sldId id="318" r:id="rId10"/>
    <p:sldId id="319" r:id="rId11"/>
    <p:sldId id="378" r:id="rId12"/>
    <p:sldId id="321" r:id="rId13"/>
    <p:sldId id="322" r:id="rId14"/>
    <p:sldId id="323" r:id="rId15"/>
    <p:sldId id="260" r:id="rId16"/>
    <p:sldId id="261" r:id="rId17"/>
    <p:sldId id="379" r:id="rId18"/>
    <p:sldId id="380" r:id="rId19"/>
    <p:sldId id="262" r:id="rId20"/>
    <p:sldId id="382" r:id="rId21"/>
    <p:sldId id="381" r:id="rId22"/>
    <p:sldId id="383" r:id="rId23"/>
    <p:sldId id="385" r:id="rId24"/>
    <p:sldId id="384" r:id="rId25"/>
    <p:sldId id="386" r:id="rId26"/>
    <p:sldId id="387" r:id="rId27"/>
    <p:sldId id="388" r:id="rId28"/>
    <p:sldId id="389" r:id="rId29"/>
    <p:sldId id="390" r:id="rId30"/>
    <p:sldId id="391" r:id="rId31"/>
    <p:sldId id="39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7FFD9D-5D7D-42E9-A4C1-5B911501F374}" type="datetimeFigureOut">
              <a:rPr lang="en-US" smtClean="0"/>
              <a:t>12/10/2024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CEE71D-9AC6-4DA1-B36B-8791E484DC87}" type="slidenum">
              <a:rPr lang="en-US" smtClean="0"/>
              <a:t>‹#›</a:t>
            </a:fld>
            <a:endParaRPr lang="en-US"/>
          </a:p>
        </p:txBody>
      </p:sp>
    </p:spTree>
    <p:extLst>
      <p:ext uri="{BB962C8B-B14F-4D97-AF65-F5344CB8AC3E}">
        <p14:creationId xmlns:p14="http://schemas.microsoft.com/office/powerpoint/2010/main" val="1359652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44CEE71D-9AC6-4DA1-B36B-8791E484DC87}" type="slidenum">
              <a:rPr lang="en-US" smtClean="0"/>
              <a:t>2</a:t>
            </a:fld>
            <a:endParaRPr lang="en-US"/>
          </a:p>
        </p:txBody>
      </p:sp>
    </p:spTree>
    <p:extLst>
      <p:ext uri="{BB962C8B-B14F-4D97-AF65-F5344CB8AC3E}">
        <p14:creationId xmlns:p14="http://schemas.microsoft.com/office/powerpoint/2010/main" val="1609578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44CEE71D-9AC6-4DA1-B36B-8791E484DC87}" type="slidenum">
              <a:rPr lang="en-US" smtClean="0"/>
              <a:t>26</a:t>
            </a:fld>
            <a:endParaRPr lang="en-US"/>
          </a:p>
        </p:txBody>
      </p:sp>
    </p:spTree>
    <p:extLst>
      <p:ext uri="{BB962C8B-B14F-4D97-AF65-F5344CB8AC3E}">
        <p14:creationId xmlns:p14="http://schemas.microsoft.com/office/powerpoint/2010/main" val="3925181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tranthao121004@gmail.com</a:t>
            </a:r>
            <a:endParaRPr lang="zh-CN" altLang="en-US" dirty="0"/>
          </a:p>
        </p:txBody>
      </p:sp>
    </p:spTree>
    <p:extLst>
      <p:ext uri="{BB962C8B-B14F-4D97-AF65-F5344CB8AC3E}">
        <p14:creationId xmlns:p14="http://schemas.microsoft.com/office/powerpoint/2010/main" val="3156674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44CEE71D-9AC6-4DA1-B36B-8791E484DC87}" type="slidenum">
              <a:rPr lang="en-US" smtClean="0"/>
              <a:t>8</a:t>
            </a:fld>
            <a:endParaRPr lang="en-US"/>
          </a:p>
        </p:txBody>
      </p:sp>
    </p:spTree>
    <p:extLst>
      <p:ext uri="{BB962C8B-B14F-4D97-AF65-F5344CB8AC3E}">
        <p14:creationId xmlns:p14="http://schemas.microsoft.com/office/powerpoint/2010/main" val="2309927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 </a:t>
            </a:r>
            <a:r>
              <a:rPr lang="en-US" dirty="0" err="1"/>
              <a:t>Hương</a:t>
            </a:r>
            <a:r>
              <a:rPr lang="en-US" dirty="0"/>
              <a:t> </a:t>
            </a:r>
            <a:r>
              <a:rPr lang="en-US" dirty="0" err="1"/>
              <a:t>Thảo</a:t>
            </a:r>
            <a:r>
              <a:rPr lang="en-US"/>
              <a:t> – tranthao121004@gmail.com</a:t>
            </a:r>
          </a:p>
        </p:txBody>
      </p:sp>
      <p:sp>
        <p:nvSpPr>
          <p:cNvPr id="4" name="Slide Number Placeholder 3"/>
          <p:cNvSpPr>
            <a:spLocks noGrp="1"/>
          </p:cNvSpPr>
          <p:nvPr>
            <p:ph type="sldNum" sz="quarter" idx="5"/>
          </p:nvPr>
        </p:nvSpPr>
        <p:spPr/>
        <p:txBody>
          <a:bodyPr/>
          <a:lstStyle/>
          <a:p>
            <a:fld id="{44CEE71D-9AC6-4DA1-B36B-8791E484DC87}" type="slidenum">
              <a:rPr lang="en-US" smtClean="0"/>
              <a:t>9</a:t>
            </a:fld>
            <a:endParaRPr lang="en-US"/>
          </a:p>
        </p:txBody>
      </p:sp>
    </p:spTree>
    <p:extLst>
      <p:ext uri="{BB962C8B-B14F-4D97-AF65-F5344CB8AC3E}">
        <p14:creationId xmlns:p14="http://schemas.microsoft.com/office/powerpoint/2010/main" val="542150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44CEE71D-9AC6-4DA1-B36B-8791E484DC87}" type="slidenum">
              <a:rPr lang="en-US" smtClean="0"/>
              <a:t>12</a:t>
            </a:fld>
            <a:endParaRPr lang="en-US"/>
          </a:p>
        </p:txBody>
      </p:sp>
    </p:spTree>
    <p:extLst>
      <p:ext uri="{BB962C8B-B14F-4D97-AF65-F5344CB8AC3E}">
        <p14:creationId xmlns:p14="http://schemas.microsoft.com/office/powerpoint/2010/main" val="3901724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tranthao121004@gmail.com</a:t>
            </a:r>
            <a:endParaRPr lang="zh-CN" altLang="en-US" dirty="0"/>
          </a:p>
        </p:txBody>
      </p:sp>
    </p:spTree>
    <p:extLst>
      <p:ext uri="{BB962C8B-B14F-4D97-AF65-F5344CB8AC3E}">
        <p14:creationId xmlns:p14="http://schemas.microsoft.com/office/powerpoint/2010/main" val="2220500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44CEE71D-9AC6-4DA1-B36B-8791E484DC87}" type="slidenum">
              <a:rPr lang="en-US" smtClean="0"/>
              <a:t>20</a:t>
            </a:fld>
            <a:endParaRPr lang="en-US"/>
          </a:p>
        </p:txBody>
      </p:sp>
    </p:spTree>
    <p:extLst>
      <p:ext uri="{BB962C8B-B14F-4D97-AF65-F5344CB8AC3E}">
        <p14:creationId xmlns:p14="http://schemas.microsoft.com/office/powerpoint/2010/main" val="1467655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tranthao121004@gmail.com</a:t>
            </a:r>
            <a:endParaRPr lang="zh-CN" altLang="en-US" dirty="0"/>
          </a:p>
        </p:txBody>
      </p:sp>
    </p:spTree>
    <p:extLst>
      <p:ext uri="{BB962C8B-B14F-4D97-AF65-F5344CB8AC3E}">
        <p14:creationId xmlns:p14="http://schemas.microsoft.com/office/powerpoint/2010/main" val="4015933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tranthao121004@gmail.com</a:t>
            </a:r>
            <a:endParaRPr lang="zh-CN" altLang="en-US" dirty="0"/>
          </a:p>
        </p:txBody>
      </p:sp>
    </p:spTree>
    <p:extLst>
      <p:ext uri="{BB962C8B-B14F-4D97-AF65-F5344CB8AC3E}">
        <p14:creationId xmlns:p14="http://schemas.microsoft.com/office/powerpoint/2010/main" val="1920502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268137"/>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129092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891541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90394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881742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47295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69977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615207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083973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536078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82510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30DDDB9-03A7-49D6-8321-234E23E3BFB4}"/>
              </a:ext>
            </a:extLst>
          </p:cNvPr>
          <p:cNvGrpSpPr/>
          <p:nvPr userDrawn="1"/>
        </p:nvGrpSpPr>
        <p:grpSpPr>
          <a:xfrm>
            <a:off x="0" y="2724149"/>
            <a:ext cx="12192000" cy="4196989"/>
            <a:chOff x="0" y="2724149"/>
            <a:chExt cx="12192000" cy="4196989"/>
          </a:xfrm>
        </p:grpSpPr>
        <p:pic>
          <p:nvPicPr>
            <p:cNvPr id="14" name="图片 13">
              <a:extLst>
                <a:ext uri="{FF2B5EF4-FFF2-40B4-BE49-F238E27FC236}">
                  <a16:creationId xmlns:a16="http://schemas.microsoft.com/office/drawing/2014/main" id="{71672EDD-DCF8-472F-B048-262DE88485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724149"/>
              <a:ext cx="12192000" cy="4143375"/>
            </a:xfrm>
            <a:prstGeom prst="rect">
              <a:avLst/>
            </a:prstGeom>
          </p:spPr>
        </p:pic>
        <p:pic>
          <p:nvPicPr>
            <p:cNvPr id="15" name="图片 14">
              <a:extLst>
                <a:ext uri="{FF2B5EF4-FFF2-40B4-BE49-F238E27FC236}">
                  <a16:creationId xmlns:a16="http://schemas.microsoft.com/office/drawing/2014/main" id="{E20ABE53-B77D-4221-8659-038F5FF82ED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4795836"/>
              <a:ext cx="12192000" cy="1943100"/>
            </a:xfrm>
            <a:prstGeom prst="rect">
              <a:avLst/>
            </a:prstGeom>
          </p:spPr>
        </p:pic>
        <p:pic>
          <p:nvPicPr>
            <p:cNvPr id="16" name="图片 15">
              <a:extLst>
                <a:ext uri="{FF2B5EF4-FFF2-40B4-BE49-F238E27FC236}">
                  <a16:creationId xmlns:a16="http://schemas.microsoft.com/office/drawing/2014/main" id="{6B957E3C-95BF-4FE7-B90D-F151353024C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4577988"/>
              <a:ext cx="12192000" cy="2343150"/>
            </a:xfrm>
            <a:prstGeom prst="rect">
              <a:avLst/>
            </a:prstGeom>
          </p:spPr>
        </p:pic>
        <p:pic>
          <p:nvPicPr>
            <p:cNvPr id="19" name="图片 18">
              <a:extLst>
                <a:ext uri="{FF2B5EF4-FFF2-40B4-BE49-F238E27FC236}">
                  <a16:creationId xmlns:a16="http://schemas.microsoft.com/office/drawing/2014/main" id="{8971A242-DF86-4A37-AA2D-95019AC2B1BA}"/>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3789181"/>
              <a:ext cx="12192000" cy="3105150"/>
            </a:xfrm>
            <a:prstGeom prst="rect">
              <a:avLst/>
            </a:prstGeom>
          </p:spPr>
        </p:pic>
      </p:grpSp>
      <p:sp>
        <p:nvSpPr>
          <p:cNvPr id="20" name="矩形 19">
            <a:extLst>
              <a:ext uri="{FF2B5EF4-FFF2-40B4-BE49-F238E27FC236}">
                <a16:creationId xmlns:a16="http://schemas.microsoft.com/office/drawing/2014/main" id="{D84D5EF1-315D-4AF2-A917-A0B1379BE282}"/>
              </a:ext>
            </a:extLst>
          </p:cNvPr>
          <p:cNvSpPr/>
          <p:nvPr userDrawn="1"/>
        </p:nvSpPr>
        <p:spPr>
          <a:xfrm>
            <a:off x="916973" y="638403"/>
            <a:ext cx="10358055" cy="5581194"/>
          </a:xfrm>
          <a:prstGeom prst="rect">
            <a:avLst/>
          </a:prstGeom>
          <a:solidFill>
            <a:srgbClr val="FFF8E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90281184"/>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836442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8406751"/>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30DDDB9-03A7-49D6-8321-234E23E3BFB4}"/>
              </a:ext>
            </a:extLst>
          </p:cNvPr>
          <p:cNvGrpSpPr/>
          <p:nvPr userDrawn="1"/>
        </p:nvGrpSpPr>
        <p:grpSpPr>
          <a:xfrm>
            <a:off x="0" y="2724149"/>
            <a:ext cx="12192000" cy="4196989"/>
            <a:chOff x="0" y="2724149"/>
            <a:chExt cx="12192000" cy="4196989"/>
          </a:xfrm>
        </p:grpSpPr>
        <p:pic>
          <p:nvPicPr>
            <p:cNvPr id="14" name="图片 13">
              <a:extLst>
                <a:ext uri="{FF2B5EF4-FFF2-40B4-BE49-F238E27FC236}">
                  <a16:creationId xmlns:a16="http://schemas.microsoft.com/office/drawing/2014/main" id="{71672EDD-DCF8-472F-B048-262DE88485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724149"/>
              <a:ext cx="12192000" cy="4143375"/>
            </a:xfrm>
            <a:prstGeom prst="rect">
              <a:avLst/>
            </a:prstGeom>
          </p:spPr>
        </p:pic>
        <p:pic>
          <p:nvPicPr>
            <p:cNvPr id="15" name="图片 14">
              <a:extLst>
                <a:ext uri="{FF2B5EF4-FFF2-40B4-BE49-F238E27FC236}">
                  <a16:creationId xmlns:a16="http://schemas.microsoft.com/office/drawing/2014/main" id="{E20ABE53-B77D-4221-8659-038F5FF82ED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4795836"/>
              <a:ext cx="12192000" cy="1943100"/>
            </a:xfrm>
            <a:prstGeom prst="rect">
              <a:avLst/>
            </a:prstGeom>
          </p:spPr>
        </p:pic>
        <p:pic>
          <p:nvPicPr>
            <p:cNvPr id="16" name="图片 15">
              <a:extLst>
                <a:ext uri="{FF2B5EF4-FFF2-40B4-BE49-F238E27FC236}">
                  <a16:creationId xmlns:a16="http://schemas.microsoft.com/office/drawing/2014/main" id="{6B957E3C-95BF-4FE7-B90D-F151353024C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4577988"/>
              <a:ext cx="12192000" cy="2343150"/>
            </a:xfrm>
            <a:prstGeom prst="rect">
              <a:avLst/>
            </a:prstGeom>
          </p:spPr>
        </p:pic>
        <p:pic>
          <p:nvPicPr>
            <p:cNvPr id="19" name="图片 18">
              <a:extLst>
                <a:ext uri="{FF2B5EF4-FFF2-40B4-BE49-F238E27FC236}">
                  <a16:creationId xmlns:a16="http://schemas.microsoft.com/office/drawing/2014/main" id="{8971A242-DF86-4A37-AA2D-95019AC2B1BA}"/>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3789181"/>
              <a:ext cx="12192000" cy="3105150"/>
            </a:xfrm>
            <a:prstGeom prst="rect">
              <a:avLst/>
            </a:prstGeom>
          </p:spPr>
        </p:pic>
      </p:grpSp>
      <p:sp>
        <p:nvSpPr>
          <p:cNvPr id="20" name="矩形 19">
            <a:extLst>
              <a:ext uri="{FF2B5EF4-FFF2-40B4-BE49-F238E27FC236}">
                <a16:creationId xmlns:a16="http://schemas.microsoft.com/office/drawing/2014/main" id="{D84D5EF1-315D-4AF2-A917-A0B1379BE282}"/>
              </a:ext>
            </a:extLst>
          </p:cNvPr>
          <p:cNvSpPr/>
          <p:nvPr userDrawn="1"/>
        </p:nvSpPr>
        <p:spPr>
          <a:xfrm>
            <a:off x="916973" y="638403"/>
            <a:ext cx="10358055" cy="5581194"/>
          </a:xfrm>
          <a:prstGeom prst="rect">
            <a:avLst/>
          </a:prstGeom>
          <a:solidFill>
            <a:srgbClr val="FFF8E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57383895"/>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1795F98A-D928-46D5-A2FB-1AC4AF19B0E0}"/>
              </a:ext>
            </a:extLst>
          </p:cNvPr>
          <p:cNvGrpSpPr/>
          <p:nvPr userDrawn="1"/>
        </p:nvGrpSpPr>
        <p:grpSpPr>
          <a:xfrm>
            <a:off x="0" y="0"/>
            <a:ext cx="12192000" cy="2343150"/>
            <a:chOff x="0" y="0"/>
            <a:chExt cx="12192000" cy="2343150"/>
          </a:xfrm>
        </p:grpSpPr>
        <p:pic>
          <p:nvPicPr>
            <p:cNvPr id="19" name="图片 18">
              <a:extLst>
                <a:ext uri="{FF2B5EF4-FFF2-40B4-BE49-F238E27FC236}">
                  <a16:creationId xmlns:a16="http://schemas.microsoft.com/office/drawing/2014/main" id="{6DF80B87-0CBE-49AD-90D6-CAB31C68C0D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4076700" cy="2343150"/>
            </a:xfrm>
            <a:prstGeom prst="rect">
              <a:avLst/>
            </a:prstGeom>
          </p:spPr>
        </p:pic>
        <p:pic>
          <p:nvPicPr>
            <p:cNvPr id="20" name="图片 19">
              <a:extLst>
                <a:ext uri="{FF2B5EF4-FFF2-40B4-BE49-F238E27FC236}">
                  <a16:creationId xmlns:a16="http://schemas.microsoft.com/office/drawing/2014/main" id="{87B854B0-6E2D-4C9D-8652-3AB2674078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362950" y="0"/>
              <a:ext cx="3829050" cy="1543050"/>
            </a:xfrm>
            <a:prstGeom prst="rect">
              <a:avLst/>
            </a:prstGeom>
          </p:spPr>
        </p:pic>
      </p:grpSp>
      <p:grpSp>
        <p:nvGrpSpPr>
          <p:cNvPr id="3" name="组合 2">
            <a:extLst>
              <a:ext uri="{FF2B5EF4-FFF2-40B4-BE49-F238E27FC236}">
                <a16:creationId xmlns:a16="http://schemas.microsoft.com/office/drawing/2014/main" id="{DDF9F6FF-B14F-4089-B324-8F0CAE61347F}"/>
              </a:ext>
            </a:extLst>
          </p:cNvPr>
          <p:cNvGrpSpPr/>
          <p:nvPr userDrawn="1"/>
        </p:nvGrpSpPr>
        <p:grpSpPr>
          <a:xfrm>
            <a:off x="0" y="2724149"/>
            <a:ext cx="12192000" cy="4196989"/>
            <a:chOff x="0" y="2724149"/>
            <a:chExt cx="12192000" cy="4196989"/>
          </a:xfrm>
        </p:grpSpPr>
        <p:pic>
          <p:nvPicPr>
            <p:cNvPr id="16" name="图片 15">
              <a:extLst>
                <a:ext uri="{FF2B5EF4-FFF2-40B4-BE49-F238E27FC236}">
                  <a16:creationId xmlns:a16="http://schemas.microsoft.com/office/drawing/2014/main" id="{1990D092-FF89-4B05-B20D-687114A4256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2724149"/>
              <a:ext cx="12192000" cy="4143375"/>
            </a:xfrm>
            <a:prstGeom prst="rect">
              <a:avLst/>
            </a:prstGeom>
          </p:spPr>
        </p:pic>
        <p:pic>
          <p:nvPicPr>
            <p:cNvPr id="17" name="图片 16">
              <a:extLst>
                <a:ext uri="{FF2B5EF4-FFF2-40B4-BE49-F238E27FC236}">
                  <a16:creationId xmlns:a16="http://schemas.microsoft.com/office/drawing/2014/main" id="{202B223C-414F-46B5-9D40-E9F436B306E5}"/>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4795836"/>
              <a:ext cx="12192000" cy="1943100"/>
            </a:xfrm>
            <a:prstGeom prst="rect">
              <a:avLst/>
            </a:prstGeom>
          </p:spPr>
        </p:pic>
        <p:pic>
          <p:nvPicPr>
            <p:cNvPr id="18" name="图片 17">
              <a:extLst>
                <a:ext uri="{FF2B5EF4-FFF2-40B4-BE49-F238E27FC236}">
                  <a16:creationId xmlns:a16="http://schemas.microsoft.com/office/drawing/2014/main" id="{5C844F23-F46E-4ABB-AB71-5100B0162F31}"/>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4577988"/>
              <a:ext cx="12192000" cy="2343150"/>
            </a:xfrm>
            <a:prstGeom prst="rect">
              <a:avLst/>
            </a:prstGeom>
          </p:spPr>
        </p:pic>
        <p:pic>
          <p:nvPicPr>
            <p:cNvPr id="21" name="图片 20">
              <a:extLst>
                <a:ext uri="{FF2B5EF4-FFF2-40B4-BE49-F238E27FC236}">
                  <a16:creationId xmlns:a16="http://schemas.microsoft.com/office/drawing/2014/main" id="{6200A984-60B9-47C6-B561-F92F9BAA860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0" y="3789181"/>
              <a:ext cx="12192000" cy="3105150"/>
            </a:xfrm>
            <a:prstGeom prst="rect">
              <a:avLst/>
            </a:prstGeom>
          </p:spPr>
        </p:pic>
      </p:grpSp>
      <p:sp>
        <p:nvSpPr>
          <p:cNvPr id="36" name="矩形 35">
            <a:extLst>
              <a:ext uri="{FF2B5EF4-FFF2-40B4-BE49-F238E27FC236}">
                <a16:creationId xmlns:a16="http://schemas.microsoft.com/office/drawing/2014/main" id="{D8DA5F96-9894-4F5E-A86B-5927EA28BB4C}"/>
              </a:ext>
            </a:extLst>
          </p:cNvPr>
          <p:cNvSpPr/>
          <p:nvPr userDrawn="1"/>
        </p:nvSpPr>
        <p:spPr>
          <a:xfrm>
            <a:off x="757316" y="359228"/>
            <a:ext cx="5179027" cy="6139543"/>
          </a:xfrm>
          <a:prstGeom prst="rect">
            <a:avLst/>
          </a:prstGeom>
          <a:solidFill>
            <a:srgbClr val="FFF8E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AACAC7FD-653C-40E9-9716-F7DAE0017455}"/>
              </a:ext>
            </a:extLst>
          </p:cNvPr>
          <p:cNvSpPr/>
          <p:nvPr userDrawn="1"/>
        </p:nvSpPr>
        <p:spPr>
          <a:xfrm>
            <a:off x="6255659" y="359228"/>
            <a:ext cx="5179027" cy="6139543"/>
          </a:xfrm>
          <a:prstGeom prst="rect">
            <a:avLst/>
          </a:prstGeom>
          <a:solidFill>
            <a:srgbClr val="FFF8E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70461438"/>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B9F1C6CF-41DA-4F4B-912C-51A9AC263BCE}"/>
              </a:ext>
            </a:extLst>
          </p:cNvPr>
          <p:cNvGrpSpPr/>
          <p:nvPr userDrawn="1"/>
        </p:nvGrpSpPr>
        <p:grpSpPr>
          <a:xfrm>
            <a:off x="0" y="0"/>
            <a:ext cx="12192000" cy="6921138"/>
            <a:chOff x="0" y="0"/>
            <a:chExt cx="12192000" cy="6921138"/>
          </a:xfrm>
        </p:grpSpPr>
        <p:pic>
          <p:nvPicPr>
            <p:cNvPr id="12" name="图片 11">
              <a:extLst>
                <a:ext uri="{FF2B5EF4-FFF2-40B4-BE49-F238E27FC236}">
                  <a16:creationId xmlns:a16="http://schemas.microsoft.com/office/drawing/2014/main" id="{671B32D7-8D6A-4403-9184-6F2BA88B06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724149"/>
              <a:ext cx="12192000" cy="4143375"/>
            </a:xfrm>
            <a:prstGeom prst="rect">
              <a:avLst/>
            </a:prstGeom>
          </p:spPr>
        </p:pic>
        <p:pic>
          <p:nvPicPr>
            <p:cNvPr id="13" name="图片 12">
              <a:extLst>
                <a:ext uri="{FF2B5EF4-FFF2-40B4-BE49-F238E27FC236}">
                  <a16:creationId xmlns:a16="http://schemas.microsoft.com/office/drawing/2014/main" id="{C8B987B7-CAFA-459A-A596-D9FB2F572AB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4795836"/>
              <a:ext cx="12192000" cy="1943100"/>
            </a:xfrm>
            <a:prstGeom prst="rect">
              <a:avLst/>
            </a:prstGeom>
          </p:spPr>
        </p:pic>
        <p:pic>
          <p:nvPicPr>
            <p:cNvPr id="14" name="图片 13">
              <a:extLst>
                <a:ext uri="{FF2B5EF4-FFF2-40B4-BE49-F238E27FC236}">
                  <a16:creationId xmlns:a16="http://schemas.microsoft.com/office/drawing/2014/main" id="{F7BB5A6A-9195-455D-A6A4-E6548B627DD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4577988"/>
              <a:ext cx="12192000" cy="2343150"/>
            </a:xfrm>
            <a:prstGeom prst="rect">
              <a:avLst/>
            </a:prstGeom>
          </p:spPr>
        </p:pic>
        <p:pic>
          <p:nvPicPr>
            <p:cNvPr id="15" name="图片 14">
              <a:extLst>
                <a:ext uri="{FF2B5EF4-FFF2-40B4-BE49-F238E27FC236}">
                  <a16:creationId xmlns:a16="http://schemas.microsoft.com/office/drawing/2014/main" id="{4FBD58F4-0808-4B04-8243-BDE3AC5C0B3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0"/>
              <a:ext cx="4076700" cy="2343150"/>
            </a:xfrm>
            <a:prstGeom prst="rect">
              <a:avLst/>
            </a:prstGeom>
          </p:spPr>
        </p:pic>
        <p:pic>
          <p:nvPicPr>
            <p:cNvPr id="16" name="图片 15">
              <a:extLst>
                <a:ext uri="{FF2B5EF4-FFF2-40B4-BE49-F238E27FC236}">
                  <a16:creationId xmlns:a16="http://schemas.microsoft.com/office/drawing/2014/main" id="{E6EE13E7-CC9E-4EF3-81D0-452AB7023AF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8362950" y="0"/>
              <a:ext cx="3829050" cy="1543050"/>
            </a:xfrm>
            <a:prstGeom prst="rect">
              <a:avLst/>
            </a:prstGeom>
          </p:spPr>
        </p:pic>
        <p:pic>
          <p:nvPicPr>
            <p:cNvPr id="17" name="图片 16">
              <a:extLst>
                <a:ext uri="{FF2B5EF4-FFF2-40B4-BE49-F238E27FC236}">
                  <a16:creationId xmlns:a16="http://schemas.microsoft.com/office/drawing/2014/main" id="{27896A09-EC76-41B2-A103-E41AA509E0BF}"/>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0" y="3789181"/>
              <a:ext cx="12192000" cy="3105150"/>
            </a:xfrm>
            <a:prstGeom prst="rect">
              <a:avLst/>
            </a:prstGeom>
          </p:spPr>
        </p:pic>
      </p:grpSp>
      <p:sp>
        <p:nvSpPr>
          <p:cNvPr id="18" name="矩形 17">
            <a:extLst>
              <a:ext uri="{FF2B5EF4-FFF2-40B4-BE49-F238E27FC236}">
                <a16:creationId xmlns:a16="http://schemas.microsoft.com/office/drawing/2014/main" id="{75F926B5-2CBA-46AE-8E64-38134FAC3292}"/>
              </a:ext>
            </a:extLst>
          </p:cNvPr>
          <p:cNvSpPr/>
          <p:nvPr userDrawn="1"/>
        </p:nvSpPr>
        <p:spPr>
          <a:xfrm>
            <a:off x="210458" y="197418"/>
            <a:ext cx="11771085" cy="6463165"/>
          </a:xfrm>
          <a:prstGeom prst="rect">
            <a:avLst/>
          </a:prstGeom>
          <a:solidFill>
            <a:srgbClr val="FFF8E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6E1195F4-E633-47A9-AB37-E1DE266EB2DC}"/>
              </a:ext>
            </a:extLst>
          </p:cNvPr>
          <p:cNvGrpSpPr/>
          <p:nvPr userDrawn="1"/>
        </p:nvGrpSpPr>
        <p:grpSpPr>
          <a:xfrm>
            <a:off x="2720087" y="197418"/>
            <a:ext cx="6748563" cy="1899924"/>
            <a:chOff x="2720087" y="197418"/>
            <a:chExt cx="6748563" cy="1899924"/>
          </a:xfrm>
        </p:grpSpPr>
        <p:pic>
          <p:nvPicPr>
            <p:cNvPr id="21" name="图片 20">
              <a:extLst>
                <a:ext uri="{FF2B5EF4-FFF2-40B4-BE49-F238E27FC236}">
                  <a16:creationId xmlns:a16="http://schemas.microsoft.com/office/drawing/2014/main" id="{A05ABFFE-FCD1-4EF2-9E54-6F56079D3F18}"/>
                </a:ext>
              </a:extLst>
            </p:cNvPr>
            <p:cNvPicPr>
              <a:picLocks noChangeAspect="1"/>
            </p:cNvPicPr>
            <p:nvPr userDrawn="1"/>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2723351" y="197418"/>
              <a:ext cx="6745299" cy="1899924"/>
            </a:xfrm>
            <a:custGeom>
              <a:avLst/>
              <a:gdLst>
                <a:gd name="connsiteX0" fmla="*/ 0 w 6745299"/>
                <a:gd name="connsiteY0" fmla="*/ 0 h 1899924"/>
                <a:gd name="connsiteX1" fmla="*/ 6745299 w 6745299"/>
                <a:gd name="connsiteY1" fmla="*/ 0 h 1899924"/>
                <a:gd name="connsiteX2" fmla="*/ 6745299 w 6745299"/>
                <a:gd name="connsiteY2" fmla="*/ 1899924 h 1899924"/>
                <a:gd name="connsiteX3" fmla="*/ 0 w 6745299"/>
                <a:gd name="connsiteY3" fmla="*/ 1899924 h 1899924"/>
              </a:gdLst>
              <a:ahLst/>
              <a:cxnLst>
                <a:cxn ang="0">
                  <a:pos x="connsiteX0" y="connsiteY0"/>
                </a:cxn>
                <a:cxn ang="0">
                  <a:pos x="connsiteX1" y="connsiteY1"/>
                </a:cxn>
                <a:cxn ang="0">
                  <a:pos x="connsiteX2" y="connsiteY2"/>
                </a:cxn>
                <a:cxn ang="0">
                  <a:pos x="connsiteX3" y="connsiteY3"/>
                </a:cxn>
              </a:cxnLst>
              <a:rect l="l" t="t" r="r" b="b"/>
              <a:pathLst>
                <a:path w="6745299" h="1899924">
                  <a:moveTo>
                    <a:pt x="0" y="0"/>
                  </a:moveTo>
                  <a:lnTo>
                    <a:pt x="6745299" y="0"/>
                  </a:lnTo>
                  <a:lnTo>
                    <a:pt x="6745299" y="1899924"/>
                  </a:lnTo>
                  <a:lnTo>
                    <a:pt x="0" y="1899924"/>
                  </a:lnTo>
                  <a:close/>
                </a:path>
              </a:pathLst>
            </a:custGeom>
          </p:spPr>
        </p:pic>
        <p:grpSp>
          <p:nvGrpSpPr>
            <p:cNvPr id="27" name="组合 26">
              <a:extLst>
                <a:ext uri="{FF2B5EF4-FFF2-40B4-BE49-F238E27FC236}">
                  <a16:creationId xmlns:a16="http://schemas.microsoft.com/office/drawing/2014/main" id="{781F25A9-8352-4175-84D8-00469482404D}"/>
                </a:ext>
              </a:extLst>
            </p:cNvPr>
            <p:cNvGrpSpPr/>
            <p:nvPr userDrawn="1"/>
          </p:nvGrpSpPr>
          <p:grpSpPr>
            <a:xfrm>
              <a:off x="3484377" y="646447"/>
              <a:ext cx="1184645" cy="307801"/>
              <a:chOff x="3038977" y="1027812"/>
              <a:chExt cx="1584910" cy="496187"/>
            </a:xfrm>
          </p:grpSpPr>
          <p:sp>
            <p:nvSpPr>
              <p:cNvPr id="22" name="流程图: 终止 21">
                <a:extLst>
                  <a:ext uri="{FF2B5EF4-FFF2-40B4-BE49-F238E27FC236}">
                    <a16:creationId xmlns:a16="http://schemas.microsoft.com/office/drawing/2014/main" id="{8E5A9236-9BDD-4D6B-833E-2800103E242C}"/>
                  </a:ext>
                </a:extLst>
              </p:cNvPr>
              <p:cNvSpPr/>
              <p:nvPr userDrawn="1"/>
            </p:nvSpPr>
            <p:spPr>
              <a:xfrm>
                <a:off x="3218478" y="1275208"/>
                <a:ext cx="1405409" cy="248791"/>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1600 w 22429"/>
                  <a:gd name="connsiteY0" fmla="*/ 10800 h 21600"/>
                  <a:gd name="connsiteX1" fmla="*/ 18125 w 22429"/>
                  <a:gd name="connsiteY1" fmla="*/ 21600 h 21600"/>
                  <a:gd name="connsiteX2" fmla="*/ 3475 w 22429"/>
                  <a:gd name="connsiteY2" fmla="*/ 21600 h 21600"/>
                  <a:gd name="connsiteX3" fmla="*/ 0 w 22429"/>
                  <a:gd name="connsiteY3" fmla="*/ 10800 h 21600"/>
                  <a:gd name="connsiteX4" fmla="*/ 3475 w 22429"/>
                  <a:gd name="connsiteY4" fmla="*/ 0 h 21600"/>
                  <a:gd name="connsiteX5" fmla="*/ 18125 w 22429"/>
                  <a:gd name="connsiteY5" fmla="*/ 0 h 21600"/>
                  <a:gd name="connsiteX6" fmla="*/ 22429 w 22429"/>
                  <a:gd name="connsiteY6" fmla="*/ 14497 h 21600"/>
                  <a:gd name="connsiteX0" fmla="*/ 18125 w 22429"/>
                  <a:gd name="connsiteY0" fmla="*/ 21600 h 21600"/>
                  <a:gd name="connsiteX1" fmla="*/ 3475 w 22429"/>
                  <a:gd name="connsiteY1" fmla="*/ 21600 h 21600"/>
                  <a:gd name="connsiteX2" fmla="*/ 0 w 22429"/>
                  <a:gd name="connsiteY2" fmla="*/ 10800 h 21600"/>
                  <a:gd name="connsiteX3" fmla="*/ 3475 w 22429"/>
                  <a:gd name="connsiteY3" fmla="*/ 0 h 21600"/>
                  <a:gd name="connsiteX4" fmla="*/ 18125 w 22429"/>
                  <a:gd name="connsiteY4" fmla="*/ 0 h 21600"/>
                  <a:gd name="connsiteX5" fmla="*/ 22429 w 22429"/>
                  <a:gd name="connsiteY5" fmla="*/ 14497 h 21600"/>
                  <a:gd name="connsiteX0" fmla="*/ 18125 w 18125"/>
                  <a:gd name="connsiteY0" fmla="*/ 21600 h 21600"/>
                  <a:gd name="connsiteX1" fmla="*/ 3475 w 18125"/>
                  <a:gd name="connsiteY1" fmla="*/ 21600 h 21600"/>
                  <a:gd name="connsiteX2" fmla="*/ 0 w 18125"/>
                  <a:gd name="connsiteY2" fmla="*/ 10800 h 21600"/>
                  <a:gd name="connsiteX3" fmla="*/ 3475 w 18125"/>
                  <a:gd name="connsiteY3" fmla="*/ 0 h 21600"/>
                  <a:gd name="connsiteX4" fmla="*/ 18125 w 18125"/>
                  <a:gd name="connsiteY4" fmla="*/ 0 h 21600"/>
                  <a:gd name="connsiteX0" fmla="*/ 18125 w 18125"/>
                  <a:gd name="connsiteY0" fmla="*/ 21600 h 21600"/>
                  <a:gd name="connsiteX1" fmla="*/ 3475 w 18125"/>
                  <a:gd name="connsiteY1" fmla="*/ 21600 h 21600"/>
                  <a:gd name="connsiteX2" fmla="*/ 0 w 18125"/>
                  <a:gd name="connsiteY2" fmla="*/ 10800 h 21600"/>
                  <a:gd name="connsiteX3" fmla="*/ 3475 w 18125"/>
                  <a:gd name="connsiteY3" fmla="*/ 0 h 21600"/>
                  <a:gd name="connsiteX4" fmla="*/ 8103 w 18125"/>
                  <a:gd name="connsiteY4" fmla="*/ 0 h 21600"/>
                  <a:gd name="connsiteX0" fmla="*/ 33482 w 33482"/>
                  <a:gd name="connsiteY0" fmla="*/ 21600 h 21600"/>
                  <a:gd name="connsiteX1" fmla="*/ 3475 w 33482"/>
                  <a:gd name="connsiteY1" fmla="*/ 21600 h 21600"/>
                  <a:gd name="connsiteX2" fmla="*/ 0 w 33482"/>
                  <a:gd name="connsiteY2" fmla="*/ 10800 h 21600"/>
                  <a:gd name="connsiteX3" fmla="*/ 3475 w 33482"/>
                  <a:gd name="connsiteY3" fmla="*/ 0 h 21600"/>
                  <a:gd name="connsiteX4" fmla="*/ 8103 w 33482"/>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2" h="21600">
                    <a:moveTo>
                      <a:pt x="33482" y="21600"/>
                    </a:moveTo>
                    <a:lnTo>
                      <a:pt x="3475" y="21600"/>
                    </a:lnTo>
                    <a:cubicBezTo>
                      <a:pt x="1556" y="21600"/>
                      <a:pt x="0" y="16765"/>
                      <a:pt x="0" y="10800"/>
                    </a:cubicBezTo>
                    <a:cubicBezTo>
                      <a:pt x="0" y="4835"/>
                      <a:pt x="1556" y="0"/>
                      <a:pt x="3475" y="0"/>
                    </a:cubicBezTo>
                    <a:lnTo>
                      <a:pt x="8103" y="0"/>
                    </a:lnTo>
                  </a:path>
                </a:pathLst>
              </a:custGeom>
              <a:noFill/>
              <a:ln w="3175">
                <a:solidFill>
                  <a:schemeClr val="bg1">
                    <a:lumMod val="75000"/>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流程图: 终止 21">
                <a:extLst>
                  <a:ext uri="{FF2B5EF4-FFF2-40B4-BE49-F238E27FC236}">
                    <a16:creationId xmlns:a16="http://schemas.microsoft.com/office/drawing/2014/main" id="{D855F008-D64C-4F7C-B6A6-63634BC65D5D}"/>
                  </a:ext>
                </a:extLst>
              </p:cNvPr>
              <p:cNvSpPr/>
              <p:nvPr userDrawn="1"/>
            </p:nvSpPr>
            <p:spPr>
              <a:xfrm flipH="1" flipV="1">
                <a:off x="3038977" y="1027812"/>
                <a:ext cx="748961" cy="248791"/>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1600 w 22429"/>
                  <a:gd name="connsiteY0" fmla="*/ 10800 h 21600"/>
                  <a:gd name="connsiteX1" fmla="*/ 18125 w 22429"/>
                  <a:gd name="connsiteY1" fmla="*/ 21600 h 21600"/>
                  <a:gd name="connsiteX2" fmla="*/ 3475 w 22429"/>
                  <a:gd name="connsiteY2" fmla="*/ 21600 h 21600"/>
                  <a:gd name="connsiteX3" fmla="*/ 0 w 22429"/>
                  <a:gd name="connsiteY3" fmla="*/ 10800 h 21600"/>
                  <a:gd name="connsiteX4" fmla="*/ 3475 w 22429"/>
                  <a:gd name="connsiteY4" fmla="*/ 0 h 21600"/>
                  <a:gd name="connsiteX5" fmla="*/ 18125 w 22429"/>
                  <a:gd name="connsiteY5" fmla="*/ 0 h 21600"/>
                  <a:gd name="connsiteX6" fmla="*/ 22429 w 22429"/>
                  <a:gd name="connsiteY6" fmla="*/ 14497 h 21600"/>
                  <a:gd name="connsiteX0" fmla="*/ 18125 w 22429"/>
                  <a:gd name="connsiteY0" fmla="*/ 21600 h 21600"/>
                  <a:gd name="connsiteX1" fmla="*/ 3475 w 22429"/>
                  <a:gd name="connsiteY1" fmla="*/ 21600 h 21600"/>
                  <a:gd name="connsiteX2" fmla="*/ 0 w 22429"/>
                  <a:gd name="connsiteY2" fmla="*/ 10800 h 21600"/>
                  <a:gd name="connsiteX3" fmla="*/ 3475 w 22429"/>
                  <a:gd name="connsiteY3" fmla="*/ 0 h 21600"/>
                  <a:gd name="connsiteX4" fmla="*/ 18125 w 22429"/>
                  <a:gd name="connsiteY4" fmla="*/ 0 h 21600"/>
                  <a:gd name="connsiteX5" fmla="*/ 22429 w 22429"/>
                  <a:gd name="connsiteY5" fmla="*/ 14497 h 21600"/>
                  <a:gd name="connsiteX0" fmla="*/ 18125 w 18125"/>
                  <a:gd name="connsiteY0" fmla="*/ 21600 h 21600"/>
                  <a:gd name="connsiteX1" fmla="*/ 3475 w 18125"/>
                  <a:gd name="connsiteY1" fmla="*/ 21600 h 21600"/>
                  <a:gd name="connsiteX2" fmla="*/ 0 w 18125"/>
                  <a:gd name="connsiteY2" fmla="*/ 10800 h 21600"/>
                  <a:gd name="connsiteX3" fmla="*/ 3475 w 18125"/>
                  <a:gd name="connsiteY3" fmla="*/ 0 h 21600"/>
                  <a:gd name="connsiteX4" fmla="*/ 18125 w 18125"/>
                  <a:gd name="connsiteY4" fmla="*/ 0 h 21600"/>
                  <a:gd name="connsiteX0" fmla="*/ 18125 w 18125"/>
                  <a:gd name="connsiteY0" fmla="*/ 21600 h 21600"/>
                  <a:gd name="connsiteX1" fmla="*/ 3475 w 18125"/>
                  <a:gd name="connsiteY1" fmla="*/ 21600 h 21600"/>
                  <a:gd name="connsiteX2" fmla="*/ 0 w 18125"/>
                  <a:gd name="connsiteY2" fmla="*/ 10800 h 21600"/>
                  <a:gd name="connsiteX3" fmla="*/ 3475 w 18125"/>
                  <a:gd name="connsiteY3" fmla="*/ 0 h 21600"/>
                  <a:gd name="connsiteX4" fmla="*/ 8103 w 18125"/>
                  <a:gd name="connsiteY4" fmla="*/ 0 h 21600"/>
                  <a:gd name="connsiteX0" fmla="*/ 33482 w 33482"/>
                  <a:gd name="connsiteY0" fmla="*/ 21600 h 21600"/>
                  <a:gd name="connsiteX1" fmla="*/ 3475 w 33482"/>
                  <a:gd name="connsiteY1" fmla="*/ 21600 h 21600"/>
                  <a:gd name="connsiteX2" fmla="*/ 0 w 33482"/>
                  <a:gd name="connsiteY2" fmla="*/ 10800 h 21600"/>
                  <a:gd name="connsiteX3" fmla="*/ 3475 w 33482"/>
                  <a:gd name="connsiteY3" fmla="*/ 0 h 21600"/>
                  <a:gd name="connsiteX4" fmla="*/ 8103 w 33482"/>
                  <a:gd name="connsiteY4" fmla="*/ 0 h 21600"/>
                  <a:gd name="connsiteX0" fmla="*/ 33482 w 33482"/>
                  <a:gd name="connsiteY0" fmla="*/ 21600 h 21600"/>
                  <a:gd name="connsiteX1" fmla="*/ 3475 w 33482"/>
                  <a:gd name="connsiteY1" fmla="*/ 21600 h 21600"/>
                  <a:gd name="connsiteX2" fmla="*/ 0 w 33482"/>
                  <a:gd name="connsiteY2" fmla="*/ 10800 h 21600"/>
                  <a:gd name="connsiteX3" fmla="*/ 3475 w 33482"/>
                  <a:gd name="connsiteY3" fmla="*/ 0 h 21600"/>
                  <a:gd name="connsiteX4" fmla="*/ 14584 w 33482"/>
                  <a:gd name="connsiteY4" fmla="*/ 0 h 21600"/>
                  <a:gd name="connsiteX0" fmla="*/ 33482 w 33482"/>
                  <a:gd name="connsiteY0" fmla="*/ 21600 h 21600"/>
                  <a:gd name="connsiteX1" fmla="*/ 3475 w 33482"/>
                  <a:gd name="connsiteY1" fmla="*/ 21600 h 21600"/>
                  <a:gd name="connsiteX2" fmla="*/ 0 w 33482"/>
                  <a:gd name="connsiteY2" fmla="*/ 10800 h 21600"/>
                  <a:gd name="connsiteX3" fmla="*/ 3475 w 33482"/>
                  <a:gd name="connsiteY3" fmla="*/ 0 h 21600"/>
                  <a:gd name="connsiteX4" fmla="*/ 10639 w 33482"/>
                  <a:gd name="connsiteY4" fmla="*/ 0 h 21600"/>
                  <a:gd name="connsiteX0" fmla="*/ 17843 w 17843"/>
                  <a:gd name="connsiteY0" fmla="*/ 21600 h 21600"/>
                  <a:gd name="connsiteX1" fmla="*/ 3475 w 17843"/>
                  <a:gd name="connsiteY1" fmla="*/ 21600 h 21600"/>
                  <a:gd name="connsiteX2" fmla="*/ 0 w 17843"/>
                  <a:gd name="connsiteY2" fmla="*/ 10800 h 21600"/>
                  <a:gd name="connsiteX3" fmla="*/ 3475 w 17843"/>
                  <a:gd name="connsiteY3" fmla="*/ 0 h 21600"/>
                  <a:gd name="connsiteX4" fmla="*/ 10639 w 17843"/>
                  <a:gd name="connsiteY4" fmla="*/ 0 h 21600"/>
                  <a:gd name="connsiteX0" fmla="*/ 17843 w 17843"/>
                  <a:gd name="connsiteY0" fmla="*/ 21600 h 21600"/>
                  <a:gd name="connsiteX1" fmla="*/ 3475 w 17843"/>
                  <a:gd name="connsiteY1" fmla="*/ 21600 h 21600"/>
                  <a:gd name="connsiteX2" fmla="*/ 0 w 17843"/>
                  <a:gd name="connsiteY2" fmla="*/ 10800 h 21600"/>
                  <a:gd name="connsiteX3" fmla="*/ 3475 w 17843"/>
                  <a:gd name="connsiteY3" fmla="*/ 0 h 21600"/>
                  <a:gd name="connsiteX4" fmla="*/ 6101 w 17843"/>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43" h="21600">
                    <a:moveTo>
                      <a:pt x="17843" y="21600"/>
                    </a:moveTo>
                    <a:lnTo>
                      <a:pt x="3475" y="21600"/>
                    </a:lnTo>
                    <a:cubicBezTo>
                      <a:pt x="1556" y="21600"/>
                      <a:pt x="0" y="16765"/>
                      <a:pt x="0" y="10800"/>
                    </a:cubicBezTo>
                    <a:cubicBezTo>
                      <a:pt x="0" y="4835"/>
                      <a:pt x="1556" y="0"/>
                      <a:pt x="3475" y="0"/>
                    </a:cubicBezTo>
                    <a:lnTo>
                      <a:pt x="6101" y="0"/>
                    </a:lnTo>
                  </a:path>
                </a:pathLst>
              </a:custGeom>
              <a:noFill/>
              <a:ln w="3175">
                <a:solidFill>
                  <a:schemeClr val="bg1">
                    <a:lumMod val="75000"/>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a:extLst>
                <a:ext uri="{FF2B5EF4-FFF2-40B4-BE49-F238E27FC236}">
                  <a16:creationId xmlns:a16="http://schemas.microsoft.com/office/drawing/2014/main" id="{C86B94C0-C6AA-4722-A29C-A84D30BB4324}"/>
                </a:ext>
              </a:extLst>
            </p:cNvPr>
            <p:cNvGrpSpPr/>
            <p:nvPr userDrawn="1"/>
          </p:nvGrpSpPr>
          <p:grpSpPr>
            <a:xfrm>
              <a:off x="7871365" y="1003285"/>
              <a:ext cx="983170" cy="307801"/>
              <a:chOff x="3038977" y="1027812"/>
              <a:chExt cx="1584910" cy="496187"/>
            </a:xfrm>
          </p:grpSpPr>
          <p:sp>
            <p:nvSpPr>
              <p:cNvPr id="33" name="流程图: 终止 21">
                <a:extLst>
                  <a:ext uri="{FF2B5EF4-FFF2-40B4-BE49-F238E27FC236}">
                    <a16:creationId xmlns:a16="http://schemas.microsoft.com/office/drawing/2014/main" id="{C0DB5CAD-633E-42BB-9B8A-9BCBE16C6F5D}"/>
                  </a:ext>
                </a:extLst>
              </p:cNvPr>
              <p:cNvSpPr/>
              <p:nvPr userDrawn="1"/>
            </p:nvSpPr>
            <p:spPr>
              <a:xfrm>
                <a:off x="3218478" y="1275208"/>
                <a:ext cx="1405409" cy="248791"/>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1600 w 22429"/>
                  <a:gd name="connsiteY0" fmla="*/ 10800 h 21600"/>
                  <a:gd name="connsiteX1" fmla="*/ 18125 w 22429"/>
                  <a:gd name="connsiteY1" fmla="*/ 21600 h 21600"/>
                  <a:gd name="connsiteX2" fmla="*/ 3475 w 22429"/>
                  <a:gd name="connsiteY2" fmla="*/ 21600 h 21600"/>
                  <a:gd name="connsiteX3" fmla="*/ 0 w 22429"/>
                  <a:gd name="connsiteY3" fmla="*/ 10800 h 21600"/>
                  <a:gd name="connsiteX4" fmla="*/ 3475 w 22429"/>
                  <a:gd name="connsiteY4" fmla="*/ 0 h 21600"/>
                  <a:gd name="connsiteX5" fmla="*/ 18125 w 22429"/>
                  <a:gd name="connsiteY5" fmla="*/ 0 h 21600"/>
                  <a:gd name="connsiteX6" fmla="*/ 22429 w 22429"/>
                  <a:gd name="connsiteY6" fmla="*/ 14497 h 21600"/>
                  <a:gd name="connsiteX0" fmla="*/ 18125 w 22429"/>
                  <a:gd name="connsiteY0" fmla="*/ 21600 h 21600"/>
                  <a:gd name="connsiteX1" fmla="*/ 3475 w 22429"/>
                  <a:gd name="connsiteY1" fmla="*/ 21600 h 21600"/>
                  <a:gd name="connsiteX2" fmla="*/ 0 w 22429"/>
                  <a:gd name="connsiteY2" fmla="*/ 10800 h 21600"/>
                  <a:gd name="connsiteX3" fmla="*/ 3475 w 22429"/>
                  <a:gd name="connsiteY3" fmla="*/ 0 h 21600"/>
                  <a:gd name="connsiteX4" fmla="*/ 18125 w 22429"/>
                  <a:gd name="connsiteY4" fmla="*/ 0 h 21600"/>
                  <a:gd name="connsiteX5" fmla="*/ 22429 w 22429"/>
                  <a:gd name="connsiteY5" fmla="*/ 14497 h 21600"/>
                  <a:gd name="connsiteX0" fmla="*/ 18125 w 18125"/>
                  <a:gd name="connsiteY0" fmla="*/ 21600 h 21600"/>
                  <a:gd name="connsiteX1" fmla="*/ 3475 w 18125"/>
                  <a:gd name="connsiteY1" fmla="*/ 21600 h 21600"/>
                  <a:gd name="connsiteX2" fmla="*/ 0 w 18125"/>
                  <a:gd name="connsiteY2" fmla="*/ 10800 h 21600"/>
                  <a:gd name="connsiteX3" fmla="*/ 3475 w 18125"/>
                  <a:gd name="connsiteY3" fmla="*/ 0 h 21600"/>
                  <a:gd name="connsiteX4" fmla="*/ 18125 w 18125"/>
                  <a:gd name="connsiteY4" fmla="*/ 0 h 21600"/>
                  <a:gd name="connsiteX0" fmla="*/ 18125 w 18125"/>
                  <a:gd name="connsiteY0" fmla="*/ 21600 h 21600"/>
                  <a:gd name="connsiteX1" fmla="*/ 3475 w 18125"/>
                  <a:gd name="connsiteY1" fmla="*/ 21600 h 21600"/>
                  <a:gd name="connsiteX2" fmla="*/ 0 w 18125"/>
                  <a:gd name="connsiteY2" fmla="*/ 10800 h 21600"/>
                  <a:gd name="connsiteX3" fmla="*/ 3475 w 18125"/>
                  <a:gd name="connsiteY3" fmla="*/ 0 h 21600"/>
                  <a:gd name="connsiteX4" fmla="*/ 8103 w 18125"/>
                  <a:gd name="connsiteY4" fmla="*/ 0 h 21600"/>
                  <a:gd name="connsiteX0" fmla="*/ 33482 w 33482"/>
                  <a:gd name="connsiteY0" fmla="*/ 21600 h 21600"/>
                  <a:gd name="connsiteX1" fmla="*/ 3475 w 33482"/>
                  <a:gd name="connsiteY1" fmla="*/ 21600 h 21600"/>
                  <a:gd name="connsiteX2" fmla="*/ 0 w 33482"/>
                  <a:gd name="connsiteY2" fmla="*/ 10800 h 21600"/>
                  <a:gd name="connsiteX3" fmla="*/ 3475 w 33482"/>
                  <a:gd name="connsiteY3" fmla="*/ 0 h 21600"/>
                  <a:gd name="connsiteX4" fmla="*/ 8103 w 33482"/>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2" h="21600">
                    <a:moveTo>
                      <a:pt x="33482" y="21600"/>
                    </a:moveTo>
                    <a:lnTo>
                      <a:pt x="3475" y="21600"/>
                    </a:lnTo>
                    <a:cubicBezTo>
                      <a:pt x="1556" y="21600"/>
                      <a:pt x="0" y="16765"/>
                      <a:pt x="0" y="10800"/>
                    </a:cubicBezTo>
                    <a:cubicBezTo>
                      <a:pt x="0" y="4835"/>
                      <a:pt x="1556" y="0"/>
                      <a:pt x="3475" y="0"/>
                    </a:cubicBezTo>
                    <a:lnTo>
                      <a:pt x="8103" y="0"/>
                    </a:lnTo>
                  </a:path>
                </a:pathLst>
              </a:custGeom>
              <a:noFill/>
              <a:ln w="3175">
                <a:solidFill>
                  <a:schemeClr val="bg1">
                    <a:lumMod val="75000"/>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流程图: 终止 21">
                <a:extLst>
                  <a:ext uri="{FF2B5EF4-FFF2-40B4-BE49-F238E27FC236}">
                    <a16:creationId xmlns:a16="http://schemas.microsoft.com/office/drawing/2014/main" id="{EFF4023B-609E-4D4C-ADCF-54E612A0C6F9}"/>
                  </a:ext>
                </a:extLst>
              </p:cNvPr>
              <p:cNvSpPr/>
              <p:nvPr userDrawn="1"/>
            </p:nvSpPr>
            <p:spPr>
              <a:xfrm flipH="1" flipV="1">
                <a:off x="3038977" y="1027812"/>
                <a:ext cx="748961" cy="248791"/>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1600 w 22429"/>
                  <a:gd name="connsiteY0" fmla="*/ 10800 h 21600"/>
                  <a:gd name="connsiteX1" fmla="*/ 18125 w 22429"/>
                  <a:gd name="connsiteY1" fmla="*/ 21600 h 21600"/>
                  <a:gd name="connsiteX2" fmla="*/ 3475 w 22429"/>
                  <a:gd name="connsiteY2" fmla="*/ 21600 h 21600"/>
                  <a:gd name="connsiteX3" fmla="*/ 0 w 22429"/>
                  <a:gd name="connsiteY3" fmla="*/ 10800 h 21600"/>
                  <a:gd name="connsiteX4" fmla="*/ 3475 w 22429"/>
                  <a:gd name="connsiteY4" fmla="*/ 0 h 21600"/>
                  <a:gd name="connsiteX5" fmla="*/ 18125 w 22429"/>
                  <a:gd name="connsiteY5" fmla="*/ 0 h 21600"/>
                  <a:gd name="connsiteX6" fmla="*/ 22429 w 22429"/>
                  <a:gd name="connsiteY6" fmla="*/ 14497 h 21600"/>
                  <a:gd name="connsiteX0" fmla="*/ 18125 w 22429"/>
                  <a:gd name="connsiteY0" fmla="*/ 21600 h 21600"/>
                  <a:gd name="connsiteX1" fmla="*/ 3475 w 22429"/>
                  <a:gd name="connsiteY1" fmla="*/ 21600 h 21600"/>
                  <a:gd name="connsiteX2" fmla="*/ 0 w 22429"/>
                  <a:gd name="connsiteY2" fmla="*/ 10800 h 21600"/>
                  <a:gd name="connsiteX3" fmla="*/ 3475 w 22429"/>
                  <a:gd name="connsiteY3" fmla="*/ 0 h 21600"/>
                  <a:gd name="connsiteX4" fmla="*/ 18125 w 22429"/>
                  <a:gd name="connsiteY4" fmla="*/ 0 h 21600"/>
                  <a:gd name="connsiteX5" fmla="*/ 22429 w 22429"/>
                  <a:gd name="connsiteY5" fmla="*/ 14497 h 21600"/>
                  <a:gd name="connsiteX0" fmla="*/ 18125 w 18125"/>
                  <a:gd name="connsiteY0" fmla="*/ 21600 h 21600"/>
                  <a:gd name="connsiteX1" fmla="*/ 3475 w 18125"/>
                  <a:gd name="connsiteY1" fmla="*/ 21600 h 21600"/>
                  <a:gd name="connsiteX2" fmla="*/ 0 w 18125"/>
                  <a:gd name="connsiteY2" fmla="*/ 10800 h 21600"/>
                  <a:gd name="connsiteX3" fmla="*/ 3475 w 18125"/>
                  <a:gd name="connsiteY3" fmla="*/ 0 h 21600"/>
                  <a:gd name="connsiteX4" fmla="*/ 18125 w 18125"/>
                  <a:gd name="connsiteY4" fmla="*/ 0 h 21600"/>
                  <a:gd name="connsiteX0" fmla="*/ 18125 w 18125"/>
                  <a:gd name="connsiteY0" fmla="*/ 21600 h 21600"/>
                  <a:gd name="connsiteX1" fmla="*/ 3475 w 18125"/>
                  <a:gd name="connsiteY1" fmla="*/ 21600 h 21600"/>
                  <a:gd name="connsiteX2" fmla="*/ 0 w 18125"/>
                  <a:gd name="connsiteY2" fmla="*/ 10800 h 21600"/>
                  <a:gd name="connsiteX3" fmla="*/ 3475 w 18125"/>
                  <a:gd name="connsiteY3" fmla="*/ 0 h 21600"/>
                  <a:gd name="connsiteX4" fmla="*/ 8103 w 18125"/>
                  <a:gd name="connsiteY4" fmla="*/ 0 h 21600"/>
                  <a:gd name="connsiteX0" fmla="*/ 33482 w 33482"/>
                  <a:gd name="connsiteY0" fmla="*/ 21600 h 21600"/>
                  <a:gd name="connsiteX1" fmla="*/ 3475 w 33482"/>
                  <a:gd name="connsiteY1" fmla="*/ 21600 h 21600"/>
                  <a:gd name="connsiteX2" fmla="*/ 0 w 33482"/>
                  <a:gd name="connsiteY2" fmla="*/ 10800 h 21600"/>
                  <a:gd name="connsiteX3" fmla="*/ 3475 w 33482"/>
                  <a:gd name="connsiteY3" fmla="*/ 0 h 21600"/>
                  <a:gd name="connsiteX4" fmla="*/ 8103 w 33482"/>
                  <a:gd name="connsiteY4" fmla="*/ 0 h 21600"/>
                  <a:gd name="connsiteX0" fmla="*/ 33482 w 33482"/>
                  <a:gd name="connsiteY0" fmla="*/ 21600 h 21600"/>
                  <a:gd name="connsiteX1" fmla="*/ 3475 w 33482"/>
                  <a:gd name="connsiteY1" fmla="*/ 21600 h 21600"/>
                  <a:gd name="connsiteX2" fmla="*/ 0 w 33482"/>
                  <a:gd name="connsiteY2" fmla="*/ 10800 h 21600"/>
                  <a:gd name="connsiteX3" fmla="*/ 3475 w 33482"/>
                  <a:gd name="connsiteY3" fmla="*/ 0 h 21600"/>
                  <a:gd name="connsiteX4" fmla="*/ 14584 w 33482"/>
                  <a:gd name="connsiteY4" fmla="*/ 0 h 21600"/>
                  <a:gd name="connsiteX0" fmla="*/ 33482 w 33482"/>
                  <a:gd name="connsiteY0" fmla="*/ 21600 h 21600"/>
                  <a:gd name="connsiteX1" fmla="*/ 3475 w 33482"/>
                  <a:gd name="connsiteY1" fmla="*/ 21600 h 21600"/>
                  <a:gd name="connsiteX2" fmla="*/ 0 w 33482"/>
                  <a:gd name="connsiteY2" fmla="*/ 10800 h 21600"/>
                  <a:gd name="connsiteX3" fmla="*/ 3475 w 33482"/>
                  <a:gd name="connsiteY3" fmla="*/ 0 h 21600"/>
                  <a:gd name="connsiteX4" fmla="*/ 10639 w 33482"/>
                  <a:gd name="connsiteY4" fmla="*/ 0 h 21600"/>
                  <a:gd name="connsiteX0" fmla="*/ 17843 w 17843"/>
                  <a:gd name="connsiteY0" fmla="*/ 21600 h 21600"/>
                  <a:gd name="connsiteX1" fmla="*/ 3475 w 17843"/>
                  <a:gd name="connsiteY1" fmla="*/ 21600 h 21600"/>
                  <a:gd name="connsiteX2" fmla="*/ 0 w 17843"/>
                  <a:gd name="connsiteY2" fmla="*/ 10800 h 21600"/>
                  <a:gd name="connsiteX3" fmla="*/ 3475 w 17843"/>
                  <a:gd name="connsiteY3" fmla="*/ 0 h 21600"/>
                  <a:gd name="connsiteX4" fmla="*/ 10639 w 17843"/>
                  <a:gd name="connsiteY4" fmla="*/ 0 h 21600"/>
                  <a:gd name="connsiteX0" fmla="*/ 17843 w 17843"/>
                  <a:gd name="connsiteY0" fmla="*/ 21600 h 21600"/>
                  <a:gd name="connsiteX1" fmla="*/ 3475 w 17843"/>
                  <a:gd name="connsiteY1" fmla="*/ 21600 h 21600"/>
                  <a:gd name="connsiteX2" fmla="*/ 0 w 17843"/>
                  <a:gd name="connsiteY2" fmla="*/ 10800 h 21600"/>
                  <a:gd name="connsiteX3" fmla="*/ 3475 w 17843"/>
                  <a:gd name="connsiteY3" fmla="*/ 0 h 21600"/>
                  <a:gd name="connsiteX4" fmla="*/ 6101 w 17843"/>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43" h="21600">
                    <a:moveTo>
                      <a:pt x="17843" y="21600"/>
                    </a:moveTo>
                    <a:lnTo>
                      <a:pt x="3475" y="21600"/>
                    </a:lnTo>
                    <a:cubicBezTo>
                      <a:pt x="1556" y="21600"/>
                      <a:pt x="0" y="16765"/>
                      <a:pt x="0" y="10800"/>
                    </a:cubicBezTo>
                    <a:cubicBezTo>
                      <a:pt x="0" y="4835"/>
                      <a:pt x="1556" y="0"/>
                      <a:pt x="3475" y="0"/>
                    </a:cubicBezTo>
                    <a:lnTo>
                      <a:pt x="6101" y="0"/>
                    </a:lnTo>
                  </a:path>
                </a:pathLst>
              </a:custGeom>
              <a:noFill/>
              <a:ln w="3175">
                <a:solidFill>
                  <a:schemeClr val="bg1">
                    <a:lumMod val="75000"/>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a:extLst>
                <a:ext uri="{FF2B5EF4-FFF2-40B4-BE49-F238E27FC236}">
                  <a16:creationId xmlns:a16="http://schemas.microsoft.com/office/drawing/2014/main" id="{73A80577-0808-4E47-90B4-266E89628D15}"/>
                </a:ext>
              </a:extLst>
            </p:cNvPr>
            <p:cNvGrpSpPr/>
            <p:nvPr userDrawn="1"/>
          </p:nvGrpSpPr>
          <p:grpSpPr>
            <a:xfrm>
              <a:off x="2720087" y="1200967"/>
              <a:ext cx="5382625" cy="496187"/>
              <a:chOff x="3038977" y="1027812"/>
              <a:chExt cx="2878876" cy="496187"/>
            </a:xfrm>
          </p:grpSpPr>
          <p:sp>
            <p:nvSpPr>
              <p:cNvPr id="36" name="流程图: 终止 21">
                <a:extLst>
                  <a:ext uri="{FF2B5EF4-FFF2-40B4-BE49-F238E27FC236}">
                    <a16:creationId xmlns:a16="http://schemas.microsoft.com/office/drawing/2014/main" id="{6232EC60-284B-4D86-83C7-986DFB458185}"/>
                  </a:ext>
                </a:extLst>
              </p:cNvPr>
              <p:cNvSpPr/>
              <p:nvPr userDrawn="1"/>
            </p:nvSpPr>
            <p:spPr>
              <a:xfrm>
                <a:off x="3218478" y="1275208"/>
                <a:ext cx="2699375" cy="248791"/>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1600 w 22429"/>
                  <a:gd name="connsiteY0" fmla="*/ 10800 h 21600"/>
                  <a:gd name="connsiteX1" fmla="*/ 18125 w 22429"/>
                  <a:gd name="connsiteY1" fmla="*/ 21600 h 21600"/>
                  <a:gd name="connsiteX2" fmla="*/ 3475 w 22429"/>
                  <a:gd name="connsiteY2" fmla="*/ 21600 h 21600"/>
                  <a:gd name="connsiteX3" fmla="*/ 0 w 22429"/>
                  <a:gd name="connsiteY3" fmla="*/ 10800 h 21600"/>
                  <a:gd name="connsiteX4" fmla="*/ 3475 w 22429"/>
                  <a:gd name="connsiteY4" fmla="*/ 0 h 21600"/>
                  <a:gd name="connsiteX5" fmla="*/ 18125 w 22429"/>
                  <a:gd name="connsiteY5" fmla="*/ 0 h 21600"/>
                  <a:gd name="connsiteX6" fmla="*/ 22429 w 22429"/>
                  <a:gd name="connsiteY6" fmla="*/ 14497 h 21600"/>
                  <a:gd name="connsiteX0" fmla="*/ 18125 w 22429"/>
                  <a:gd name="connsiteY0" fmla="*/ 21600 h 21600"/>
                  <a:gd name="connsiteX1" fmla="*/ 3475 w 22429"/>
                  <a:gd name="connsiteY1" fmla="*/ 21600 h 21600"/>
                  <a:gd name="connsiteX2" fmla="*/ 0 w 22429"/>
                  <a:gd name="connsiteY2" fmla="*/ 10800 h 21600"/>
                  <a:gd name="connsiteX3" fmla="*/ 3475 w 22429"/>
                  <a:gd name="connsiteY3" fmla="*/ 0 h 21600"/>
                  <a:gd name="connsiteX4" fmla="*/ 18125 w 22429"/>
                  <a:gd name="connsiteY4" fmla="*/ 0 h 21600"/>
                  <a:gd name="connsiteX5" fmla="*/ 22429 w 22429"/>
                  <a:gd name="connsiteY5" fmla="*/ 14497 h 21600"/>
                  <a:gd name="connsiteX0" fmla="*/ 18125 w 18125"/>
                  <a:gd name="connsiteY0" fmla="*/ 21600 h 21600"/>
                  <a:gd name="connsiteX1" fmla="*/ 3475 w 18125"/>
                  <a:gd name="connsiteY1" fmla="*/ 21600 h 21600"/>
                  <a:gd name="connsiteX2" fmla="*/ 0 w 18125"/>
                  <a:gd name="connsiteY2" fmla="*/ 10800 h 21600"/>
                  <a:gd name="connsiteX3" fmla="*/ 3475 w 18125"/>
                  <a:gd name="connsiteY3" fmla="*/ 0 h 21600"/>
                  <a:gd name="connsiteX4" fmla="*/ 18125 w 18125"/>
                  <a:gd name="connsiteY4" fmla="*/ 0 h 21600"/>
                  <a:gd name="connsiteX0" fmla="*/ 18125 w 18125"/>
                  <a:gd name="connsiteY0" fmla="*/ 21600 h 21600"/>
                  <a:gd name="connsiteX1" fmla="*/ 3475 w 18125"/>
                  <a:gd name="connsiteY1" fmla="*/ 21600 h 21600"/>
                  <a:gd name="connsiteX2" fmla="*/ 0 w 18125"/>
                  <a:gd name="connsiteY2" fmla="*/ 10800 h 21600"/>
                  <a:gd name="connsiteX3" fmla="*/ 3475 w 18125"/>
                  <a:gd name="connsiteY3" fmla="*/ 0 h 21600"/>
                  <a:gd name="connsiteX4" fmla="*/ 8103 w 18125"/>
                  <a:gd name="connsiteY4" fmla="*/ 0 h 21600"/>
                  <a:gd name="connsiteX0" fmla="*/ 33482 w 33482"/>
                  <a:gd name="connsiteY0" fmla="*/ 21600 h 21600"/>
                  <a:gd name="connsiteX1" fmla="*/ 3475 w 33482"/>
                  <a:gd name="connsiteY1" fmla="*/ 21600 h 21600"/>
                  <a:gd name="connsiteX2" fmla="*/ 0 w 33482"/>
                  <a:gd name="connsiteY2" fmla="*/ 10800 h 21600"/>
                  <a:gd name="connsiteX3" fmla="*/ 3475 w 33482"/>
                  <a:gd name="connsiteY3" fmla="*/ 0 h 21600"/>
                  <a:gd name="connsiteX4" fmla="*/ 8103 w 33482"/>
                  <a:gd name="connsiteY4" fmla="*/ 0 h 21600"/>
                  <a:gd name="connsiteX0" fmla="*/ 64309 w 64309"/>
                  <a:gd name="connsiteY0" fmla="*/ 21600 h 21600"/>
                  <a:gd name="connsiteX1" fmla="*/ 3475 w 64309"/>
                  <a:gd name="connsiteY1" fmla="*/ 21600 h 21600"/>
                  <a:gd name="connsiteX2" fmla="*/ 0 w 64309"/>
                  <a:gd name="connsiteY2" fmla="*/ 10800 h 21600"/>
                  <a:gd name="connsiteX3" fmla="*/ 3475 w 64309"/>
                  <a:gd name="connsiteY3" fmla="*/ 0 h 21600"/>
                  <a:gd name="connsiteX4" fmla="*/ 8103 w 64309"/>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09" h="21600">
                    <a:moveTo>
                      <a:pt x="64309" y="21600"/>
                    </a:moveTo>
                    <a:lnTo>
                      <a:pt x="3475" y="21600"/>
                    </a:lnTo>
                    <a:cubicBezTo>
                      <a:pt x="1556" y="21600"/>
                      <a:pt x="0" y="16765"/>
                      <a:pt x="0" y="10800"/>
                    </a:cubicBezTo>
                    <a:cubicBezTo>
                      <a:pt x="0" y="4835"/>
                      <a:pt x="1556" y="0"/>
                      <a:pt x="3475" y="0"/>
                    </a:cubicBezTo>
                    <a:lnTo>
                      <a:pt x="8103" y="0"/>
                    </a:lnTo>
                  </a:path>
                </a:pathLst>
              </a:custGeom>
              <a:noFill/>
              <a:ln w="38100">
                <a:solidFill>
                  <a:schemeClr val="bg1">
                    <a:lumMod val="7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流程图: 终止 21">
                <a:extLst>
                  <a:ext uri="{FF2B5EF4-FFF2-40B4-BE49-F238E27FC236}">
                    <a16:creationId xmlns:a16="http://schemas.microsoft.com/office/drawing/2014/main" id="{9771D7AD-C58C-436F-8AB4-976F6AB2D48D}"/>
                  </a:ext>
                </a:extLst>
              </p:cNvPr>
              <p:cNvSpPr/>
              <p:nvPr userDrawn="1"/>
            </p:nvSpPr>
            <p:spPr>
              <a:xfrm flipH="1" flipV="1">
                <a:off x="3038977" y="1027812"/>
                <a:ext cx="748961" cy="248791"/>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1600 w 22429"/>
                  <a:gd name="connsiteY0" fmla="*/ 10800 h 21600"/>
                  <a:gd name="connsiteX1" fmla="*/ 18125 w 22429"/>
                  <a:gd name="connsiteY1" fmla="*/ 21600 h 21600"/>
                  <a:gd name="connsiteX2" fmla="*/ 3475 w 22429"/>
                  <a:gd name="connsiteY2" fmla="*/ 21600 h 21600"/>
                  <a:gd name="connsiteX3" fmla="*/ 0 w 22429"/>
                  <a:gd name="connsiteY3" fmla="*/ 10800 h 21600"/>
                  <a:gd name="connsiteX4" fmla="*/ 3475 w 22429"/>
                  <a:gd name="connsiteY4" fmla="*/ 0 h 21600"/>
                  <a:gd name="connsiteX5" fmla="*/ 18125 w 22429"/>
                  <a:gd name="connsiteY5" fmla="*/ 0 h 21600"/>
                  <a:gd name="connsiteX6" fmla="*/ 22429 w 22429"/>
                  <a:gd name="connsiteY6" fmla="*/ 14497 h 21600"/>
                  <a:gd name="connsiteX0" fmla="*/ 18125 w 22429"/>
                  <a:gd name="connsiteY0" fmla="*/ 21600 h 21600"/>
                  <a:gd name="connsiteX1" fmla="*/ 3475 w 22429"/>
                  <a:gd name="connsiteY1" fmla="*/ 21600 h 21600"/>
                  <a:gd name="connsiteX2" fmla="*/ 0 w 22429"/>
                  <a:gd name="connsiteY2" fmla="*/ 10800 h 21600"/>
                  <a:gd name="connsiteX3" fmla="*/ 3475 w 22429"/>
                  <a:gd name="connsiteY3" fmla="*/ 0 h 21600"/>
                  <a:gd name="connsiteX4" fmla="*/ 18125 w 22429"/>
                  <a:gd name="connsiteY4" fmla="*/ 0 h 21600"/>
                  <a:gd name="connsiteX5" fmla="*/ 22429 w 22429"/>
                  <a:gd name="connsiteY5" fmla="*/ 14497 h 21600"/>
                  <a:gd name="connsiteX0" fmla="*/ 18125 w 18125"/>
                  <a:gd name="connsiteY0" fmla="*/ 21600 h 21600"/>
                  <a:gd name="connsiteX1" fmla="*/ 3475 w 18125"/>
                  <a:gd name="connsiteY1" fmla="*/ 21600 h 21600"/>
                  <a:gd name="connsiteX2" fmla="*/ 0 w 18125"/>
                  <a:gd name="connsiteY2" fmla="*/ 10800 h 21600"/>
                  <a:gd name="connsiteX3" fmla="*/ 3475 w 18125"/>
                  <a:gd name="connsiteY3" fmla="*/ 0 h 21600"/>
                  <a:gd name="connsiteX4" fmla="*/ 18125 w 18125"/>
                  <a:gd name="connsiteY4" fmla="*/ 0 h 21600"/>
                  <a:gd name="connsiteX0" fmla="*/ 18125 w 18125"/>
                  <a:gd name="connsiteY0" fmla="*/ 21600 h 21600"/>
                  <a:gd name="connsiteX1" fmla="*/ 3475 w 18125"/>
                  <a:gd name="connsiteY1" fmla="*/ 21600 h 21600"/>
                  <a:gd name="connsiteX2" fmla="*/ 0 w 18125"/>
                  <a:gd name="connsiteY2" fmla="*/ 10800 h 21600"/>
                  <a:gd name="connsiteX3" fmla="*/ 3475 w 18125"/>
                  <a:gd name="connsiteY3" fmla="*/ 0 h 21600"/>
                  <a:gd name="connsiteX4" fmla="*/ 8103 w 18125"/>
                  <a:gd name="connsiteY4" fmla="*/ 0 h 21600"/>
                  <a:gd name="connsiteX0" fmla="*/ 33482 w 33482"/>
                  <a:gd name="connsiteY0" fmla="*/ 21600 h 21600"/>
                  <a:gd name="connsiteX1" fmla="*/ 3475 w 33482"/>
                  <a:gd name="connsiteY1" fmla="*/ 21600 h 21600"/>
                  <a:gd name="connsiteX2" fmla="*/ 0 w 33482"/>
                  <a:gd name="connsiteY2" fmla="*/ 10800 h 21600"/>
                  <a:gd name="connsiteX3" fmla="*/ 3475 w 33482"/>
                  <a:gd name="connsiteY3" fmla="*/ 0 h 21600"/>
                  <a:gd name="connsiteX4" fmla="*/ 8103 w 33482"/>
                  <a:gd name="connsiteY4" fmla="*/ 0 h 21600"/>
                  <a:gd name="connsiteX0" fmla="*/ 33482 w 33482"/>
                  <a:gd name="connsiteY0" fmla="*/ 21600 h 21600"/>
                  <a:gd name="connsiteX1" fmla="*/ 3475 w 33482"/>
                  <a:gd name="connsiteY1" fmla="*/ 21600 h 21600"/>
                  <a:gd name="connsiteX2" fmla="*/ 0 w 33482"/>
                  <a:gd name="connsiteY2" fmla="*/ 10800 h 21600"/>
                  <a:gd name="connsiteX3" fmla="*/ 3475 w 33482"/>
                  <a:gd name="connsiteY3" fmla="*/ 0 h 21600"/>
                  <a:gd name="connsiteX4" fmla="*/ 14584 w 33482"/>
                  <a:gd name="connsiteY4" fmla="*/ 0 h 21600"/>
                  <a:gd name="connsiteX0" fmla="*/ 33482 w 33482"/>
                  <a:gd name="connsiteY0" fmla="*/ 21600 h 21600"/>
                  <a:gd name="connsiteX1" fmla="*/ 3475 w 33482"/>
                  <a:gd name="connsiteY1" fmla="*/ 21600 h 21600"/>
                  <a:gd name="connsiteX2" fmla="*/ 0 w 33482"/>
                  <a:gd name="connsiteY2" fmla="*/ 10800 h 21600"/>
                  <a:gd name="connsiteX3" fmla="*/ 3475 w 33482"/>
                  <a:gd name="connsiteY3" fmla="*/ 0 h 21600"/>
                  <a:gd name="connsiteX4" fmla="*/ 10639 w 33482"/>
                  <a:gd name="connsiteY4" fmla="*/ 0 h 21600"/>
                  <a:gd name="connsiteX0" fmla="*/ 17843 w 17843"/>
                  <a:gd name="connsiteY0" fmla="*/ 21600 h 21600"/>
                  <a:gd name="connsiteX1" fmla="*/ 3475 w 17843"/>
                  <a:gd name="connsiteY1" fmla="*/ 21600 h 21600"/>
                  <a:gd name="connsiteX2" fmla="*/ 0 w 17843"/>
                  <a:gd name="connsiteY2" fmla="*/ 10800 h 21600"/>
                  <a:gd name="connsiteX3" fmla="*/ 3475 w 17843"/>
                  <a:gd name="connsiteY3" fmla="*/ 0 h 21600"/>
                  <a:gd name="connsiteX4" fmla="*/ 10639 w 17843"/>
                  <a:gd name="connsiteY4" fmla="*/ 0 h 21600"/>
                  <a:gd name="connsiteX0" fmla="*/ 17843 w 17843"/>
                  <a:gd name="connsiteY0" fmla="*/ 21600 h 21600"/>
                  <a:gd name="connsiteX1" fmla="*/ 3475 w 17843"/>
                  <a:gd name="connsiteY1" fmla="*/ 21600 h 21600"/>
                  <a:gd name="connsiteX2" fmla="*/ 0 w 17843"/>
                  <a:gd name="connsiteY2" fmla="*/ 10800 h 21600"/>
                  <a:gd name="connsiteX3" fmla="*/ 3475 w 17843"/>
                  <a:gd name="connsiteY3" fmla="*/ 0 h 21600"/>
                  <a:gd name="connsiteX4" fmla="*/ 6101 w 17843"/>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43" h="21600">
                    <a:moveTo>
                      <a:pt x="17843" y="21600"/>
                    </a:moveTo>
                    <a:lnTo>
                      <a:pt x="3475" y="21600"/>
                    </a:lnTo>
                    <a:cubicBezTo>
                      <a:pt x="1556" y="21600"/>
                      <a:pt x="0" y="16765"/>
                      <a:pt x="0" y="10800"/>
                    </a:cubicBezTo>
                    <a:cubicBezTo>
                      <a:pt x="0" y="4835"/>
                      <a:pt x="1556" y="0"/>
                      <a:pt x="3475" y="0"/>
                    </a:cubicBezTo>
                    <a:lnTo>
                      <a:pt x="6101" y="0"/>
                    </a:lnTo>
                  </a:path>
                </a:pathLst>
              </a:custGeom>
              <a:noFill/>
              <a:ln w="38100">
                <a:solidFill>
                  <a:schemeClr val="bg1">
                    <a:lumMod val="7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0" name="图片 49">
            <a:extLst>
              <a:ext uri="{FF2B5EF4-FFF2-40B4-BE49-F238E27FC236}">
                <a16:creationId xmlns:a16="http://schemas.microsoft.com/office/drawing/2014/main" id="{E431ACCF-8886-4760-B564-931FAAAE7A2C}"/>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11676" y="5930690"/>
            <a:ext cx="515868" cy="550259"/>
          </a:xfrm>
          <a:prstGeom prst="rect">
            <a:avLst/>
          </a:prstGeom>
        </p:spPr>
      </p:pic>
    </p:spTree>
    <p:extLst>
      <p:ext uri="{BB962C8B-B14F-4D97-AF65-F5344CB8AC3E}">
        <p14:creationId xmlns:p14="http://schemas.microsoft.com/office/powerpoint/2010/main" val="354661336"/>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4BAEE1-B06B-45E9-BC8E-52C51658A77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71F831E-052F-46BF-85E8-A6FAF4A93A6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06419E0-6DEC-453E-B6E9-E26FA1A6E93C}"/>
              </a:ext>
            </a:extLst>
          </p:cNvPr>
          <p:cNvSpPr>
            <a:spLocks noGrp="1"/>
          </p:cNvSpPr>
          <p:nvPr>
            <p:ph type="dt" sz="half" idx="10"/>
          </p:nvPr>
        </p:nvSpPr>
        <p:spPr>
          <a:xfrm>
            <a:off x="838200" y="6356350"/>
            <a:ext cx="2743200" cy="365125"/>
          </a:xfrm>
          <a:prstGeom prst="rect">
            <a:avLst/>
          </a:prstGeom>
        </p:spPr>
        <p:txBody>
          <a:bodyPr/>
          <a:lstStyle/>
          <a:p>
            <a:fld id="{1E6E710A-3F4A-4344-8296-3F05CA767226}" type="datetimeFigureOut">
              <a:rPr lang="zh-CN" altLang="en-US" smtClean="0"/>
              <a:t>2024/12/10</a:t>
            </a:fld>
            <a:endParaRPr lang="zh-CN" altLang="en-US"/>
          </a:p>
        </p:txBody>
      </p:sp>
      <p:sp>
        <p:nvSpPr>
          <p:cNvPr id="5" name="页脚占位符 4">
            <a:extLst>
              <a:ext uri="{FF2B5EF4-FFF2-40B4-BE49-F238E27FC236}">
                <a16:creationId xmlns:a16="http://schemas.microsoft.com/office/drawing/2014/main" id="{E5165C97-8A3D-45FF-A039-E784DEA5C4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B21C6705-96CC-4B04-805F-B3B3837BE3A9}"/>
              </a:ext>
            </a:extLst>
          </p:cNvPr>
          <p:cNvSpPr>
            <a:spLocks noGrp="1"/>
          </p:cNvSpPr>
          <p:nvPr>
            <p:ph type="sldNum" sz="quarter" idx="12"/>
          </p:nvPr>
        </p:nvSpPr>
        <p:spPr>
          <a:xfrm>
            <a:off x="8610600" y="6356350"/>
            <a:ext cx="2743200" cy="365125"/>
          </a:xfrm>
          <a:prstGeom prst="rect">
            <a:avLst/>
          </a:prstGeom>
        </p:spPr>
        <p:txBody>
          <a:bodyPr/>
          <a:lstStyle/>
          <a:p>
            <a:fld id="{CAE7014B-781F-425A-B752-884238A14C5B}" type="slidenum">
              <a:rPr lang="zh-CN" altLang="en-US" smtClean="0"/>
              <a:t>‹#›</a:t>
            </a:fld>
            <a:endParaRPr lang="zh-CN" altLang="en-US"/>
          </a:p>
        </p:txBody>
      </p:sp>
      <p:pic>
        <p:nvPicPr>
          <p:cNvPr id="7" name="图片 22" descr="2019070300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2624455" y="-2668905"/>
            <a:ext cx="6934835" cy="12197715"/>
          </a:xfrm>
          <a:prstGeom prst="rect">
            <a:avLst/>
          </a:prstGeom>
        </p:spPr>
      </p:pic>
      <p:sp>
        <p:nvSpPr>
          <p:cNvPr id="8" name="矩形 26"/>
          <p:cNvSpPr/>
          <p:nvPr userDrawn="1"/>
        </p:nvSpPr>
        <p:spPr>
          <a:xfrm>
            <a:off x="292651" y="205013"/>
            <a:ext cx="11598442" cy="6449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27334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0FB115-9D65-4924-A969-FA8E8729262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A9E4A5D-07F3-4297-B8BE-307EB827F97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9798605-AE04-4656-9A0E-F9DBBEBB43C1}"/>
              </a:ext>
            </a:extLst>
          </p:cNvPr>
          <p:cNvSpPr>
            <a:spLocks noGrp="1"/>
          </p:cNvSpPr>
          <p:nvPr>
            <p:ph type="dt" sz="half" idx="10"/>
          </p:nvPr>
        </p:nvSpPr>
        <p:spPr>
          <a:xfrm>
            <a:off x="838200" y="6356350"/>
            <a:ext cx="2743200" cy="365125"/>
          </a:xfrm>
          <a:prstGeom prst="rect">
            <a:avLst/>
          </a:prstGeom>
        </p:spPr>
        <p:txBody>
          <a:bodyPr/>
          <a:lstStyle/>
          <a:p>
            <a:fld id="{1E6E710A-3F4A-4344-8296-3F05CA767226}" type="datetimeFigureOut">
              <a:rPr lang="zh-CN" altLang="en-US" smtClean="0"/>
              <a:t>2024/12/10</a:t>
            </a:fld>
            <a:endParaRPr lang="zh-CN" altLang="en-US"/>
          </a:p>
        </p:txBody>
      </p:sp>
      <p:sp>
        <p:nvSpPr>
          <p:cNvPr id="5" name="页脚占位符 4">
            <a:extLst>
              <a:ext uri="{FF2B5EF4-FFF2-40B4-BE49-F238E27FC236}">
                <a16:creationId xmlns:a16="http://schemas.microsoft.com/office/drawing/2014/main" id="{D1E79A17-4396-4D5B-A19B-0710AAA29D1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D7FDEE4-0D1B-402C-8A1F-023558146B0D}"/>
              </a:ext>
            </a:extLst>
          </p:cNvPr>
          <p:cNvSpPr>
            <a:spLocks noGrp="1"/>
          </p:cNvSpPr>
          <p:nvPr>
            <p:ph type="sldNum" sz="quarter" idx="12"/>
          </p:nvPr>
        </p:nvSpPr>
        <p:spPr>
          <a:xfrm>
            <a:off x="8610600" y="6356350"/>
            <a:ext cx="2743200" cy="365125"/>
          </a:xfrm>
          <a:prstGeom prst="rect">
            <a:avLst/>
          </a:prstGeom>
        </p:spPr>
        <p:txBody>
          <a:bodyPr/>
          <a:lstStyle/>
          <a:p>
            <a:fld id="{CAE7014B-781F-425A-B752-884238A14C5B}" type="slidenum">
              <a:rPr lang="zh-CN" altLang="en-US" smtClean="0"/>
              <a:t>‹#›</a:t>
            </a:fld>
            <a:endParaRPr lang="zh-CN" altLang="en-US"/>
          </a:p>
        </p:txBody>
      </p:sp>
      <p:pic>
        <p:nvPicPr>
          <p:cNvPr id="8" name="图片 17" descr="20190703005"/>
          <p:cNvPicPr>
            <a:picLocks noChangeAspect="1"/>
          </p:cNvPicPr>
          <p:nvPr userDrawn="1"/>
        </p:nvPicPr>
        <p:blipFill>
          <a:blip r:embed="rId2" cstate="email">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tretch>
            <a:fillRect/>
          </a:stretch>
        </p:blipFill>
        <p:spPr>
          <a:xfrm rot="16200000" flipH="1">
            <a:off x="2658427" y="-2664142"/>
            <a:ext cx="6869430" cy="12197715"/>
          </a:xfrm>
          <a:prstGeom prst="rect">
            <a:avLst/>
          </a:prstGeom>
        </p:spPr>
      </p:pic>
      <p:sp>
        <p:nvSpPr>
          <p:cNvPr id="9" name="矩形 18"/>
          <p:cNvSpPr/>
          <p:nvPr userDrawn="1"/>
        </p:nvSpPr>
        <p:spPr>
          <a:xfrm>
            <a:off x="1191410" y="5327332"/>
            <a:ext cx="557530" cy="547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charset="-122"/>
              <a:ea typeface="字魂59号-创粗黑" panose="00000500000000000000" charset="-122"/>
              <a:cs typeface="字魂59号-创粗黑" panose="00000500000000000000" charset="-122"/>
            </a:endParaRPr>
          </a:p>
        </p:txBody>
      </p:sp>
    </p:spTree>
    <p:extLst>
      <p:ext uri="{BB962C8B-B14F-4D97-AF65-F5344CB8AC3E}">
        <p14:creationId xmlns:p14="http://schemas.microsoft.com/office/powerpoint/2010/main" val="3227700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9E1160-AB3D-4C62-B6E0-C75E08F298C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CD925B0-CD51-4ED6-A7DF-C175A6D512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D050218-5877-4A1F-91CC-6000200CE5DD}"/>
              </a:ext>
            </a:extLst>
          </p:cNvPr>
          <p:cNvSpPr>
            <a:spLocks noGrp="1"/>
          </p:cNvSpPr>
          <p:nvPr>
            <p:ph type="dt" sz="half" idx="10"/>
          </p:nvPr>
        </p:nvSpPr>
        <p:spPr>
          <a:xfrm>
            <a:off x="838200" y="6356350"/>
            <a:ext cx="2743200" cy="365125"/>
          </a:xfrm>
          <a:prstGeom prst="rect">
            <a:avLst/>
          </a:prstGeom>
        </p:spPr>
        <p:txBody>
          <a:bodyPr/>
          <a:lstStyle/>
          <a:p>
            <a:fld id="{1E6E710A-3F4A-4344-8296-3F05CA767226}" type="datetimeFigureOut">
              <a:rPr lang="zh-CN" altLang="en-US" smtClean="0"/>
              <a:t>2024/12/10</a:t>
            </a:fld>
            <a:endParaRPr lang="zh-CN" altLang="en-US"/>
          </a:p>
        </p:txBody>
      </p:sp>
      <p:sp>
        <p:nvSpPr>
          <p:cNvPr id="5" name="页脚占位符 4">
            <a:extLst>
              <a:ext uri="{FF2B5EF4-FFF2-40B4-BE49-F238E27FC236}">
                <a16:creationId xmlns:a16="http://schemas.microsoft.com/office/drawing/2014/main" id="{7C56D961-912E-4540-8FAD-AB87C0DFF1F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2BC42D8-DFD0-4270-886C-64D8AFAD0853}"/>
              </a:ext>
            </a:extLst>
          </p:cNvPr>
          <p:cNvSpPr>
            <a:spLocks noGrp="1"/>
          </p:cNvSpPr>
          <p:nvPr>
            <p:ph type="sldNum" sz="quarter" idx="12"/>
          </p:nvPr>
        </p:nvSpPr>
        <p:spPr>
          <a:xfrm>
            <a:off x="8610600" y="6356350"/>
            <a:ext cx="2743200" cy="365125"/>
          </a:xfrm>
          <a:prstGeom prst="rect">
            <a:avLst/>
          </a:prstGeom>
        </p:spPr>
        <p:txBody>
          <a:bodyPr/>
          <a:lstStyle/>
          <a:p>
            <a:fld id="{CAE7014B-781F-425A-B752-884238A14C5B}" type="slidenum">
              <a:rPr lang="zh-CN" altLang="en-US" smtClean="0"/>
              <a:t>‹#›</a:t>
            </a:fld>
            <a:endParaRPr lang="zh-CN" altLang="en-US"/>
          </a:p>
        </p:txBody>
      </p:sp>
      <p:pic>
        <p:nvPicPr>
          <p:cNvPr id="7" name="图片 3" descr="2019070300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2624455" y="-2668905"/>
            <a:ext cx="6934835" cy="12197715"/>
          </a:xfrm>
          <a:prstGeom prst="rect">
            <a:avLst/>
          </a:prstGeom>
        </p:spPr>
      </p:pic>
      <p:grpSp>
        <p:nvGrpSpPr>
          <p:cNvPr id="8" name="组合 2"/>
          <p:cNvGrpSpPr/>
          <p:nvPr userDrawn="1"/>
        </p:nvGrpSpPr>
        <p:grpSpPr>
          <a:xfrm>
            <a:off x="5232768" y="392330"/>
            <a:ext cx="7613015" cy="6073340"/>
            <a:chOff x="5232768" y="392330"/>
            <a:chExt cx="7613015" cy="6073340"/>
          </a:xfrm>
        </p:grpSpPr>
        <p:pic>
          <p:nvPicPr>
            <p:cNvPr id="9" name="图片 8" descr="20190703005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232768" y="392330"/>
              <a:ext cx="7613015" cy="6073340"/>
            </a:xfrm>
            <a:prstGeom prst="rect">
              <a:avLst/>
            </a:prstGeom>
          </p:spPr>
        </p:pic>
        <p:sp>
          <p:nvSpPr>
            <p:cNvPr id="10" name="矩形 9"/>
            <p:cNvSpPr/>
            <p:nvPr/>
          </p:nvSpPr>
          <p:spPr>
            <a:xfrm flipH="1">
              <a:off x="5857625" y="1040683"/>
              <a:ext cx="5965825" cy="453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charset="-122"/>
                <a:cs typeface="字魂59号-创粗黑" panose="00000500000000000000" charset="-122"/>
              </a:endParaRPr>
            </a:p>
          </p:txBody>
        </p:sp>
      </p:grpSp>
    </p:spTree>
    <p:extLst>
      <p:ext uri="{BB962C8B-B14F-4D97-AF65-F5344CB8AC3E}">
        <p14:creationId xmlns:p14="http://schemas.microsoft.com/office/powerpoint/2010/main" val="1230586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248178-C038-4A33-A978-5A125A90A8D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CFC757F-B6AE-4A4B-9462-80D18C6C89A1}"/>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AF20230-243F-46B4-A3C3-8043E0B0F62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AD1D3AB-3D94-480F-9EA7-4A99DDDF189D}"/>
              </a:ext>
            </a:extLst>
          </p:cNvPr>
          <p:cNvSpPr>
            <a:spLocks noGrp="1"/>
          </p:cNvSpPr>
          <p:nvPr>
            <p:ph type="dt" sz="half" idx="10"/>
          </p:nvPr>
        </p:nvSpPr>
        <p:spPr>
          <a:xfrm>
            <a:off x="838200" y="6356350"/>
            <a:ext cx="2743200" cy="365125"/>
          </a:xfrm>
          <a:prstGeom prst="rect">
            <a:avLst/>
          </a:prstGeom>
        </p:spPr>
        <p:txBody>
          <a:bodyPr/>
          <a:lstStyle/>
          <a:p>
            <a:fld id="{1E6E710A-3F4A-4344-8296-3F05CA767226}" type="datetimeFigureOut">
              <a:rPr lang="zh-CN" altLang="en-US" smtClean="0"/>
              <a:t>2024/12/10</a:t>
            </a:fld>
            <a:endParaRPr lang="zh-CN" altLang="en-US"/>
          </a:p>
        </p:txBody>
      </p:sp>
      <p:sp>
        <p:nvSpPr>
          <p:cNvPr id="6" name="页脚占位符 5">
            <a:extLst>
              <a:ext uri="{FF2B5EF4-FFF2-40B4-BE49-F238E27FC236}">
                <a16:creationId xmlns:a16="http://schemas.microsoft.com/office/drawing/2014/main" id="{9E75C0DC-952D-4C94-B877-A02C5A811D0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D21F496-C1DC-4F61-B233-EFCE89313E45}"/>
              </a:ext>
            </a:extLst>
          </p:cNvPr>
          <p:cNvSpPr>
            <a:spLocks noGrp="1"/>
          </p:cNvSpPr>
          <p:nvPr>
            <p:ph type="sldNum" sz="quarter" idx="12"/>
          </p:nvPr>
        </p:nvSpPr>
        <p:spPr>
          <a:xfrm>
            <a:off x="8610600" y="6356350"/>
            <a:ext cx="2743200" cy="365125"/>
          </a:xfrm>
          <a:prstGeom prst="rect">
            <a:avLst/>
          </a:prstGeom>
        </p:spPr>
        <p:txBody>
          <a:bodyPr/>
          <a:lstStyle/>
          <a:p>
            <a:fld id="{CAE7014B-781F-425A-B752-884238A14C5B}" type="slidenum">
              <a:rPr lang="zh-CN" altLang="en-US" smtClean="0"/>
              <a:t>‹#›</a:t>
            </a:fld>
            <a:endParaRPr lang="zh-CN" altLang="en-US"/>
          </a:p>
        </p:txBody>
      </p:sp>
      <p:pic>
        <p:nvPicPr>
          <p:cNvPr id="8" name="图片 3" descr="2019070300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2624455" y="-2668905"/>
            <a:ext cx="6934835" cy="12197715"/>
          </a:xfrm>
          <a:prstGeom prst="rect">
            <a:avLst/>
          </a:prstGeom>
        </p:spPr>
      </p:pic>
      <p:grpSp>
        <p:nvGrpSpPr>
          <p:cNvPr id="9" name="组合 2"/>
          <p:cNvGrpSpPr/>
          <p:nvPr userDrawn="1"/>
        </p:nvGrpSpPr>
        <p:grpSpPr>
          <a:xfrm flipH="1">
            <a:off x="-737992" y="418588"/>
            <a:ext cx="7613015" cy="6073340"/>
            <a:chOff x="5232768" y="392330"/>
            <a:chExt cx="7613015" cy="6073340"/>
          </a:xfrm>
        </p:grpSpPr>
        <p:pic>
          <p:nvPicPr>
            <p:cNvPr id="10" name="图片 8" descr="20190703005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232768" y="392330"/>
              <a:ext cx="7613015" cy="6073340"/>
            </a:xfrm>
            <a:prstGeom prst="rect">
              <a:avLst/>
            </a:prstGeom>
          </p:spPr>
        </p:pic>
        <p:sp>
          <p:nvSpPr>
            <p:cNvPr id="11" name="矩形 9"/>
            <p:cNvSpPr/>
            <p:nvPr/>
          </p:nvSpPr>
          <p:spPr>
            <a:xfrm flipH="1">
              <a:off x="5857625" y="1040683"/>
              <a:ext cx="5965825" cy="453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charset="-122"/>
                <a:cs typeface="字魂59号-创粗黑" panose="00000500000000000000" charset="-122"/>
              </a:endParaRPr>
            </a:p>
          </p:txBody>
        </p:sp>
      </p:grpSp>
    </p:spTree>
    <p:extLst>
      <p:ext uri="{BB962C8B-B14F-4D97-AF65-F5344CB8AC3E}">
        <p14:creationId xmlns:p14="http://schemas.microsoft.com/office/powerpoint/2010/main" val="16437961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4BE938-EB80-4B09-BD24-973CCCD8C41C}"/>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0D86C8E-C4AE-45F3-960B-E1294DBB6BA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E812F43-05B4-49E3-9A93-2103489774C5}"/>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9C0017A-0B07-4D9C-87AE-976A95DC11C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9EFA4F9-6CAF-4579-9CBC-7EB5E124D30C}"/>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76A1EE2-768F-4616-A9A5-D4ACAFF5BAB0}"/>
              </a:ext>
            </a:extLst>
          </p:cNvPr>
          <p:cNvSpPr>
            <a:spLocks noGrp="1"/>
          </p:cNvSpPr>
          <p:nvPr>
            <p:ph type="dt" sz="half" idx="10"/>
          </p:nvPr>
        </p:nvSpPr>
        <p:spPr>
          <a:xfrm>
            <a:off x="838200" y="6356350"/>
            <a:ext cx="2743200" cy="365125"/>
          </a:xfrm>
          <a:prstGeom prst="rect">
            <a:avLst/>
          </a:prstGeom>
        </p:spPr>
        <p:txBody>
          <a:bodyPr/>
          <a:lstStyle/>
          <a:p>
            <a:fld id="{1E6E710A-3F4A-4344-8296-3F05CA767226}" type="datetimeFigureOut">
              <a:rPr lang="zh-CN" altLang="en-US" smtClean="0"/>
              <a:t>2024/12/10</a:t>
            </a:fld>
            <a:endParaRPr lang="zh-CN" altLang="en-US"/>
          </a:p>
        </p:txBody>
      </p:sp>
      <p:sp>
        <p:nvSpPr>
          <p:cNvPr id="8" name="页脚占位符 7">
            <a:extLst>
              <a:ext uri="{FF2B5EF4-FFF2-40B4-BE49-F238E27FC236}">
                <a16:creationId xmlns:a16="http://schemas.microsoft.com/office/drawing/2014/main" id="{A79A563C-4FCC-4649-92D7-1BC4F3AE927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59EBE343-29A4-40C1-87DB-B2A30BCD43FE}"/>
              </a:ext>
            </a:extLst>
          </p:cNvPr>
          <p:cNvSpPr>
            <a:spLocks noGrp="1"/>
          </p:cNvSpPr>
          <p:nvPr>
            <p:ph type="sldNum" sz="quarter" idx="12"/>
          </p:nvPr>
        </p:nvSpPr>
        <p:spPr>
          <a:xfrm>
            <a:off x="8610600" y="6356350"/>
            <a:ext cx="2743200" cy="365125"/>
          </a:xfrm>
          <a:prstGeom prst="rect">
            <a:avLst/>
          </a:prstGeom>
        </p:spPr>
        <p:txBody>
          <a:bodyPr/>
          <a:lstStyle/>
          <a:p>
            <a:fld id="{CAE7014B-781F-425A-B752-884238A14C5B}" type="slidenum">
              <a:rPr lang="zh-CN" altLang="en-US" smtClean="0"/>
              <a:t>‹#›</a:t>
            </a:fld>
            <a:endParaRPr lang="zh-CN" altLang="en-US"/>
          </a:p>
        </p:txBody>
      </p:sp>
      <p:pic>
        <p:nvPicPr>
          <p:cNvPr id="10" name="图片 3" descr="2019070300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2624455" y="-2668905"/>
            <a:ext cx="6934835" cy="12197715"/>
          </a:xfrm>
          <a:prstGeom prst="rect">
            <a:avLst/>
          </a:prstGeom>
        </p:spPr>
      </p:pic>
    </p:spTree>
    <p:extLst>
      <p:ext uri="{BB962C8B-B14F-4D97-AF65-F5344CB8AC3E}">
        <p14:creationId xmlns:p14="http://schemas.microsoft.com/office/powerpoint/2010/main" val="934782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1795F98A-D928-46D5-A2FB-1AC4AF19B0E0}"/>
              </a:ext>
            </a:extLst>
          </p:cNvPr>
          <p:cNvGrpSpPr/>
          <p:nvPr userDrawn="1"/>
        </p:nvGrpSpPr>
        <p:grpSpPr>
          <a:xfrm>
            <a:off x="0" y="0"/>
            <a:ext cx="12192000" cy="2343150"/>
            <a:chOff x="0" y="0"/>
            <a:chExt cx="12192000" cy="2343150"/>
          </a:xfrm>
        </p:grpSpPr>
        <p:pic>
          <p:nvPicPr>
            <p:cNvPr id="19" name="图片 18">
              <a:extLst>
                <a:ext uri="{FF2B5EF4-FFF2-40B4-BE49-F238E27FC236}">
                  <a16:creationId xmlns:a16="http://schemas.microsoft.com/office/drawing/2014/main" id="{6DF80B87-0CBE-49AD-90D6-CAB31C68C0D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4076700" cy="2343150"/>
            </a:xfrm>
            <a:prstGeom prst="rect">
              <a:avLst/>
            </a:prstGeom>
          </p:spPr>
        </p:pic>
        <p:pic>
          <p:nvPicPr>
            <p:cNvPr id="20" name="图片 19">
              <a:extLst>
                <a:ext uri="{FF2B5EF4-FFF2-40B4-BE49-F238E27FC236}">
                  <a16:creationId xmlns:a16="http://schemas.microsoft.com/office/drawing/2014/main" id="{87B854B0-6E2D-4C9D-8652-3AB2674078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362950" y="0"/>
              <a:ext cx="3829050" cy="1543050"/>
            </a:xfrm>
            <a:prstGeom prst="rect">
              <a:avLst/>
            </a:prstGeom>
          </p:spPr>
        </p:pic>
      </p:grpSp>
      <p:grpSp>
        <p:nvGrpSpPr>
          <p:cNvPr id="3" name="组合 2">
            <a:extLst>
              <a:ext uri="{FF2B5EF4-FFF2-40B4-BE49-F238E27FC236}">
                <a16:creationId xmlns:a16="http://schemas.microsoft.com/office/drawing/2014/main" id="{DDF9F6FF-B14F-4089-B324-8F0CAE61347F}"/>
              </a:ext>
            </a:extLst>
          </p:cNvPr>
          <p:cNvGrpSpPr/>
          <p:nvPr userDrawn="1"/>
        </p:nvGrpSpPr>
        <p:grpSpPr>
          <a:xfrm>
            <a:off x="0" y="2724149"/>
            <a:ext cx="12192000" cy="4196989"/>
            <a:chOff x="0" y="2724149"/>
            <a:chExt cx="12192000" cy="4196989"/>
          </a:xfrm>
        </p:grpSpPr>
        <p:pic>
          <p:nvPicPr>
            <p:cNvPr id="16" name="图片 15">
              <a:extLst>
                <a:ext uri="{FF2B5EF4-FFF2-40B4-BE49-F238E27FC236}">
                  <a16:creationId xmlns:a16="http://schemas.microsoft.com/office/drawing/2014/main" id="{1990D092-FF89-4B05-B20D-687114A4256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2724149"/>
              <a:ext cx="12192000" cy="4143375"/>
            </a:xfrm>
            <a:prstGeom prst="rect">
              <a:avLst/>
            </a:prstGeom>
          </p:spPr>
        </p:pic>
        <p:pic>
          <p:nvPicPr>
            <p:cNvPr id="17" name="图片 16">
              <a:extLst>
                <a:ext uri="{FF2B5EF4-FFF2-40B4-BE49-F238E27FC236}">
                  <a16:creationId xmlns:a16="http://schemas.microsoft.com/office/drawing/2014/main" id="{202B223C-414F-46B5-9D40-E9F436B306E5}"/>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4795836"/>
              <a:ext cx="12192000" cy="1943100"/>
            </a:xfrm>
            <a:prstGeom prst="rect">
              <a:avLst/>
            </a:prstGeom>
          </p:spPr>
        </p:pic>
        <p:pic>
          <p:nvPicPr>
            <p:cNvPr id="18" name="图片 17">
              <a:extLst>
                <a:ext uri="{FF2B5EF4-FFF2-40B4-BE49-F238E27FC236}">
                  <a16:creationId xmlns:a16="http://schemas.microsoft.com/office/drawing/2014/main" id="{5C844F23-F46E-4ABB-AB71-5100B0162F31}"/>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4577988"/>
              <a:ext cx="12192000" cy="2343150"/>
            </a:xfrm>
            <a:prstGeom prst="rect">
              <a:avLst/>
            </a:prstGeom>
          </p:spPr>
        </p:pic>
        <p:pic>
          <p:nvPicPr>
            <p:cNvPr id="21" name="图片 20">
              <a:extLst>
                <a:ext uri="{FF2B5EF4-FFF2-40B4-BE49-F238E27FC236}">
                  <a16:creationId xmlns:a16="http://schemas.microsoft.com/office/drawing/2014/main" id="{6200A984-60B9-47C6-B561-F92F9BAA860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0" y="3789181"/>
              <a:ext cx="12192000" cy="3105150"/>
            </a:xfrm>
            <a:prstGeom prst="rect">
              <a:avLst/>
            </a:prstGeom>
          </p:spPr>
        </p:pic>
      </p:grpSp>
      <p:sp>
        <p:nvSpPr>
          <p:cNvPr id="36" name="矩形 35">
            <a:extLst>
              <a:ext uri="{FF2B5EF4-FFF2-40B4-BE49-F238E27FC236}">
                <a16:creationId xmlns:a16="http://schemas.microsoft.com/office/drawing/2014/main" id="{D8DA5F96-9894-4F5E-A86B-5927EA28BB4C}"/>
              </a:ext>
            </a:extLst>
          </p:cNvPr>
          <p:cNvSpPr/>
          <p:nvPr userDrawn="1"/>
        </p:nvSpPr>
        <p:spPr>
          <a:xfrm>
            <a:off x="757316" y="359228"/>
            <a:ext cx="5179027" cy="6139543"/>
          </a:xfrm>
          <a:prstGeom prst="rect">
            <a:avLst/>
          </a:prstGeom>
          <a:solidFill>
            <a:srgbClr val="FFF8E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AACAC7FD-653C-40E9-9716-F7DAE0017455}"/>
              </a:ext>
            </a:extLst>
          </p:cNvPr>
          <p:cNvSpPr/>
          <p:nvPr userDrawn="1"/>
        </p:nvSpPr>
        <p:spPr>
          <a:xfrm>
            <a:off x="6255659" y="359228"/>
            <a:ext cx="5179027" cy="6139543"/>
          </a:xfrm>
          <a:prstGeom prst="rect">
            <a:avLst/>
          </a:prstGeom>
          <a:solidFill>
            <a:srgbClr val="FFF8E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29456922"/>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68B817-99AB-447C-8211-0EDE7DED9DF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4257803-EA22-4637-AA4E-F3C0CC20CD85}"/>
              </a:ext>
            </a:extLst>
          </p:cNvPr>
          <p:cNvSpPr>
            <a:spLocks noGrp="1"/>
          </p:cNvSpPr>
          <p:nvPr>
            <p:ph type="dt" sz="half" idx="10"/>
          </p:nvPr>
        </p:nvSpPr>
        <p:spPr>
          <a:xfrm>
            <a:off x="838200" y="6356350"/>
            <a:ext cx="2743200" cy="365125"/>
          </a:xfrm>
          <a:prstGeom prst="rect">
            <a:avLst/>
          </a:prstGeom>
        </p:spPr>
        <p:txBody>
          <a:bodyPr/>
          <a:lstStyle/>
          <a:p>
            <a:fld id="{1E6E710A-3F4A-4344-8296-3F05CA767226}" type="datetimeFigureOut">
              <a:rPr lang="zh-CN" altLang="en-US" smtClean="0"/>
              <a:t>2024/12/10</a:t>
            </a:fld>
            <a:endParaRPr lang="zh-CN" altLang="en-US"/>
          </a:p>
        </p:txBody>
      </p:sp>
      <p:sp>
        <p:nvSpPr>
          <p:cNvPr id="4" name="页脚占位符 3">
            <a:extLst>
              <a:ext uri="{FF2B5EF4-FFF2-40B4-BE49-F238E27FC236}">
                <a16:creationId xmlns:a16="http://schemas.microsoft.com/office/drawing/2014/main" id="{31F053E4-AEB1-4C46-8607-4052739E27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658DCABC-8860-414D-A5CE-8D58C1B4C193}"/>
              </a:ext>
            </a:extLst>
          </p:cNvPr>
          <p:cNvSpPr>
            <a:spLocks noGrp="1"/>
          </p:cNvSpPr>
          <p:nvPr>
            <p:ph type="sldNum" sz="quarter" idx="12"/>
          </p:nvPr>
        </p:nvSpPr>
        <p:spPr>
          <a:xfrm>
            <a:off x="8610600" y="6356350"/>
            <a:ext cx="2743200" cy="365125"/>
          </a:xfrm>
          <a:prstGeom prst="rect">
            <a:avLst/>
          </a:prstGeom>
        </p:spPr>
        <p:txBody>
          <a:bodyPr/>
          <a:lstStyle/>
          <a:p>
            <a:fld id="{CAE7014B-781F-425A-B752-884238A14C5B}" type="slidenum">
              <a:rPr lang="zh-CN" altLang="en-US" smtClean="0"/>
              <a:t>‹#›</a:t>
            </a:fld>
            <a:endParaRPr lang="zh-CN" altLang="en-US"/>
          </a:p>
        </p:txBody>
      </p:sp>
    </p:spTree>
    <p:extLst>
      <p:ext uri="{BB962C8B-B14F-4D97-AF65-F5344CB8AC3E}">
        <p14:creationId xmlns:p14="http://schemas.microsoft.com/office/powerpoint/2010/main" val="2324015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CAFFED3-BD0D-4400-853A-1CD05387203D}"/>
              </a:ext>
            </a:extLst>
          </p:cNvPr>
          <p:cNvSpPr>
            <a:spLocks noGrp="1"/>
          </p:cNvSpPr>
          <p:nvPr>
            <p:ph type="dt" sz="half" idx="10"/>
          </p:nvPr>
        </p:nvSpPr>
        <p:spPr>
          <a:xfrm>
            <a:off x="838200" y="6356350"/>
            <a:ext cx="2743200" cy="365125"/>
          </a:xfrm>
          <a:prstGeom prst="rect">
            <a:avLst/>
          </a:prstGeom>
        </p:spPr>
        <p:txBody>
          <a:bodyPr/>
          <a:lstStyle/>
          <a:p>
            <a:fld id="{1E6E710A-3F4A-4344-8296-3F05CA767226}" type="datetimeFigureOut">
              <a:rPr lang="zh-CN" altLang="en-US" smtClean="0"/>
              <a:t>2024/12/10</a:t>
            </a:fld>
            <a:endParaRPr lang="zh-CN" altLang="en-US"/>
          </a:p>
        </p:txBody>
      </p:sp>
      <p:sp>
        <p:nvSpPr>
          <p:cNvPr id="3" name="页脚占位符 2">
            <a:extLst>
              <a:ext uri="{FF2B5EF4-FFF2-40B4-BE49-F238E27FC236}">
                <a16:creationId xmlns:a16="http://schemas.microsoft.com/office/drawing/2014/main" id="{F9BCDAED-9934-45A5-864A-9ED15754E8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EC819413-8A29-4AE4-84EB-B8CBB1038BED}"/>
              </a:ext>
            </a:extLst>
          </p:cNvPr>
          <p:cNvSpPr>
            <a:spLocks noGrp="1"/>
          </p:cNvSpPr>
          <p:nvPr>
            <p:ph type="sldNum" sz="quarter" idx="12"/>
          </p:nvPr>
        </p:nvSpPr>
        <p:spPr>
          <a:xfrm>
            <a:off x="8610600" y="6356350"/>
            <a:ext cx="2743200" cy="365125"/>
          </a:xfrm>
          <a:prstGeom prst="rect">
            <a:avLst/>
          </a:prstGeom>
        </p:spPr>
        <p:txBody>
          <a:bodyPr/>
          <a:lstStyle/>
          <a:p>
            <a:fld id="{CAE7014B-781F-425A-B752-884238A14C5B}" type="slidenum">
              <a:rPr lang="zh-CN" altLang="en-US" smtClean="0"/>
              <a:t>‹#›</a:t>
            </a:fld>
            <a:endParaRPr lang="zh-CN" altLang="en-US"/>
          </a:p>
        </p:txBody>
      </p:sp>
    </p:spTree>
    <p:extLst>
      <p:ext uri="{BB962C8B-B14F-4D97-AF65-F5344CB8AC3E}">
        <p14:creationId xmlns:p14="http://schemas.microsoft.com/office/powerpoint/2010/main" val="4200503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3304E4-4B76-4527-A88F-4163DF6FE05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A218044-50AF-4EAF-9179-093D51F3E1C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842300E-EA70-488A-8CBB-E90BDA9E142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E20105E-9066-402F-BA3D-550E7C354916}"/>
              </a:ext>
            </a:extLst>
          </p:cNvPr>
          <p:cNvSpPr>
            <a:spLocks noGrp="1"/>
          </p:cNvSpPr>
          <p:nvPr>
            <p:ph type="dt" sz="half" idx="10"/>
          </p:nvPr>
        </p:nvSpPr>
        <p:spPr>
          <a:xfrm>
            <a:off x="838200" y="6356350"/>
            <a:ext cx="2743200" cy="365125"/>
          </a:xfrm>
          <a:prstGeom prst="rect">
            <a:avLst/>
          </a:prstGeom>
        </p:spPr>
        <p:txBody>
          <a:bodyPr/>
          <a:lstStyle/>
          <a:p>
            <a:fld id="{1E6E710A-3F4A-4344-8296-3F05CA767226}" type="datetimeFigureOut">
              <a:rPr lang="zh-CN" altLang="en-US" smtClean="0"/>
              <a:t>2024/12/10</a:t>
            </a:fld>
            <a:endParaRPr lang="zh-CN" altLang="en-US"/>
          </a:p>
        </p:txBody>
      </p:sp>
      <p:sp>
        <p:nvSpPr>
          <p:cNvPr id="6" name="页脚占位符 5">
            <a:extLst>
              <a:ext uri="{FF2B5EF4-FFF2-40B4-BE49-F238E27FC236}">
                <a16:creationId xmlns:a16="http://schemas.microsoft.com/office/drawing/2014/main" id="{0608CFE9-A67E-4643-B5DA-DFF2DCC81E1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14517345-E26D-4251-8BAA-02DC71F40346}"/>
              </a:ext>
            </a:extLst>
          </p:cNvPr>
          <p:cNvSpPr>
            <a:spLocks noGrp="1"/>
          </p:cNvSpPr>
          <p:nvPr>
            <p:ph type="sldNum" sz="quarter" idx="12"/>
          </p:nvPr>
        </p:nvSpPr>
        <p:spPr>
          <a:xfrm>
            <a:off x="8610600" y="6356350"/>
            <a:ext cx="2743200" cy="365125"/>
          </a:xfrm>
          <a:prstGeom prst="rect">
            <a:avLst/>
          </a:prstGeom>
        </p:spPr>
        <p:txBody>
          <a:bodyPr/>
          <a:lstStyle/>
          <a:p>
            <a:fld id="{CAE7014B-781F-425A-B752-884238A14C5B}" type="slidenum">
              <a:rPr lang="zh-CN" altLang="en-US" smtClean="0"/>
              <a:t>‹#›</a:t>
            </a:fld>
            <a:endParaRPr lang="zh-CN" altLang="en-US"/>
          </a:p>
        </p:txBody>
      </p:sp>
    </p:spTree>
    <p:extLst>
      <p:ext uri="{BB962C8B-B14F-4D97-AF65-F5344CB8AC3E}">
        <p14:creationId xmlns:p14="http://schemas.microsoft.com/office/powerpoint/2010/main" val="1823302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F0B8BD-F12E-4217-A47A-F461FF3D453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179EC62-F3C6-4302-8975-CEAF068171E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70B4FD7-4F61-4983-AE02-7719792B289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6F74E1B-EA49-4523-A3FC-2C5789900224}"/>
              </a:ext>
            </a:extLst>
          </p:cNvPr>
          <p:cNvSpPr>
            <a:spLocks noGrp="1"/>
          </p:cNvSpPr>
          <p:nvPr>
            <p:ph type="dt" sz="half" idx="10"/>
          </p:nvPr>
        </p:nvSpPr>
        <p:spPr>
          <a:xfrm>
            <a:off x="838200" y="6356350"/>
            <a:ext cx="2743200" cy="365125"/>
          </a:xfrm>
          <a:prstGeom prst="rect">
            <a:avLst/>
          </a:prstGeom>
        </p:spPr>
        <p:txBody>
          <a:bodyPr/>
          <a:lstStyle/>
          <a:p>
            <a:fld id="{1E6E710A-3F4A-4344-8296-3F05CA767226}" type="datetimeFigureOut">
              <a:rPr lang="zh-CN" altLang="en-US" smtClean="0"/>
              <a:t>2024/12/10</a:t>
            </a:fld>
            <a:endParaRPr lang="zh-CN" altLang="en-US"/>
          </a:p>
        </p:txBody>
      </p:sp>
      <p:sp>
        <p:nvSpPr>
          <p:cNvPr id="6" name="页脚占位符 5">
            <a:extLst>
              <a:ext uri="{FF2B5EF4-FFF2-40B4-BE49-F238E27FC236}">
                <a16:creationId xmlns:a16="http://schemas.microsoft.com/office/drawing/2014/main" id="{538A6955-D0C3-45A6-9390-CFA421BE9E2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A97E4E6-D39B-40D7-88DB-15A785A2EEBD}"/>
              </a:ext>
            </a:extLst>
          </p:cNvPr>
          <p:cNvSpPr>
            <a:spLocks noGrp="1"/>
          </p:cNvSpPr>
          <p:nvPr>
            <p:ph type="sldNum" sz="quarter" idx="12"/>
          </p:nvPr>
        </p:nvSpPr>
        <p:spPr>
          <a:xfrm>
            <a:off x="8610600" y="6356350"/>
            <a:ext cx="2743200" cy="365125"/>
          </a:xfrm>
          <a:prstGeom prst="rect">
            <a:avLst/>
          </a:prstGeom>
        </p:spPr>
        <p:txBody>
          <a:bodyPr/>
          <a:lstStyle/>
          <a:p>
            <a:fld id="{CAE7014B-781F-425A-B752-884238A14C5B}" type="slidenum">
              <a:rPr lang="zh-CN" altLang="en-US" smtClean="0"/>
              <a:t>‹#›</a:t>
            </a:fld>
            <a:endParaRPr lang="zh-CN" altLang="en-US"/>
          </a:p>
        </p:txBody>
      </p:sp>
    </p:spTree>
    <p:extLst>
      <p:ext uri="{BB962C8B-B14F-4D97-AF65-F5344CB8AC3E}">
        <p14:creationId xmlns:p14="http://schemas.microsoft.com/office/powerpoint/2010/main" val="3170127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F43D8C-ED02-4FBB-AB43-3A02DA53949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E24914B-20B7-4A59-9312-65427C531205}"/>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B370DD9-7729-44B0-9A09-DCBFA3F21236}"/>
              </a:ext>
            </a:extLst>
          </p:cNvPr>
          <p:cNvSpPr>
            <a:spLocks noGrp="1"/>
          </p:cNvSpPr>
          <p:nvPr>
            <p:ph type="dt" sz="half" idx="10"/>
          </p:nvPr>
        </p:nvSpPr>
        <p:spPr>
          <a:xfrm>
            <a:off x="838200" y="6356350"/>
            <a:ext cx="2743200" cy="365125"/>
          </a:xfrm>
          <a:prstGeom prst="rect">
            <a:avLst/>
          </a:prstGeom>
        </p:spPr>
        <p:txBody>
          <a:bodyPr/>
          <a:lstStyle/>
          <a:p>
            <a:fld id="{1E6E710A-3F4A-4344-8296-3F05CA767226}" type="datetimeFigureOut">
              <a:rPr lang="zh-CN" altLang="en-US" smtClean="0"/>
              <a:t>2024/12/10</a:t>
            </a:fld>
            <a:endParaRPr lang="zh-CN" altLang="en-US"/>
          </a:p>
        </p:txBody>
      </p:sp>
      <p:sp>
        <p:nvSpPr>
          <p:cNvPr id="5" name="页脚占位符 4">
            <a:extLst>
              <a:ext uri="{FF2B5EF4-FFF2-40B4-BE49-F238E27FC236}">
                <a16:creationId xmlns:a16="http://schemas.microsoft.com/office/drawing/2014/main" id="{9021B049-E910-4585-B8D8-32A939ED14B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EC9CCDD-8802-4245-881A-23DF78846F67}"/>
              </a:ext>
            </a:extLst>
          </p:cNvPr>
          <p:cNvSpPr>
            <a:spLocks noGrp="1"/>
          </p:cNvSpPr>
          <p:nvPr>
            <p:ph type="sldNum" sz="quarter" idx="12"/>
          </p:nvPr>
        </p:nvSpPr>
        <p:spPr>
          <a:xfrm>
            <a:off x="8610600" y="6356350"/>
            <a:ext cx="2743200" cy="365125"/>
          </a:xfrm>
          <a:prstGeom prst="rect">
            <a:avLst/>
          </a:prstGeom>
        </p:spPr>
        <p:txBody>
          <a:bodyPr/>
          <a:lstStyle/>
          <a:p>
            <a:fld id="{CAE7014B-781F-425A-B752-884238A14C5B}" type="slidenum">
              <a:rPr lang="zh-CN" altLang="en-US" smtClean="0"/>
              <a:t>‹#›</a:t>
            </a:fld>
            <a:endParaRPr lang="zh-CN" altLang="en-US"/>
          </a:p>
        </p:txBody>
      </p:sp>
    </p:spTree>
    <p:extLst>
      <p:ext uri="{BB962C8B-B14F-4D97-AF65-F5344CB8AC3E}">
        <p14:creationId xmlns:p14="http://schemas.microsoft.com/office/powerpoint/2010/main" val="3123830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5CB900C-E37C-4390-AE76-3A1596E8B07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3D475D0-43CB-4671-8CD6-678FC1BE665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B61FB9-E6C2-42A0-954D-BB5B93373359}"/>
              </a:ext>
            </a:extLst>
          </p:cNvPr>
          <p:cNvSpPr>
            <a:spLocks noGrp="1"/>
          </p:cNvSpPr>
          <p:nvPr>
            <p:ph type="dt" sz="half" idx="10"/>
          </p:nvPr>
        </p:nvSpPr>
        <p:spPr>
          <a:xfrm>
            <a:off x="838200" y="6356350"/>
            <a:ext cx="2743200" cy="365125"/>
          </a:xfrm>
          <a:prstGeom prst="rect">
            <a:avLst/>
          </a:prstGeom>
        </p:spPr>
        <p:txBody>
          <a:bodyPr/>
          <a:lstStyle/>
          <a:p>
            <a:fld id="{1E6E710A-3F4A-4344-8296-3F05CA767226}" type="datetimeFigureOut">
              <a:rPr lang="zh-CN" altLang="en-US" smtClean="0"/>
              <a:t>2024/12/10</a:t>
            </a:fld>
            <a:endParaRPr lang="zh-CN" altLang="en-US"/>
          </a:p>
        </p:txBody>
      </p:sp>
      <p:sp>
        <p:nvSpPr>
          <p:cNvPr id="5" name="页脚占位符 4">
            <a:extLst>
              <a:ext uri="{FF2B5EF4-FFF2-40B4-BE49-F238E27FC236}">
                <a16:creationId xmlns:a16="http://schemas.microsoft.com/office/drawing/2014/main" id="{0015F2A1-F53E-4EDE-860B-1ACA7078C91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DEA8FEE-9E7D-4C60-90F7-E7DBFECDBC83}"/>
              </a:ext>
            </a:extLst>
          </p:cNvPr>
          <p:cNvSpPr>
            <a:spLocks noGrp="1"/>
          </p:cNvSpPr>
          <p:nvPr>
            <p:ph type="sldNum" sz="quarter" idx="12"/>
          </p:nvPr>
        </p:nvSpPr>
        <p:spPr>
          <a:xfrm>
            <a:off x="8610600" y="6356350"/>
            <a:ext cx="2743200" cy="365125"/>
          </a:xfrm>
          <a:prstGeom prst="rect">
            <a:avLst/>
          </a:prstGeom>
        </p:spPr>
        <p:txBody>
          <a:bodyPr/>
          <a:lstStyle/>
          <a:p>
            <a:fld id="{CAE7014B-781F-425A-B752-884238A14C5B}" type="slidenum">
              <a:rPr lang="zh-CN" altLang="en-US" smtClean="0"/>
              <a:t>‹#›</a:t>
            </a:fld>
            <a:endParaRPr lang="zh-CN" altLang="en-US"/>
          </a:p>
        </p:txBody>
      </p:sp>
    </p:spTree>
    <p:extLst>
      <p:ext uri="{BB962C8B-B14F-4D97-AF65-F5344CB8AC3E}">
        <p14:creationId xmlns:p14="http://schemas.microsoft.com/office/powerpoint/2010/main" val="3641212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rot="3808118">
            <a:off x="2174769" y="1035517"/>
            <a:ext cx="7842467" cy="7394371"/>
          </a:xfrm>
          <a:custGeom>
            <a:avLst/>
            <a:gdLst/>
            <a:ahLst/>
            <a:cxnLst/>
            <a:rect l="l" t="t" r="r" b="b"/>
            <a:pathLst>
              <a:path w="11988" h="10924" extrusionOk="0">
                <a:moveTo>
                  <a:pt x="6905" y="1"/>
                </a:moveTo>
                <a:cubicBezTo>
                  <a:pt x="4889" y="1"/>
                  <a:pt x="3101" y="1782"/>
                  <a:pt x="4571" y="4403"/>
                </a:cubicBezTo>
                <a:cubicBezTo>
                  <a:pt x="4571" y="4403"/>
                  <a:pt x="4441" y="4391"/>
                  <a:pt x="4230" y="4391"/>
                </a:cubicBezTo>
                <a:cubicBezTo>
                  <a:pt x="3394" y="4391"/>
                  <a:pt x="1269" y="4581"/>
                  <a:pt x="721" y="6458"/>
                </a:cubicBezTo>
                <a:cubicBezTo>
                  <a:pt x="1" y="8928"/>
                  <a:pt x="2363" y="10923"/>
                  <a:pt x="6152" y="10923"/>
                </a:cubicBezTo>
                <a:cubicBezTo>
                  <a:pt x="7813" y="10923"/>
                  <a:pt x="9747" y="10540"/>
                  <a:pt x="11815" y="9646"/>
                </a:cubicBezTo>
                <a:cubicBezTo>
                  <a:pt x="11988" y="9573"/>
                  <a:pt x="11404" y="2483"/>
                  <a:pt x="8941" y="670"/>
                </a:cubicBezTo>
                <a:cubicBezTo>
                  <a:pt x="8317" y="211"/>
                  <a:pt x="7598" y="1"/>
                  <a:pt x="6905" y="1"/>
                </a:cubicBezTo>
                <a:close/>
              </a:path>
            </a:pathLst>
          </a:custGeom>
          <a:solidFill>
            <a:srgbClr val="FBB486">
              <a:alpha val="214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3"/>
          <p:cNvSpPr txBox="1">
            <a:spLocks noGrp="1"/>
          </p:cNvSpPr>
          <p:nvPr>
            <p:ph type="title"/>
          </p:nvPr>
        </p:nvSpPr>
        <p:spPr>
          <a:xfrm>
            <a:off x="3631600" y="1529907"/>
            <a:ext cx="4928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title" idx="2" hasCustomPrompt="1"/>
          </p:nvPr>
        </p:nvSpPr>
        <p:spPr>
          <a:xfrm>
            <a:off x="4576400" y="1086247"/>
            <a:ext cx="3039200" cy="10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9600"/>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16" name="Google Shape;16;p3"/>
          <p:cNvSpPr txBox="1">
            <a:spLocks noGrp="1"/>
          </p:cNvSpPr>
          <p:nvPr>
            <p:ph type="subTitle" idx="1"/>
          </p:nvPr>
        </p:nvSpPr>
        <p:spPr>
          <a:xfrm>
            <a:off x="3631600" y="2652300"/>
            <a:ext cx="4928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8812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B9F1C6CF-41DA-4F4B-912C-51A9AC263BCE}"/>
              </a:ext>
            </a:extLst>
          </p:cNvPr>
          <p:cNvGrpSpPr/>
          <p:nvPr userDrawn="1"/>
        </p:nvGrpSpPr>
        <p:grpSpPr>
          <a:xfrm>
            <a:off x="0" y="0"/>
            <a:ext cx="12192000" cy="6921138"/>
            <a:chOff x="0" y="0"/>
            <a:chExt cx="12192000" cy="6921138"/>
          </a:xfrm>
        </p:grpSpPr>
        <p:pic>
          <p:nvPicPr>
            <p:cNvPr id="12" name="图片 11">
              <a:extLst>
                <a:ext uri="{FF2B5EF4-FFF2-40B4-BE49-F238E27FC236}">
                  <a16:creationId xmlns:a16="http://schemas.microsoft.com/office/drawing/2014/main" id="{671B32D7-8D6A-4403-9184-6F2BA88B06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724149"/>
              <a:ext cx="12192000" cy="4143375"/>
            </a:xfrm>
            <a:prstGeom prst="rect">
              <a:avLst/>
            </a:prstGeom>
          </p:spPr>
        </p:pic>
        <p:pic>
          <p:nvPicPr>
            <p:cNvPr id="13" name="图片 12">
              <a:extLst>
                <a:ext uri="{FF2B5EF4-FFF2-40B4-BE49-F238E27FC236}">
                  <a16:creationId xmlns:a16="http://schemas.microsoft.com/office/drawing/2014/main" id="{C8B987B7-CAFA-459A-A596-D9FB2F572AB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4795836"/>
              <a:ext cx="12192000" cy="1943100"/>
            </a:xfrm>
            <a:prstGeom prst="rect">
              <a:avLst/>
            </a:prstGeom>
          </p:spPr>
        </p:pic>
        <p:pic>
          <p:nvPicPr>
            <p:cNvPr id="14" name="图片 13">
              <a:extLst>
                <a:ext uri="{FF2B5EF4-FFF2-40B4-BE49-F238E27FC236}">
                  <a16:creationId xmlns:a16="http://schemas.microsoft.com/office/drawing/2014/main" id="{F7BB5A6A-9195-455D-A6A4-E6548B627DD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4577988"/>
              <a:ext cx="12192000" cy="2343150"/>
            </a:xfrm>
            <a:prstGeom prst="rect">
              <a:avLst/>
            </a:prstGeom>
          </p:spPr>
        </p:pic>
        <p:pic>
          <p:nvPicPr>
            <p:cNvPr id="15" name="图片 14">
              <a:extLst>
                <a:ext uri="{FF2B5EF4-FFF2-40B4-BE49-F238E27FC236}">
                  <a16:creationId xmlns:a16="http://schemas.microsoft.com/office/drawing/2014/main" id="{4FBD58F4-0808-4B04-8243-BDE3AC5C0B3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0"/>
              <a:ext cx="4076700" cy="2343150"/>
            </a:xfrm>
            <a:prstGeom prst="rect">
              <a:avLst/>
            </a:prstGeom>
          </p:spPr>
        </p:pic>
        <p:pic>
          <p:nvPicPr>
            <p:cNvPr id="16" name="图片 15">
              <a:extLst>
                <a:ext uri="{FF2B5EF4-FFF2-40B4-BE49-F238E27FC236}">
                  <a16:creationId xmlns:a16="http://schemas.microsoft.com/office/drawing/2014/main" id="{E6EE13E7-CC9E-4EF3-81D0-452AB7023AF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8362950" y="0"/>
              <a:ext cx="3829050" cy="1543050"/>
            </a:xfrm>
            <a:prstGeom prst="rect">
              <a:avLst/>
            </a:prstGeom>
          </p:spPr>
        </p:pic>
        <p:pic>
          <p:nvPicPr>
            <p:cNvPr id="17" name="图片 16">
              <a:extLst>
                <a:ext uri="{FF2B5EF4-FFF2-40B4-BE49-F238E27FC236}">
                  <a16:creationId xmlns:a16="http://schemas.microsoft.com/office/drawing/2014/main" id="{27896A09-EC76-41B2-A103-E41AA509E0BF}"/>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0" y="3789181"/>
              <a:ext cx="12192000" cy="3105150"/>
            </a:xfrm>
            <a:prstGeom prst="rect">
              <a:avLst/>
            </a:prstGeom>
          </p:spPr>
        </p:pic>
      </p:grpSp>
      <p:sp>
        <p:nvSpPr>
          <p:cNvPr id="18" name="矩形 17">
            <a:extLst>
              <a:ext uri="{FF2B5EF4-FFF2-40B4-BE49-F238E27FC236}">
                <a16:creationId xmlns:a16="http://schemas.microsoft.com/office/drawing/2014/main" id="{75F926B5-2CBA-46AE-8E64-38134FAC3292}"/>
              </a:ext>
            </a:extLst>
          </p:cNvPr>
          <p:cNvSpPr/>
          <p:nvPr userDrawn="1"/>
        </p:nvSpPr>
        <p:spPr>
          <a:xfrm>
            <a:off x="210458" y="197418"/>
            <a:ext cx="11771085" cy="6463165"/>
          </a:xfrm>
          <a:prstGeom prst="rect">
            <a:avLst/>
          </a:prstGeom>
          <a:solidFill>
            <a:srgbClr val="FFF8E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92916819"/>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2790790"/>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30DDDB9-03A7-49D6-8321-234E23E3BFB4}"/>
              </a:ext>
            </a:extLst>
          </p:cNvPr>
          <p:cNvGrpSpPr/>
          <p:nvPr userDrawn="1"/>
        </p:nvGrpSpPr>
        <p:grpSpPr>
          <a:xfrm>
            <a:off x="0" y="2724149"/>
            <a:ext cx="12192000" cy="4196989"/>
            <a:chOff x="0" y="2724149"/>
            <a:chExt cx="12192000" cy="4196989"/>
          </a:xfrm>
        </p:grpSpPr>
        <p:pic>
          <p:nvPicPr>
            <p:cNvPr id="14" name="图片 13">
              <a:extLst>
                <a:ext uri="{FF2B5EF4-FFF2-40B4-BE49-F238E27FC236}">
                  <a16:creationId xmlns:a16="http://schemas.microsoft.com/office/drawing/2014/main" id="{71672EDD-DCF8-472F-B048-262DE88485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724149"/>
              <a:ext cx="12192000" cy="4143375"/>
            </a:xfrm>
            <a:prstGeom prst="rect">
              <a:avLst/>
            </a:prstGeom>
          </p:spPr>
        </p:pic>
        <p:pic>
          <p:nvPicPr>
            <p:cNvPr id="15" name="图片 14">
              <a:extLst>
                <a:ext uri="{FF2B5EF4-FFF2-40B4-BE49-F238E27FC236}">
                  <a16:creationId xmlns:a16="http://schemas.microsoft.com/office/drawing/2014/main" id="{E20ABE53-B77D-4221-8659-038F5FF82ED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4795836"/>
              <a:ext cx="12192000" cy="1943100"/>
            </a:xfrm>
            <a:prstGeom prst="rect">
              <a:avLst/>
            </a:prstGeom>
          </p:spPr>
        </p:pic>
        <p:pic>
          <p:nvPicPr>
            <p:cNvPr id="16" name="图片 15">
              <a:extLst>
                <a:ext uri="{FF2B5EF4-FFF2-40B4-BE49-F238E27FC236}">
                  <a16:creationId xmlns:a16="http://schemas.microsoft.com/office/drawing/2014/main" id="{6B957E3C-95BF-4FE7-B90D-F151353024C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4577988"/>
              <a:ext cx="12192000" cy="2343150"/>
            </a:xfrm>
            <a:prstGeom prst="rect">
              <a:avLst/>
            </a:prstGeom>
          </p:spPr>
        </p:pic>
        <p:pic>
          <p:nvPicPr>
            <p:cNvPr id="19" name="图片 18">
              <a:extLst>
                <a:ext uri="{FF2B5EF4-FFF2-40B4-BE49-F238E27FC236}">
                  <a16:creationId xmlns:a16="http://schemas.microsoft.com/office/drawing/2014/main" id="{8971A242-DF86-4A37-AA2D-95019AC2B1BA}"/>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3789181"/>
              <a:ext cx="12192000" cy="3105150"/>
            </a:xfrm>
            <a:prstGeom prst="rect">
              <a:avLst/>
            </a:prstGeom>
          </p:spPr>
        </p:pic>
      </p:grpSp>
      <p:sp>
        <p:nvSpPr>
          <p:cNvPr id="20" name="矩形 19">
            <a:extLst>
              <a:ext uri="{FF2B5EF4-FFF2-40B4-BE49-F238E27FC236}">
                <a16:creationId xmlns:a16="http://schemas.microsoft.com/office/drawing/2014/main" id="{D84D5EF1-315D-4AF2-A917-A0B1379BE282}"/>
              </a:ext>
            </a:extLst>
          </p:cNvPr>
          <p:cNvSpPr/>
          <p:nvPr userDrawn="1"/>
        </p:nvSpPr>
        <p:spPr>
          <a:xfrm>
            <a:off x="916973" y="638403"/>
            <a:ext cx="10358055" cy="5581194"/>
          </a:xfrm>
          <a:prstGeom prst="rect">
            <a:avLst/>
          </a:prstGeom>
          <a:solidFill>
            <a:srgbClr val="FFF8E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80577886"/>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1795F98A-D928-46D5-A2FB-1AC4AF19B0E0}"/>
              </a:ext>
            </a:extLst>
          </p:cNvPr>
          <p:cNvGrpSpPr/>
          <p:nvPr userDrawn="1"/>
        </p:nvGrpSpPr>
        <p:grpSpPr>
          <a:xfrm>
            <a:off x="0" y="0"/>
            <a:ext cx="12192000" cy="2343150"/>
            <a:chOff x="0" y="0"/>
            <a:chExt cx="12192000" cy="2343150"/>
          </a:xfrm>
        </p:grpSpPr>
        <p:pic>
          <p:nvPicPr>
            <p:cNvPr id="19" name="图片 18">
              <a:extLst>
                <a:ext uri="{FF2B5EF4-FFF2-40B4-BE49-F238E27FC236}">
                  <a16:creationId xmlns:a16="http://schemas.microsoft.com/office/drawing/2014/main" id="{6DF80B87-0CBE-49AD-90D6-CAB31C68C0D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4076700" cy="2343150"/>
            </a:xfrm>
            <a:prstGeom prst="rect">
              <a:avLst/>
            </a:prstGeom>
          </p:spPr>
        </p:pic>
        <p:pic>
          <p:nvPicPr>
            <p:cNvPr id="20" name="图片 19">
              <a:extLst>
                <a:ext uri="{FF2B5EF4-FFF2-40B4-BE49-F238E27FC236}">
                  <a16:creationId xmlns:a16="http://schemas.microsoft.com/office/drawing/2014/main" id="{87B854B0-6E2D-4C9D-8652-3AB2674078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362950" y="0"/>
              <a:ext cx="3829050" cy="1543050"/>
            </a:xfrm>
            <a:prstGeom prst="rect">
              <a:avLst/>
            </a:prstGeom>
          </p:spPr>
        </p:pic>
      </p:grpSp>
      <p:grpSp>
        <p:nvGrpSpPr>
          <p:cNvPr id="3" name="组合 2">
            <a:extLst>
              <a:ext uri="{FF2B5EF4-FFF2-40B4-BE49-F238E27FC236}">
                <a16:creationId xmlns:a16="http://schemas.microsoft.com/office/drawing/2014/main" id="{DDF9F6FF-B14F-4089-B324-8F0CAE61347F}"/>
              </a:ext>
            </a:extLst>
          </p:cNvPr>
          <p:cNvGrpSpPr/>
          <p:nvPr userDrawn="1"/>
        </p:nvGrpSpPr>
        <p:grpSpPr>
          <a:xfrm>
            <a:off x="0" y="2724149"/>
            <a:ext cx="12192000" cy="4196989"/>
            <a:chOff x="0" y="2724149"/>
            <a:chExt cx="12192000" cy="4196989"/>
          </a:xfrm>
        </p:grpSpPr>
        <p:pic>
          <p:nvPicPr>
            <p:cNvPr id="16" name="图片 15">
              <a:extLst>
                <a:ext uri="{FF2B5EF4-FFF2-40B4-BE49-F238E27FC236}">
                  <a16:creationId xmlns:a16="http://schemas.microsoft.com/office/drawing/2014/main" id="{1990D092-FF89-4B05-B20D-687114A4256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2724149"/>
              <a:ext cx="12192000" cy="4143375"/>
            </a:xfrm>
            <a:prstGeom prst="rect">
              <a:avLst/>
            </a:prstGeom>
          </p:spPr>
        </p:pic>
        <p:pic>
          <p:nvPicPr>
            <p:cNvPr id="17" name="图片 16">
              <a:extLst>
                <a:ext uri="{FF2B5EF4-FFF2-40B4-BE49-F238E27FC236}">
                  <a16:creationId xmlns:a16="http://schemas.microsoft.com/office/drawing/2014/main" id="{202B223C-414F-46B5-9D40-E9F436B306E5}"/>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4795836"/>
              <a:ext cx="12192000" cy="1943100"/>
            </a:xfrm>
            <a:prstGeom prst="rect">
              <a:avLst/>
            </a:prstGeom>
          </p:spPr>
        </p:pic>
        <p:pic>
          <p:nvPicPr>
            <p:cNvPr id="18" name="图片 17">
              <a:extLst>
                <a:ext uri="{FF2B5EF4-FFF2-40B4-BE49-F238E27FC236}">
                  <a16:creationId xmlns:a16="http://schemas.microsoft.com/office/drawing/2014/main" id="{5C844F23-F46E-4ABB-AB71-5100B0162F31}"/>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4577988"/>
              <a:ext cx="12192000" cy="2343150"/>
            </a:xfrm>
            <a:prstGeom prst="rect">
              <a:avLst/>
            </a:prstGeom>
          </p:spPr>
        </p:pic>
        <p:pic>
          <p:nvPicPr>
            <p:cNvPr id="21" name="图片 20">
              <a:extLst>
                <a:ext uri="{FF2B5EF4-FFF2-40B4-BE49-F238E27FC236}">
                  <a16:creationId xmlns:a16="http://schemas.microsoft.com/office/drawing/2014/main" id="{6200A984-60B9-47C6-B561-F92F9BAA860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0" y="3789181"/>
              <a:ext cx="12192000" cy="3105150"/>
            </a:xfrm>
            <a:prstGeom prst="rect">
              <a:avLst/>
            </a:prstGeom>
          </p:spPr>
        </p:pic>
      </p:grpSp>
      <p:sp>
        <p:nvSpPr>
          <p:cNvPr id="36" name="矩形 35">
            <a:extLst>
              <a:ext uri="{FF2B5EF4-FFF2-40B4-BE49-F238E27FC236}">
                <a16:creationId xmlns:a16="http://schemas.microsoft.com/office/drawing/2014/main" id="{D8DA5F96-9894-4F5E-A86B-5927EA28BB4C}"/>
              </a:ext>
            </a:extLst>
          </p:cNvPr>
          <p:cNvSpPr/>
          <p:nvPr userDrawn="1"/>
        </p:nvSpPr>
        <p:spPr>
          <a:xfrm>
            <a:off x="757316" y="359228"/>
            <a:ext cx="5179027" cy="6139543"/>
          </a:xfrm>
          <a:prstGeom prst="rect">
            <a:avLst/>
          </a:prstGeom>
          <a:solidFill>
            <a:srgbClr val="FFF8E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AACAC7FD-653C-40E9-9716-F7DAE0017455}"/>
              </a:ext>
            </a:extLst>
          </p:cNvPr>
          <p:cNvSpPr/>
          <p:nvPr userDrawn="1"/>
        </p:nvSpPr>
        <p:spPr>
          <a:xfrm>
            <a:off x="6255659" y="359228"/>
            <a:ext cx="5179027" cy="6139543"/>
          </a:xfrm>
          <a:prstGeom prst="rect">
            <a:avLst/>
          </a:prstGeom>
          <a:solidFill>
            <a:srgbClr val="FFF8E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61921385"/>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B9F1C6CF-41DA-4F4B-912C-51A9AC263BCE}"/>
              </a:ext>
            </a:extLst>
          </p:cNvPr>
          <p:cNvGrpSpPr/>
          <p:nvPr userDrawn="1"/>
        </p:nvGrpSpPr>
        <p:grpSpPr>
          <a:xfrm>
            <a:off x="0" y="0"/>
            <a:ext cx="12192000" cy="6921138"/>
            <a:chOff x="0" y="0"/>
            <a:chExt cx="12192000" cy="6921138"/>
          </a:xfrm>
        </p:grpSpPr>
        <p:pic>
          <p:nvPicPr>
            <p:cNvPr id="12" name="图片 11">
              <a:extLst>
                <a:ext uri="{FF2B5EF4-FFF2-40B4-BE49-F238E27FC236}">
                  <a16:creationId xmlns:a16="http://schemas.microsoft.com/office/drawing/2014/main" id="{671B32D7-8D6A-4403-9184-6F2BA88B06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724149"/>
              <a:ext cx="12192000" cy="4143375"/>
            </a:xfrm>
            <a:prstGeom prst="rect">
              <a:avLst/>
            </a:prstGeom>
          </p:spPr>
        </p:pic>
        <p:pic>
          <p:nvPicPr>
            <p:cNvPr id="13" name="图片 12">
              <a:extLst>
                <a:ext uri="{FF2B5EF4-FFF2-40B4-BE49-F238E27FC236}">
                  <a16:creationId xmlns:a16="http://schemas.microsoft.com/office/drawing/2014/main" id="{C8B987B7-CAFA-459A-A596-D9FB2F572AB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4795836"/>
              <a:ext cx="12192000" cy="1943100"/>
            </a:xfrm>
            <a:prstGeom prst="rect">
              <a:avLst/>
            </a:prstGeom>
          </p:spPr>
        </p:pic>
        <p:pic>
          <p:nvPicPr>
            <p:cNvPr id="14" name="图片 13">
              <a:extLst>
                <a:ext uri="{FF2B5EF4-FFF2-40B4-BE49-F238E27FC236}">
                  <a16:creationId xmlns:a16="http://schemas.microsoft.com/office/drawing/2014/main" id="{F7BB5A6A-9195-455D-A6A4-E6548B627DD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4577988"/>
              <a:ext cx="12192000" cy="2343150"/>
            </a:xfrm>
            <a:prstGeom prst="rect">
              <a:avLst/>
            </a:prstGeom>
          </p:spPr>
        </p:pic>
        <p:pic>
          <p:nvPicPr>
            <p:cNvPr id="15" name="图片 14">
              <a:extLst>
                <a:ext uri="{FF2B5EF4-FFF2-40B4-BE49-F238E27FC236}">
                  <a16:creationId xmlns:a16="http://schemas.microsoft.com/office/drawing/2014/main" id="{4FBD58F4-0808-4B04-8243-BDE3AC5C0B3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0"/>
              <a:ext cx="4076700" cy="2343150"/>
            </a:xfrm>
            <a:prstGeom prst="rect">
              <a:avLst/>
            </a:prstGeom>
          </p:spPr>
        </p:pic>
        <p:pic>
          <p:nvPicPr>
            <p:cNvPr id="16" name="图片 15">
              <a:extLst>
                <a:ext uri="{FF2B5EF4-FFF2-40B4-BE49-F238E27FC236}">
                  <a16:creationId xmlns:a16="http://schemas.microsoft.com/office/drawing/2014/main" id="{E6EE13E7-CC9E-4EF3-81D0-452AB7023AF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8362950" y="0"/>
              <a:ext cx="3829050" cy="1543050"/>
            </a:xfrm>
            <a:prstGeom prst="rect">
              <a:avLst/>
            </a:prstGeom>
          </p:spPr>
        </p:pic>
        <p:pic>
          <p:nvPicPr>
            <p:cNvPr id="17" name="图片 16">
              <a:extLst>
                <a:ext uri="{FF2B5EF4-FFF2-40B4-BE49-F238E27FC236}">
                  <a16:creationId xmlns:a16="http://schemas.microsoft.com/office/drawing/2014/main" id="{27896A09-EC76-41B2-A103-E41AA509E0BF}"/>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0" y="3789181"/>
              <a:ext cx="12192000" cy="3105150"/>
            </a:xfrm>
            <a:prstGeom prst="rect">
              <a:avLst/>
            </a:prstGeom>
          </p:spPr>
        </p:pic>
      </p:grpSp>
      <p:sp>
        <p:nvSpPr>
          <p:cNvPr id="18" name="矩形 17">
            <a:extLst>
              <a:ext uri="{FF2B5EF4-FFF2-40B4-BE49-F238E27FC236}">
                <a16:creationId xmlns:a16="http://schemas.microsoft.com/office/drawing/2014/main" id="{75F926B5-2CBA-46AE-8E64-38134FAC3292}"/>
              </a:ext>
            </a:extLst>
          </p:cNvPr>
          <p:cNvSpPr/>
          <p:nvPr userDrawn="1"/>
        </p:nvSpPr>
        <p:spPr>
          <a:xfrm>
            <a:off x="210458" y="197418"/>
            <a:ext cx="11771085" cy="6463165"/>
          </a:xfrm>
          <a:prstGeom prst="rect">
            <a:avLst/>
          </a:prstGeom>
          <a:solidFill>
            <a:srgbClr val="FFF8E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32756722"/>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222034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0.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5.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25A7AD1-F200-4AEA-B4A2-406BFEEBFBF6}"/>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Picture 3" descr="A picture containing shape&#10;&#10;Description automatically generated">
            <a:extLst>
              <a:ext uri="{FF2B5EF4-FFF2-40B4-BE49-F238E27FC236}">
                <a16:creationId xmlns:a16="http://schemas.microsoft.com/office/drawing/2014/main" id="{ED1F1FFE-BD8C-4728-BCC0-BC27A0900F61}"/>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400175" y="419100"/>
            <a:ext cx="1066800" cy="1066800"/>
          </a:xfrm>
          <a:prstGeom prst="rect">
            <a:avLst/>
          </a:prstGeom>
        </p:spPr>
      </p:pic>
    </p:spTree>
    <p:extLst>
      <p:ext uri="{BB962C8B-B14F-4D97-AF65-F5344CB8AC3E}">
        <p14:creationId xmlns:p14="http://schemas.microsoft.com/office/powerpoint/2010/main" val="1367940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25A7AD1-F200-4AEA-B4A2-406BFEEBFBF6}"/>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Picture 3" descr="A picture containing shape&#10;&#10;Description automatically generated">
            <a:extLst>
              <a:ext uri="{FF2B5EF4-FFF2-40B4-BE49-F238E27FC236}">
                <a16:creationId xmlns:a16="http://schemas.microsoft.com/office/drawing/2014/main" id="{A6FE3491-B869-469F-AC2F-BD58AD32C02A}"/>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400175" y="419100"/>
            <a:ext cx="1066800" cy="1066800"/>
          </a:xfrm>
          <a:prstGeom prst="rect">
            <a:avLst/>
          </a:prstGeom>
        </p:spPr>
      </p:pic>
    </p:spTree>
    <p:extLst>
      <p:ext uri="{BB962C8B-B14F-4D97-AF65-F5344CB8AC3E}">
        <p14:creationId xmlns:p14="http://schemas.microsoft.com/office/powerpoint/2010/main" val="35428630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pic>
        <p:nvPicPr>
          <p:cNvPr id="5" name="Picture 4" descr="Shape&#10;&#10;Description automatically generated with medium confidence">
            <a:extLst>
              <a:ext uri="{FF2B5EF4-FFF2-40B4-BE49-F238E27FC236}">
                <a16:creationId xmlns:a16="http://schemas.microsoft.com/office/drawing/2014/main" id="{DCAFFEA6-B647-423D-A747-17E7B462EF15}"/>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606827" y="546652"/>
            <a:ext cx="1208135" cy="1208135"/>
          </a:xfrm>
          <a:prstGeom prst="rect">
            <a:avLst/>
          </a:prstGeom>
        </p:spPr>
      </p:pic>
    </p:spTree>
    <p:extLst>
      <p:ext uri="{BB962C8B-B14F-4D97-AF65-F5344CB8AC3E}">
        <p14:creationId xmlns:p14="http://schemas.microsoft.com/office/powerpoint/2010/main" val="1137570191"/>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25A7AD1-F200-4AEA-B4A2-406BFEEBFBF6}"/>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25DA1D20-0838-4C74-AD78-36BF085EC1BC}"/>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676399" y="367748"/>
            <a:ext cx="1088865" cy="1088865"/>
          </a:xfrm>
          <a:prstGeom prst="rect">
            <a:avLst/>
          </a:prstGeom>
        </p:spPr>
      </p:pic>
    </p:spTree>
    <p:extLst>
      <p:ext uri="{BB962C8B-B14F-4D97-AF65-F5344CB8AC3E}">
        <p14:creationId xmlns:p14="http://schemas.microsoft.com/office/powerpoint/2010/main" val="255962988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4C1BBF46-FF4E-40BA-8A10-741A8E27FD94}"/>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606827" y="546652"/>
            <a:ext cx="1208135" cy="1208135"/>
          </a:xfrm>
          <a:prstGeom prst="rect">
            <a:avLst/>
          </a:prstGeom>
        </p:spPr>
      </p:pic>
    </p:spTree>
    <p:extLst>
      <p:ext uri="{BB962C8B-B14F-4D97-AF65-F5344CB8AC3E}">
        <p14:creationId xmlns:p14="http://schemas.microsoft.com/office/powerpoint/2010/main" val="157521577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9.png"/><Relationship Id="rId5" Type="http://schemas.openxmlformats.org/officeDocument/2006/relationships/image" Target="../media/image4.pn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13" Type="http://schemas.microsoft.com/office/2007/relationships/hdphoto" Target="../media/hdphoto2.wdp"/><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5.png"/><Relationship Id="rId11" Type="http://schemas.openxmlformats.org/officeDocument/2006/relationships/image" Target="../media/image30.emf"/><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27.jpeg"/><Relationship Id="rId13" Type="http://schemas.microsoft.com/office/2007/relationships/hdphoto" Target="../media/hdphoto2.wdp"/><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5.png"/><Relationship Id="rId11" Type="http://schemas.openxmlformats.org/officeDocument/2006/relationships/image" Target="../media/image30.emf"/><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 Id="rId5" Type="http://schemas.openxmlformats.org/officeDocument/2006/relationships/image" Target="../media/image35.jpe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8" Type="http://schemas.openxmlformats.org/officeDocument/2006/relationships/image" Target="../media/image27.jpeg"/><Relationship Id="rId13" Type="http://schemas.microsoft.com/office/2007/relationships/hdphoto" Target="../media/hdphoto2.wdp"/><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5.png"/><Relationship Id="rId11" Type="http://schemas.openxmlformats.org/officeDocument/2006/relationships/image" Target="../media/image30.emf"/><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46.emf"/><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45.png"/><Relationship Id="rId4" Type="http://schemas.openxmlformats.org/officeDocument/2006/relationships/image" Target="../media/image30.emf"/></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27.jpeg"/><Relationship Id="rId13" Type="http://schemas.microsoft.com/office/2007/relationships/hdphoto" Target="../media/hdphoto2.wdp"/><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25.png"/><Relationship Id="rId11" Type="http://schemas.openxmlformats.org/officeDocument/2006/relationships/image" Target="../media/image30.emf"/><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D7224F75-1917-412F-995F-E763B03FC635}"/>
              </a:ext>
            </a:extLst>
          </p:cNvPr>
          <p:cNvGrpSpPr/>
          <p:nvPr/>
        </p:nvGrpSpPr>
        <p:grpSpPr>
          <a:xfrm>
            <a:off x="0" y="0"/>
            <a:ext cx="12192000" cy="2343150"/>
            <a:chOff x="0" y="0"/>
            <a:chExt cx="12192000" cy="2343150"/>
          </a:xfrm>
        </p:grpSpPr>
        <p:pic>
          <p:nvPicPr>
            <p:cNvPr id="3" name="图片 2">
              <a:extLst>
                <a:ext uri="{FF2B5EF4-FFF2-40B4-BE49-F238E27FC236}">
                  <a16:creationId xmlns:a16="http://schemas.microsoft.com/office/drawing/2014/main" id="{5247086B-9716-4BB5-8C3E-7FC4E8A1389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4076700" cy="2343150"/>
            </a:xfrm>
            <a:prstGeom prst="rect">
              <a:avLst/>
            </a:prstGeom>
          </p:spPr>
        </p:pic>
        <p:pic>
          <p:nvPicPr>
            <p:cNvPr id="4" name="图片 3">
              <a:extLst>
                <a:ext uri="{FF2B5EF4-FFF2-40B4-BE49-F238E27FC236}">
                  <a16:creationId xmlns:a16="http://schemas.microsoft.com/office/drawing/2014/main" id="{AAAE5CA1-DA7C-432C-B579-C042ED3ED1B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362950" y="0"/>
              <a:ext cx="3829050" cy="1543050"/>
            </a:xfrm>
            <a:prstGeom prst="rect">
              <a:avLst/>
            </a:prstGeom>
          </p:spPr>
        </p:pic>
      </p:grpSp>
      <p:grpSp>
        <p:nvGrpSpPr>
          <p:cNvPr id="5" name="组合 4">
            <a:extLst>
              <a:ext uri="{FF2B5EF4-FFF2-40B4-BE49-F238E27FC236}">
                <a16:creationId xmlns:a16="http://schemas.microsoft.com/office/drawing/2014/main" id="{ADC085CE-602A-4543-9CA1-8F38DEA43CE6}"/>
              </a:ext>
            </a:extLst>
          </p:cNvPr>
          <p:cNvGrpSpPr/>
          <p:nvPr/>
        </p:nvGrpSpPr>
        <p:grpSpPr>
          <a:xfrm>
            <a:off x="0" y="2724149"/>
            <a:ext cx="12192000" cy="4196989"/>
            <a:chOff x="0" y="2724149"/>
            <a:chExt cx="12192000" cy="4196989"/>
          </a:xfrm>
        </p:grpSpPr>
        <p:pic>
          <p:nvPicPr>
            <p:cNvPr id="6" name="图片 5">
              <a:extLst>
                <a:ext uri="{FF2B5EF4-FFF2-40B4-BE49-F238E27FC236}">
                  <a16:creationId xmlns:a16="http://schemas.microsoft.com/office/drawing/2014/main" id="{5FF7FE0B-C4CC-40A6-8719-5336C59EEA3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2724149"/>
              <a:ext cx="12192000" cy="4143375"/>
            </a:xfrm>
            <a:prstGeom prst="rect">
              <a:avLst/>
            </a:prstGeom>
          </p:spPr>
        </p:pic>
        <p:pic>
          <p:nvPicPr>
            <p:cNvPr id="7" name="图片 6">
              <a:extLst>
                <a:ext uri="{FF2B5EF4-FFF2-40B4-BE49-F238E27FC236}">
                  <a16:creationId xmlns:a16="http://schemas.microsoft.com/office/drawing/2014/main" id="{9D99B46D-1164-43CE-8F54-37301C07C87B}"/>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4795836"/>
              <a:ext cx="12192000" cy="1943100"/>
            </a:xfrm>
            <a:prstGeom prst="rect">
              <a:avLst/>
            </a:prstGeom>
          </p:spPr>
        </p:pic>
        <p:pic>
          <p:nvPicPr>
            <p:cNvPr id="8" name="图片 7">
              <a:extLst>
                <a:ext uri="{FF2B5EF4-FFF2-40B4-BE49-F238E27FC236}">
                  <a16:creationId xmlns:a16="http://schemas.microsoft.com/office/drawing/2014/main" id="{F32DC7E3-F26F-48B9-8C1D-0B1DDB6FA437}"/>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4577988"/>
              <a:ext cx="12192000" cy="2343150"/>
            </a:xfrm>
            <a:prstGeom prst="rect">
              <a:avLst/>
            </a:prstGeom>
          </p:spPr>
        </p:pic>
        <p:pic>
          <p:nvPicPr>
            <p:cNvPr id="9" name="图片 8">
              <a:extLst>
                <a:ext uri="{FF2B5EF4-FFF2-40B4-BE49-F238E27FC236}">
                  <a16:creationId xmlns:a16="http://schemas.microsoft.com/office/drawing/2014/main" id="{9F850D4B-1B7B-4914-A1A3-982134B03336}"/>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0" y="3789181"/>
              <a:ext cx="12192000" cy="3105150"/>
            </a:xfrm>
            <a:prstGeom prst="rect">
              <a:avLst/>
            </a:prstGeom>
          </p:spPr>
        </p:pic>
      </p:grpSp>
      <p:pic>
        <p:nvPicPr>
          <p:cNvPr id="13" name="图片 12">
            <a:extLst>
              <a:ext uri="{FF2B5EF4-FFF2-40B4-BE49-F238E27FC236}">
                <a16:creationId xmlns:a16="http://schemas.microsoft.com/office/drawing/2014/main" id="{B76AEA14-9B2B-412D-B815-CA5DD928317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943630" y="847196"/>
            <a:ext cx="6925417" cy="5354104"/>
          </a:xfrm>
          <a:prstGeom prst="rect">
            <a:avLst/>
          </a:prstGeom>
        </p:spPr>
      </p:pic>
      <p:sp>
        <p:nvSpPr>
          <p:cNvPr id="27" name="Rectangle: Rounded Corners 26">
            <a:extLst>
              <a:ext uri="{FF2B5EF4-FFF2-40B4-BE49-F238E27FC236}">
                <a16:creationId xmlns:a16="http://schemas.microsoft.com/office/drawing/2014/main" id="{EE6DCCA7-2F5E-4C34-83D2-809690702507}"/>
              </a:ext>
            </a:extLst>
          </p:cNvPr>
          <p:cNvSpPr/>
          <p:nvPr/>
        </p:nvSpPr>
        <p:spPr>
          <a:xfrm>
            <a:off x="1056640" y="1351280"/>
            <a:ext cx="10322560" cy="44196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8" name="Picture 27">
            <a:extLst>
              <a:ext uri="{FF2B5EF4-FFF2-40B4-BE49-F238E27FC236}">
                <a16:creationId xmlns:a16="http://schemas.microsoft.com/office/drawing/2014/main" id="{19BEDEE0-3B7E-4664-B81C-F9D54597843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645457" y="1986925"/>
            <a:ext cx="3212870" cy="646232"/>
          </a:xfrm>
          <a:prstGeom prst="rect">
            <a:avLst/>
          </a:prstGeom>
        </p:spPr>
      </p:pic>
      <p:pic>
        <p:nvPicPr>
          <p:cNvPr id="32" name="Picture 31">
            <a:extLst>
              <a:ext uri="{FF2B5EF4-FFF2-40B4-BE49-F238E27FC236}">
                <a16:creationId xmlns:a16="http://schemas.microsoft.com/office/drawing/2014/main" id="{BEF4791F-5C4D-4D92-A26D-ADAD9798851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398624" y="2847234"/>
            <a:ext cx="9394750" cy="1639966"/>
          </a:xfrm>
          <a:prstGeom prst="rect">
            <a:avLst/>
          </a:prstGeom>
        </p:spPr>
      </p:pic>
      <p:pic>
        <p:nvPicPr>
          <p:cNvPr id="34" name="Picture 33">
            <a:extLst>
              <a:ext uri="{FF2B5EF4-FFF2-40B4-BE49-F238E27FC236}">
                <a16:creationId xmlns:a16="http://schemas.microsoft.com/office/drawing/2014/main" id="{0C39E30F-09CC-42CA-A806-0380BAB2E31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125615" y="4402523"/>
            <a:ext cx="2408129" cy="1072989"/>
          </a:xfrm>
          <a:prstGeom prst="rect">
            <a:avLst/>
          </a:prstGeom>
        </p:spPr>
      </p:pic>
    </p:spTree>
    <p:extLst>
      <p:ext uri="{BB962C8B-B14F-4D97-AF65-F5344CB8AC3E}">
        <p14:creationId xmlns:p14="http://schemas.microsoft.com/office/powerpoint/2010/main" val="3691286118"/>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1EA316-D0B5-4346-84AB-610C9EE2615E}"/>
              </a:ext>
            </a:extLst>
          </p:cNvPr>
          <p:cNvSpPr txBox="1"/>
          <p:nvPr/>
        </p:nvSpPr>
        <p:spPr>
          <a:xfrm>
            <a:off x="2382519" y="416560"/>
            <a:ext cx="742696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Hoàn</a:t>
            </a:r>
            <a:r>
              <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thành</a:t>
            </a:r>
            <a:r>
              <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Phiếu</a:t>
            </a:r>
            <a:r>
              <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học</a:t>
            </a:r>
            <a:r>
              <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tập</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D6FBB053-22BA-416E-A5DB-12BE365D1962}"/>
              </a:ext>
            </a:extLst>
          </p:cNvPr>
          <p:cNvGraphicFramePr>
            <a:graphicFrameLocks noGrp="1"/>
          </p:cNvGraphicFramePr>
          <p:nvPr>
            <p:extLst>
              <p:ext uri="{D42A27DB-BD31-4B8C-83A1-F6EECF244321}">
                <p14:modId xmlns:p14="http://schemas.microsoft.com/office/powerpoint/2010/main" val="1389102243"/>
              </p:ext>
            </p:extLst>
          </p:nvPr>
        </p:nvGraphicFramePr>
        <p:xfrm>
          <a:off x="2050779" y="1595120"/>
          <a:ext cx="8090441" cy="2806192"/>
        </p:xfrm>
        <a:graphic>
          <a:graphicData uri="http://schemas.openxmlformats.org/drawingml/2006/table">
            <a:tbl>
              <a:tblPr firstRow="1" firstCol="1" bandRow="1">
                <a:tableStyleId>{9DCAF9ED-07DC-4A11-8D7F-57B35C25682E}</a:tableStyleId>
              </a:tblPr>
              <a:tblGrid>
                <a:gridCol w="1498373">
                  <a:extLst>
                    <a:ext uri="{9D8B030D-6E8A-4147-A177-3AD203B41FA5}">
                      <a16:colId xmlns:a16="http://schemas.microsoft.com/office/drawing/2014/main" val="3370933225"/>
                    </a:ext>
                  </a:extLst>
                </a:gridCol>
                <a:gridCol w="3933229">
                  <a:extLst>
                    <a:ext uri="{9D8B030D-6E8A-4147-A177-3AD203B41FA5}">
                      <a16:colId xmlns:a16="http://schemas.microsoft.com/office/drawing/2014/main" val="339813459"/>
                    </a:ext>
                  </a:extLst>
                </a:gridCol>
                <a:gridCol w="2658839">
                  <a:extLst>
                    <a:ext uri="{9D8B030D-6E8A-4147-A177-3AD203B41FA5}">
                      <a16:colId xmlns:a16="http://schemas.microsoft.com/office/drawing/2014/main" val="3796392856"/>
                    </a:ext>
                  </a:extLst>
                </a:gridCol>
              </a:tblGrid>
              <a:tr h="843280">
                <a:tc>
                  <a:txBody>
                    <a:bodyPr/>
                    <a:lstStyle/>
                    <a:p>
                      <a:pPr marL="0" marR="0" algn="ctr">
                        <a:lnSpc>
                          <a:spcPct val="115000"/>
                        </a:lnSpc>
                        <a:spcBef>
                          <a:spcPts val="0"/>
                        </a:spcBef>
                        <a:spcAft>
                          <a:spcPts val="0"/>
                        </a:spcAft>
                      </a:pPr>
                      <a:r>
                        <a:rPr lang="nl-NL" sz="2800" b="1" dirty="0">
                          <a:effectLst/>
                          <a:latin typeface="Calibri" panose="020F0502020204030204" pitchFamily="34" charset="0"/>
                          <a:cs typeface="Calibri" panose="020F0502020204030204" pitchFamily="34" charset="0"/>
                        </a:rPr>
                        <a:t>Hình</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nl-NL" sz="2800" b="1" dirty="0">
                          <a:effectLst/>
                          <a:latin typeface="Calibri" panose="020F0502020204030204" pitchFamily="34" charset="0"/>
                          <a:cs typeface="Calibri" panose="020F0502020204030204" pitchFamily="34" charset="0"/>
                        </a:rPr>
                        <a:t>Sản phẩm</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nl-NL" sz="2800" b="1" dirty="0">
                          <a:effectLst/>
                          <a:latin typeface="Calibri" panose="020F0502020204030204" pitchFamily="34" charset="0"/>
                          <a:ea typeface="Times New Roman" panose="02020603050405020304" pitchFamily="18" charset="0"/>
                          <a:cs typeface="Calibri" panose="020F0502020204030204" pitchFamily="34" charset="0"/>
                        </a:rPr>
                        <a:t>Ích lợi</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4206579"/>
                  </a:ext>
                </a:extLst>
              </a:tr>
              <a:tr h="484071">
                <a:tc>
                  <a:txBody>
                    <a:bodyPr/>
                    <a:lstStyle/>
                    <a:p>
                      <a:pPr marL="0" marR="0" algn="ctr">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2</a:t>
                      </a:r>
                      <a:endParaRPr lang="en-US" sz="28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800" b="1" dirty="0">
                          <a:effectLst/>
                          <a:latin typeface="Calibri" panose="020F0502020204030204" pitchFamily="34" charset="0"/>
                          <a:cs typeface="Calibri" panose="020F0502020204030204" pitchFamily="34" charset="0"/>
                        </a:rPr>
                        <a:t> </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 </a:t>
                      </a:r>
                      <a:endParaRPr lang="en-US" sz="28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1826544"/>
                  </a:ext>
                </a:extLst>
              </a:tr>
              <a:tr h="484071">
                <a:tc>
                  <a:txBody>
                    <a:bodyPr/>
                    <a:lstStyle/>
                    <a:p>
                      <a:pPr marL="0" marR="0" algn="ctr">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3</a:t>
                      </a:r>
                      <a:endParaRPr lang="en-US" sz="28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 </a:t>
                      </a:r>
                      <a:endParaRPr lang="en-US" sz="28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800" b="1" dirty="0">
                          <a:effectLst/>
                          <a:latin typeface="Calibri" panose="020F0502020204030204" pitchFamily="34" charset="0"/>
                          <a:cs typeface="Calibri" panose="020F0502020204030204" pitchFamily="34" charset="0"/>
                        </a:rPr>
                        <a:t> </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3009164"/>
                  </a:ext>
                </a:extLst>
              </a:tr>
              <a:tr h="484071">
                <a:tc>
                  <a:txBody>
                    <a:bodyPr/>
                    <a:lstStyle/>
                    <a:p>
                      <a:pPr marL="0" marR="0" algn="ctr">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4</a:t>
                      </a:r>
                      <a:endParaRPr lang="en-US" sz="28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 </a:t>
                      </a:r>
                      <a:endParaRPr lang="en-US" sz="28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800" b="1" dirty="0">
                          <a:effectLst/>
                          <a:latin typeface="Calibri" panose="020F0502020204030204" pitchFamily="34" charset="0"/>
                          <a:cs typeface="Calibri" panose="020F0502020204030204" pitchFamily="34" charset="0"/>
                        </a:rPr>
                        <a:t> </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7711051"/>
                  </a:ext>
                </a:extLst>
              </a:tr>
              <a:tr h="484071">
                <a:tc>
                  <a:txBody>
                    <a:bodyPr/>
                    <a:lstStyle/>
                    <a:p>
                      <a:pPr marL="0" marR="0" algn="ctr">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5</a:t>
                      </a:r>
                      <a:endParaRPr lang="en-US" sz="28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 </a:t>
                      </a:r>
                      <a:endParaRPr lang="en-US" sz="28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800" b="1" dirty="0">
                          <a:effectLst/>
                          <a:latin typeface="Calibri" panose="020F0502020204030204" pitchFamily="34" charset="0"/>
                          <a:cs typeface="Calibri" panose="020F0502020204030204" pitchFamily="34" charset="0"/>
                        </a:rPr>
                        <a:t> </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0711153"/>
                  </a:ext>
                </a:extLst>
              </a:tr>
            </a:tbl>
          </a:graphicData>
        </a:graphic>
      </p:graphicFrame>
    </p:spTree>
    <p:extLst>
      <p:ext uri="{BB962C8B-B14F-4D97-AF65-F5344CB8AC3E}">
        <p14:creationId xmlns:p14="http://schemas.microsoft.com/office/powerpoint/2010/main" val="2334826414"/>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D574FC-09FB-4EDE-8B0A-04876622AD3E}"/>
              </a:ext>
            </a:extLst>
          </p:cNvPr>
          <p:cNvPicPr>
            <a:picLocks noChangeAspect="1"/>
          </p:cNvPicPr>
          <p:nvPr/>
        </p:nvPicPr>
        <p:blipFill>
          <a:blip r:embed="rId2"/>
          <a:stretch>
            <a:fillRect/>
          </a:stretch>
        </p:blipFill>
        <p:spPr>
          <a:xfrm>
            <a:off x="1033035" y="408772"/>
            <a:ext cx="9926503" cy="5858464"/>
          </a:xfrm>
          <a:prstGeom prst="rect">
            <a:avLst/>
          </a:prstGeom>
        </p:spPr>
      </p:pic>
    </p:spTree>
    <p:extLst>
      <p:ext uri="{BB962C8B-B14F-4D97-AF65-F5344CB8AC3E}">
        <p14:creationId xmlns:p14="http://schemas.microsoft.com/office/powerpoint/2010/main" val="3412496920"/>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ECC2F0D-E7A0-45F6-91FC-DE8118A38645}"/>
              </a:ext>
            </a:extLst>
          </p:cNvPr>
          <p:cNvSpPr/>
          <p:nvPr/>
        </p:nvSpPr>
        <p:spPr>
          <a:xfrm>
            <a:off x="1412240" y="315477"/>
            <a:ext cx="10322460" cy="584775"/>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en-US" sz="3200" b="1" kern="0" dirty="0">
                <a:solidFill>
                  <a:srgbClr val="FF0000"/>
                </a:solidFill>
                <a:latin typeface="Calibri" panose="020F0502020204030204" pitchFamily="34" charset="0"/>
                <a:cs typeface="Calibri" panose="020F0502020204030204" pitchFamily="34" charset="0"/>
              </a:rPr>
              <a:t>3. </a:t>
            </a:r>
            <a:r>
              <a:rPr lang="en-US" sz="3200" b="1" kern="0" dirty="0" err="1">
                <a:solidFill>
                  <a:srgbClr val="FF0000"/>
                </a:solidFill>
                <a:latin typeface="Calibri" panose="020F0502020204030204" pitchFamily="34" charset="0"/>
                <a:cs typeface="Calibri" panose="020F0502020204030204" pitchFamily="34" charset="0"/>
              </a:rPr>
              <a:t>Kể</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tên</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một</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số</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hoạt</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động</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sản</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xuất</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thủ</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công</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mà</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em</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biết</a:t>
            </a:r>
            <a:endParaRPr kumimoji="0" lang="vi-VN" sz="32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3A875E17-EC3E-40CE-B5A6-B044C1BB2705}"/>
              </a:ext>
            </a:extLst>
          </p:cNvPr>
          <p:cNvGrpSpPr/>
          <p:nvPr/>
        </p:nvGrpSpPr>
        <p:grpSpPr>
          <a:xfrm>
            <a:off x="866568" y="3098255"/>
            <a:ext cx="3197033" cy="2541270"/>
            <a:chOff x="781262" y="3217613"/>
            <a:chExt cx="4761331" cy="3855641"/>
          </a:xfrm>
        </p:grpSpPr>
        <p:pic>
          <p:nvPicPr>
            <p:cNvPr id="9" name="Picture 8">
              <a:extLst>
                <a:ext uri="{FF2B5EF4-FFF2-40B4-BE49-F238E27FC236}">
                  <a16:creationId xmlns:a16="http://schemas.microsoft.com/office/drawing/2014/main" id="{4160EE28-E97A-42DD-B2D3-A4685FB4E5B5}"/>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94398" y="3217613"/>
              <a:ext cx="4567569" cy="2877015"/>
            </a:xfrm>
            <a:prstGeom prst="ellipse">
              <a:avLst/>
            </a:prstGeom>
            <a:ln w="57150">
              <a:solidFill>
                <a:schemeClr val="bg1"/>
              </a:solidFill>
            </a:ln>
            <a:effectLst>
              <a:outerShdw blurRad="50800" dist="38100" dir="2700000" algn="tl" rotWithShape="0">
                <a:prstClr val="black">
                  <a:alpha val="40000"/>
                </a:prstClr>
              </a:outerShdw>
            </a:effectLst>
          </p:spPr>
        </p:pic>
        <p:sp>
          <p:nvSpPr>
            <p:cNvPr id="10" name="Rectangle: Rounded Corners 9">
              <a:extLst>
                <a:ext uri="{FF2B5EF4-FFF2-40B4-BE49-F238E27FC236}">
                  <a16:creationId xmlns:a16="http://schemas.microsoft.com/office/drawing/2014/main" id="{93259BF5-8215-4813-94AF-BE57D8C6C651}"/>
                </a:ext>
              </a:extLst>
            </p:cNvPr>
            <p:cNvSpPr/>
            <p:nvPr/>
          </p:nvSpPr>
          <p:spPr>
            <a:xfrm>
              <a:off x="781262" y="5959495"/>
              <a:ext cx="4761331" cy="11137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Thảo</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luận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cặp</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đôi</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1" name="Speech Bubble: Rectangle with Corners Rounded 10">
            <a:extLst>
              <a:ext uri="{FF2B5EF4-FFF2-40B4-BE49-F238E27FC236}">
                <a16:creationId xmlns:a16="http://schemas.microsoft.com/office/drawing/2014/main" id="{B0D30E9B-612B-43BF-9B00-6A88533F8745}"/>
              </a:ext>
            </a:extLst>
          </p:cNvPr>
          <p:cNvSpPr/>
          <p:nvPr/>
        </p:nvSpPr>
        <p:spPr>
          <a:xfrm>
            <a:off x="4348480" y="1790084"/>
            <a:ext cx="6045200" cy="1077218"/>
          </a:xfrm>
          <a:prstGeom prst="wedgeRoundRectCallout">
            <a:avLst>
              <a:gd name="adj1" fmla="val -47892"/>
              <a:gd name="adj2" fmla="val 70045"/>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latin typeface="Calibri" panose="020F0502020204030204" pitchFamily="34" charset="0"/>
                <a:cs typeface="Calibri" panose="020F0502020204030204" pitchFamily="34" charset="0"/>
              </a:rPr>
              <a:t>Kể</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tên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một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số</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hoạt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động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sản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xuất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thủ</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công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mà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em</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biết</a:t>
            </a:r>
            <a:r>
              <a:rPr lang="en-US" sz="3200" b="1" dirty="0">
                <a:latin typeface="Calibri" panose="020F0502020204030204" pitchFamily="34" charset="0"/>
                <a:cs typeface="Calibri" panose="020F0502020204030204" pitchFamily="34" charset="0"/>
              </a:rPr>
              <a:t>. </a:t>
            </a:r>
          </a:p>
        </p:txBody>
      </p:sp>
      <p:sp>
        <p:nvSpPr>
          <p:cNvPr id="12" name="Speech Bubble: Rectangle with Corners Rounded 11">
            <a:extLst>
              <a:ext uri="{FF2B5EF4-FFF2-40B4-BE49-F238E27FC236}">
                <a16:creationId xmlns:a16="http://schemas.microsoft.com/office/drawing/2014/main" id="{80ADAA61-C093-4405-874D-E691017A0CB0}"/>
              </a:ext>
            </a:extLst>
          </p:cNvPr>
          <p:cNvSpPr/>
          <p:nvPr/>
        </p:nvSpPr>
        <p:spPr>
          <a:xfrm>
            <a:off x="4348480" y="3537857"/>
            <a:ext cx="7179491" cy="1583216"/>
          </a:xfrm>
          <a:prstGeom prst="wedgeRoundRectCallout">
            <a:avLst>
              <a:gd name="adj1" fmla="val -47892"/>
              <a:gd name="adj2" fmla="val 70045"/>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libri" panose="020F0502020204030204" pitchFamily="34" charset="0"/>
                <a:cs typeface="Calibri" panose="020F0502020204030204" pitchFamily="34" charset="0"/>
              </a:rPr>
              <a:t>L</a:t>
            </a:r>
            <a:r>
              <a:rPr lang="vi-VN" sz="3200" b="1" dirty="0">
                <a:latin typeface="Calibri" panose="020F0502020204030204" pitchFamily="34" charset="0"/>
                <a:cs typeface="Calibri" panose="020F0502020204030204" pitchFamily="34" charset="0"/>
              </a:rPr>
              <a:t>ần lượt nói tên một hoạt động sản xuất thủ công cùng với một sản phẩm của hoạt động đó.</a:t>
            </a:r>
            <a:endParaRPr lang="en-US"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3993034"/>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21438" y="1055084"/>
            <a:ext cx="2116968" cy="2316093"/>
          </a:xfrm>
          <a:prstGeom prst="rect">
            <a:avLst/>
          </a:prstGeom>
          <a:noFill/>
          <a:ln>
            <a:noFill/>
          </a:ln>
        </p:spPr>
      </p:pic>
      <p:pic>
        <p:nvPicPr>
          <p:cNvPr id="63" name="Google Shape;63;p1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1"/>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cstate="email">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16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rot="5400000">
            <a:off x="7993574" y="2764083"/>
            <a:ext cx="5936516"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Ghi</a:t>
            </a:r>
            <a:r>
              <a:rPr kumimoji="0" lang="en-US" sz="10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 </a:t>
            </a:r>
            <a:r>
              <a:rPr kumimoji="0" lang="en-US" sz="10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nhớ</a:t>
            </a:r>
            <a:endParaRPr kumimoji="0" lang="en-US" sz="10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10" name="Text Box 29"/>
          <p:cNvSpPr txBox="1">
            <a:spLocks noChangeArrowheads="1"/>
          </p:cNvSpPr>
          <p:nvPr/>
        </p:nvSpPr>
        <p:spPr bwMode="auto">
          <a:xfrm>
            <a:off x="1046480" y="1923803"/>
            <a:ext cx="81240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gn="just">
              <a:spcBef>
                <a:spcPct val="50000"/>
              </a:spcBef>
              <a:defRPr/>
            </a:pPr>
            <a:r>
              <a:rPr lang="vi-VN" altLang="en-US" sz="3000" b="1" dirty="0">
                <a:solidFill>
                  <a:srgbClr val="002060"/>
                </a:solidFill>
                <a:latin typeface="Calibri" panose="020F0502020204030204" pitchFamily="34" charset="0"/>
                <a:cs typeface="Calibri" panose="020F0502020204030204" pitchFamily="34" charset="0"/>
              </a:rPr>
              <a:t>Có nhiều ngành nghề thủ công như: nghề gốm sứ, nghề làm chiếu, nghề dệt vải, nghề nón lá, nghề mây tre đan, ... </a:t>
            </a:r>
            <a:endParaRPr kumimoji="0" lang="en-US" altLang="en-US" sz="3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 name="Text Box 29">
            <a:extLst>
              <a:ext uri="{FF2B5EF4-FFF2-40B4-BE49-F238E27FC236}">
                <a16:creationId xmlns:a16="http://schemas.microsoft.com/office/drawing/2014/main" id="{3E91475F-9B06-46A2-87DC-4BC3BF32870A}"/>
              </a:ext>
            </a:extLst>
          </p:cNvPr>
          <p:cNvSpPr txBox="1">
            <a:spLocks noChangeArrowheads="1"/>
          </p:cNvSpPr>
          <p:nvPr/>
        </p:nvSpPr>
        <p:spPr bwMode="auto">
          <a:xfrm>
            <a:off x="1046479" y="3905003"/>
            <a:ext cx="81240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gn="just">
              <a:spcBef>
                <a:spcPct val="50000"/>
              </a:spcBef>
              <a:defRPr/>
            </a:pPr>
            <a:r>
              <a:rPr lang="vi-VN" altLang="en-US" sz="3000" b="1" dirty="0">
                <a:solidFill>
                  <a:srgbClr val="002060"/>
                </a:solidFill>
                <a:latin typeface="Calibri" panose="020F0502020204030204" pitchFamily="34" charset="0"/>
                <a:cs typeface="Calibri" panose="020F0502020204030204" pitchFamily="34" charset="0"/>
              </a:rPr>
              <a:t>Các sản phẩm thủ công truyền thống thường được sản xuất ở các làng nghề thủ công. Nhiều sản phẩm thủ công nổi tiếng đã được xuất khẩu ra nước ngoài.</a:t>
            </a:r>
            <a:endParaRPr kumimoji="0" lang="en-US" altLang="en-US" sz="3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7623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p:cTn id="15"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p:cTn id="2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allAtOnce"/>
      <p:bldP spid="4"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140E5F-9DB5-4512-8BD2-8E478B582740}"/>
              </a:ext>
            </a:extLst>
          </p:cNvPr>
          <p:cNvPicPr>
            <a:picLocks noChangeAspect="1"/>
          </p:cNvPicPr>
          <p:nvPr/>
        </p:nvPicPr>
        <p:blipFill>
          <a:blip r:embed="rId2"/>
          <a:stretch>
            <a:fillRect/>
          </a:stretch>
        </p:blipFill>
        <p:spPr>
          <a:xfrm>
            <a:off x="355917" y="436244"/>
            <a:ext cx="2191703" cy="965835"/>
          </a:xfrm>
          <a:prstGeom prst="rect">
            <a:avLst/>
          </a:prstGeom>
        </p:spPr>
      </p:pic>
      <p:sp>
        <p:nvSpPr>
          <p:cNvPr id="30" name="Rectangles 77828">
            <a:extLst>
              <a:ext uri="{FF2B5EF4-FFF2-40B4-BE49-F238E27FC236}">
                <a16:creationId xmlns:a16="http://schemas.microsoft.com/office/drawing/2014/main" id="{4922D540-01BE-4825-B107-FC7F72EE6C91}"/>
              </a:ext>
            </a:extLst>
          </p:cNvPr>
          <p:cNvSpPr/>
          <p:nvPr/>
        </p:nvSpPr>
        <p:spPr>
          <a:xfrm>
            <a:off x="1371601" y="1895937"/>
            <a:ext cx="9120606" cy="2308324"/>
          </a:xfrm>
          <a:custGeom>
            <a:avLst/>
            <a:gdLst>
              <a:gd name="connsiteX0" fmla="*/ 0 w 9120606"/>
              <a:gd name="connsiteY0" fmla="*/ 0 h 2308324"/>
              <a:gd name="connsiteX1" fmla="*/ 478832 w 9120606"/>
              <a:gd name="connsiteY1" fmla="*/ 0 h 2308324"/>
              <a:gd name="connsiteX2" fmla="*/ 866458 w 9120606"/>
              <a:gd name="connsiteY2" fmla="*/ 0 h 2308324"/>
              <a:gd name="connsiteX3" fmla="*/ 1162877 w 9120606"/>
              <a:gd name="connsiteY3" fmla="*/ 0 h 2308324"/>
              <a:gd name="connsiteX4" fmla="*/ 1824121 w 9120606"/>
              <a:gd name="connsiteY4" fmla="*/ 0 h 2308324"/>
              <a:gd name="connsiteX5" fmla="*/ 2120541 w 9120606"/>
              <a:gd name="connsiteY5" fmla="*/ 0 h 2308324"/>
              <a:gd name="connsiteX6" fmla="*/ 2416961 w 9120606"/>
              <a:gd name="connsiteY6" fmla="*/ 0 h 2308324"/>
              <a:gd name="connsiteX7" fmla="*/ 2713380 w 9120606"/>
              <a:gd name="connsiteY7" fmla="*/ 0 h 2308324"/>
              <a:gd name="connsiteX8" fmla="*/ 3192212 w 9120606"/>
              <a:gd name="connsiteY8" fmla="*/ 0 h 2308324"/>
              <a:gd name="connsiteX9" fmla="*/ 3944662 w 9120606"/>
              <a:gd name="connsiteY9" fmla="*/ 0 h 2308324"/>
              <a:gd name="connsiteX10" fmla="*/ 4605906 w 9120606"/>
              <a:gd name="connsiteY10" fmla="*/ 0 h 2308324"/>
              <a:gd name="connsiteX11" fmla="*/ 4902326 w 9120606"/>
              <a:gd name="connsiteY11" fmla="*/ 0 h 2308324"/>
              <a:gd name="connsiteX12" fmla="*/ 5472364 w 9120606"/>
              <a:gd name="connsiteY12" fmla="*/ 0 h 2308324"/>
              <a:gd name="connsiteX13" fmla="*/ 5768783 w 9120606"/>
              <a:gd name="connsiteY13" fmla="*/ 0 h 2308324"/>
              <a:gd name="connsiteX14" fmla="*/ 6430027 w 9120606"/>
              <a:gd name="connsiteY14" fmla="*/ 0 h 2308324"/>
              <a:gd name="connsiteX15" fmla="*/ 7000065 w 9120606"/>
              <a:gd name="connsiteY15" fmla="*/ 0 h 2308324"/>
              <a:gd name="connsiteX16" fmla="*/ 7387691 w 9120606"/>
              <a:gd name="connsiteY16" fmla="*/ 0 h 2308324"/>
              <a:gd name="connsiteX17" fmla="*/ 7866523 w 9120606"/>
              <a:gd name="connsiteY17" fmla="*/ 0 h 2308324"/>
              <a:gd name="connsiteX18" fmla="*/ 8345354 w 9120606"/>
              <a:gd name="connsiteY18" fmla="*/ 0 h 2308324"/>
              <a:gd name="connsiteX19" fmla="*/ 9120606 w 9120606"/>
              <a:gd name="connsiteY19" fmla="*/ 0 h 2308324"/>
              <a:gd name="connsiteX20" fmla="*/ 9120606 w 9120606"/>
              <a:gd name="connsiteY20" fmla="*/ 600164 h 2308324"/>
              <a:gd name="connsiteX21" fmla="*/ 9120606 w 9120606"/>
              <a:gd name="connsiteY21" fmla="*/ 1200328 h 2308324"/>
              <a:gd name="connsiteX22" fmla="*/ 9120606 w 9120606"/>
              <a:gd name="connsiteY22" fmla="*/ 1800493 h 2308324"/>
              <a:gd name="connsiteX23" fmla="*/ 9120606 w 9120606"/>
              <a:gd name="connsiteY23" fmla="*/ 2308324 h 2308324"/>
              <a:gd name="connsiteX24" fmla="*/ 8824186 w 9120606"/>
              <a:gd name="connsiteY24" fmla="*/ 2308324 h 2308324"/>
              <a:gd name="connsiteX25" fmla="*/ 8436561 w 9120606"/>
              <a:gd name="connsiteY25" fmla="*/ 2308324 h 2308324"/>
              <a:gd name="connsiteX26" fmla="*/ 8048935 w 9120606"/>
              <a:gd name="connsiteY26" fmla="*/ 2308324 h 2308324"/>
              <a:gd name="connsiteX27" fmla="*/ 7478897 w 9120606"/>
              <a:gd name="connsiteY27" fmla="*/ 2308324 h 2308324"/>
              <a:gd name="connsiteX28" fmla="*/ 6908859 w 9120606"/>
              <a:gd name="connsiteY28" fmla="*/ 2308324 h 2308324"/>
              <a:gd name="connsiteX29" fmla="*/ 6430027 w 9120606"/>
              <a:gd name="connsiteY29" fmla="*/ 2308324 h 2308324"/>
              <a:gd name="connsiteX30" fmla="*/ 5768783 w 9120606"/>
              <a:gd name="connsiteY30" fmla="*/ 2308324 h 2308324"/>
              <a:gd name="connsiteX31" fmla="*/ 5289951 w 9120606"/>
              <a:gd name="connsiteY31" fmla="*/ 2308324 h 2308324"/>
              <a:gd name="connsiteX32" fmla="*/ 4811120 w 9120606"/>
              <a:gd name="connsiteY32" fmla="*/ 2308324 h 2308324"/>
              <a:gd name="connsiteX33" fmla="*/ 4514700 w 9120606"/>
              <a:gd name="connsiteY33" fmla="*/ 2308324 h 2308324"/>
              <a:gd name="connsiteX34" fmla="*/ 3944662 w 9120606"/>
              <a:gd name="connsiteY34" fmla="*/ 2308324 h 2308324"/>
              <a:gd name="connsiteX35" fmla="*/ 3192212 w 9120606"/>
              <a:gd name="connsiteY35" fmla="*/ 2308324 h 2308324"/>
              <a:gd name="connsiteX36" fmla="*/ 2530968 w 9120606"/>
              <a:gd name="connsiteY36" fmla="*/ 2308324 h 2308324"/>
              <a:gd name="connsiteX37" fmla="*/ 2143342 w 9120606"/>
              <a:gd name="connsiteY37" fmla="*/ 2308324 h 2308324"/>
              <a:gd name="connsiteX38" fmla="*/ 1664511 w 9120606"/>
              <a:gd name="connsiteY38" fmla="*/ 2308324 h 2308324"/>
              <a:gd name="connsiteX39" fmla="*/ 912061 w 9120606"/>
              <a:gd name="connsiteY39" fmla="*/ 2308324 h 2308324"/>
              <a:gd name="connsiteX40" fmla="*/ 0 w 9120606"/>
              <a:gd name="connsiteY40" fmla="*/ 2308324 h 2308324"/>
              <a:gd name="connsiteX41" fmla="*/ 0 w 9120606"/>
              <a:gd name="connsiteY41" fmla="*/ 1731243 h 2308324"/>
              <a:gd name="connsiteX42" fmla="*/ 0 w 9120606"/>
              <a:gd name="connsiteY42" fmla="*/ 1131079 h 2308324"/>
              <a:gd name="connsiteX43" fmla="*/ 0 w 9120606"/>
              <a:gd name="connsiteY43" fmla="*/ 623247 h 2308324"/>
              <a:gd name="connsiteX44" fmla="*/ 0 w 9120606"/>
              <a:gd name="connsiteY44"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120606" h="2308324" fill="none" extrusionOk="0">
                <a:moveTo>
                  <a:pt x="0" y="0"/>
                </a:moveTo>
                <a:cubicBezTo>
                  <a:pt x="232339" y="-50478"/>
                  <a:pt x="346406" y="2831"/>
                  <a:pt x="478832" y="0"/>
                </a:cubicBezTo>
                <a:cubicBezTo>
                  <a:pt x="611258" y="-2831"/>
                  <a:pt x="773056" y="14970"/>
                  <a:pt x="866458" y="0"/>
                </a:cubicBezTo>
                <a:cubicBezTo>
                  <a:pt x="959860" y="-14970"/>
                  <a:pt x="1049526" y="579"/>
                  <a:pt x="1162877" y="0"/>
                </a:cubicBezTo>
                <a:cubicBezTo>
                  <a:pt x="1276228" y="-579"/>
                  <a:pt x="1646359" y="5684"/>
                  <a:pt x="1824121" y="0"/>
                </a:cubicBezTo>
                <a:cubicBezTo>
                  <a:pt x="2001883" y="-5684"/>
                  <a:pt x="1988258" y="34144"/>
                  <a:pt x="2120541" y="0"/>
                </a:cubicBezTo>
                <a:cubicBezTo>
                  <a:pt x="2252824" y="-34144"/>
                  <a:pt x="2305814" y="20648"/>
                  <a:pt x="2416961" y="0"/>
                </a:cubicBezTo>
                <a:cubicBezTo>
                  <a:pt x="2528108" y="-20648"/>
                  <a:pt x="2585242" y="17702"/>
                  <a:pt x="2713380" y="0"/>
                </a:cubicBezTo>
                <a:cubicBezTo>
                  <a:pt x="2841518" y="-17702"/>
                  <a:pt x="3040159" y="32399"/>
                  <a:pt x="3192212" y="0"/>
                </a:cubicBezTo>
                <a:cubicBezTo>
                  <a:pt x="3344265" y="-32399"/>
                  <a:pt x="3751344" y="32039"/>
                  <a:pt x="3944662" y="0"/>
                </a:cubicBezTo>
                <a:cubicBezTo>
                  <a:pt x="4137980" y="-32039"/>
                  <a:pt x="4379017" y="71343"/>
                  <a:pt x="4605906" y="0"/>
                </a:cubicBezTo>
                <a:cubicBezTo>
                  <a:pt x="4832795" y="-71343"/>
                  <a:pt x="4779443" y="10565"/>
                  <a:pt x="4902326" y="0"/>
                </a:cubicBezTo>
                <a:cubicBezTo>
                  <a:pt x="5025209" y="-10565"/>
                  <a:pt x="5287222" y="41882"/>
                  <a:pt x="5472364" y="0"/>
                </a:cubicBezTo>
                <a:cubicBezTo>
                  <a:pt x="5657506" y="-41882"/>
                  <a:pt x="5658509" y="7885"/>
                  <a:pt x="5768783" y="0"/>
                </a:cubicBezTo>
                <a:cubicBezTo>
                  <a:pt x="5879057" y="-7885"/>
                  <a:pt x="6250779" y="14597"/>
                  <a:pt x="6430027" y="0"/>
                </a:cubicBezTo>
                <a:cubicBezTo>
                  <a:pt x="6609275" y="-14597"/>
                  <a:pt x="6740233" y="66182"/>
                  <a:pt x="7000065" y="0"/>
                </a:cubicBezTo>
                <a:cubicBezTo>
                  <a:pt x="7259897" y="-66182"/>
                  <a:pt x="7256262" y="38728"/>
                  <a:pt x="7387691" y="0"/>
                </a:cubicBezTo>
                <a:cubicBezTo>
                  <a:pt x="7519120" y="-38728"/>
                  <a:pt x="7710895" y="40139"/>
                  <a:pt x="7866523" y="0"/>
                </a:cubicBezTo>
                <a:cubicBezTo>
                  <a:pt x="8022151" y="-40139"/>
                  <a:pt x="8212841" y="34736"/>
                  <a:pt x="8345354" y="0"/>
                </a:cubicBezTo>
                <a:cubicBezTo>
                  <a:pt x="8477867" y="-34736"/>
                  <a:pt x="8838016" y="91924"/>
                  <a:pt x="9120606" y="0"/>
                </a:cubicBezTo>
                <a:cubicBezTo>
                  <a:pt x="9152658" y="294000"/>
                  <a:pt x="9074595" y="350184"/>
                  <a:pt x="9120606" y="600164"/>
                </a:cubicBezTo>
                <a:cubicBezTo>
                  <a:pt x="9166617" y="850144"/>
                  <a:pt x="9062664" y="1003721"/>
                  <a:pt x="9120606" y="1200328"/>
                </a:cubicBezTo>
                <a:cubicBezTo>
                  <a:pt x="9178548" y="1396935"/>
                  <a:pt x="9049660" y="1516013"/>
                  <a:pt x="9120606" y="1800493"/>
                </a:cubicBezTo>
                <a:cubicBezTo>
                  <a:pt x="9191552" y="2084974"/>
                  <a:pt x="9101556" y="2081984"/>
                  <a:pt x="9120606" y="2308324"/>
                </a:cubicBezTo>
                <a:cubicBezTo>
                  <a:pt x="9054733" y="2335158"/>
                  <a:pt x="8905606" y="2276435"/>
                  <a:pt x="8824186" y="2308324"/>
                </a:cubicBezTo>
                <a:cubicBezTo>
                  <a:pt x="8742766" y="2340213"/>
                  <a:pt x="8529578" y="2287743"/>
                  <a:pt x="8436561" y="2308324"/>
                </a:cubicBezTo>
                <a:cubicBezTo>
                  <a:pt x="8343545" y="2328905"/>
                  <a:pt x="8164188" y="2296566"/>
                  <a:pt x="8048935" y="2308324"/>
                </a:cubicBezTo>
                <a:cubicBezTo>
                  <a:pt x="7933682" y="2320082"/>
                  <a:pt x="7613986" y="2290791"/>
                  <a:pt x="7478897" y="2308324"/>
                </a:cubicBezTo>
                <a:cubicBezTo>
                  <a:pt x="7343808" y="2325857"/>
                  <a:pt x="7175454" y="2291430"/>
                  <a:pt x="6908859" y="2308324"/>
                </a:cubicBezTo>
                <a:cubicBezTo>
                  <a:pt x="6642264" y="2325218"/>
                  <a:pt x="6533389" y="2255653"/>
                  <a:pt x="6430027" y="2308324"/>
                </a:cubicBezTo>
                <a:cubicBezTo>
                  <a:pt x="6326665" y="2360995"/>
                  <a:pt x="5940937" y="2237861"/>
                  <a:pt x="5768783" y="2308324"/>
                </a:cubicBezTo>
                <a:cubicBezTo>
                  <a:pt x="5596629" y="2378787"/>
                  <a:pt x="5466663" y="2287186"/>
                  <a:pt x="5289951" y="2308324"/>
                </a:cubicBezTo>
                <a:cubicBezTo>
                  <a:pt x="5113239" y="2329462"/>
                  <a:pt x="4949421" y="2263111"/>
                  <a:pt x="4811120" y="2308324"/>
                </a:cubicBezTo>
                <a:cubicBezTo>
                  <a:pt x="4672819" y="2353537"/>
                  <a:pt x="4655621" y="2279683"/>
                  <a:pt x="4514700" y="2308324"/>
                </a:cubicBezTo>
                <a:cubicBezTo>
                  <a:pt x="4373779" y="2336965"/>
                  <a:pt x="4167375" y="2305361"/>
                  <a:pt x="3944662" y="2308324"/>
                </a:cubicBezTo>
                <a:cubicBezTo>
                  <a:pt x="3721949" y="2311287"/>
                  <a:pt x="3431461" y="2235740"/>
                  <a:pt x="3192212" y="2308324"/>
                </a:cubicBezTo>
                <a:cubicBezTo>
                  <a:pt x="2952963" y="2380908"/>
                  <a:pt x="2750569" y="2303018"/>
                  <a:pt x="2530968" y="2308324"/>
                </a:cubicBezTo>
                <a:cubicBezTo>
                  <a:pt x="2311367" y="2313630"/>
                  <a:pt x="2295803" y="2270400"/>
                  <a:pt x="2143342" y="2308324"/>
                </a:cubicBezTo>
                <a:cubicBezTo>
                  <a:pt x="1990881" y="2346248"/>
                  <a:pt x="1782259" y="2272190"/>
                  <a:pt x="1664511" y="2308324"/>
                </a:cubicBezTo>
                <a:cubicBezTo>
                  <a:pt x="1546763" y="2344458"/>
                  <a:pt x="1154136" y="2256324"/>
                  <a:pt x="912061" y="2308324"/>
                </a:cubicBezTo>
                <a:cubicBezTo>
                  <a:pt x="669986" y="2360324"/>
                  <a:pt x="344569" y="2261121"/>
                  <a:pt x="0" y="2308324"/>
                </a:cubicBezTo>
                <a:cubicBezTo>
                  <a:pt x="-46595" y="2157158"/>
                  <a:pt x="66843" y="1966693"/>
                  <a:pt x="0" y="1731243"/>
                </a:cubicBezTo>
                <a:cubicBezTo>
                  <a:pt x="-66843" y="1495793"/>
                  <a:pt x="28923" y="1281637"/>
                  <a:pt x="0" y="1131079"/>
                </a:cubicBezTo>
                <a:cubicBezTo>
                  <a:pt x="-28923" y="980521"/>
                  <a:pt x="46718" y="821780"/>
                  <a:pt x="0" y="623247"/>
                </a:cubicBezTo>
                <a:cubicBezTo>
                  <a:pt x="-46718" y="424714"/>
                  <a:pt x="66926" y="306354"/>
                  <a:pt x="0" y="0"/>
                </a:cubicBezTo>
                <a:close/>
              </a:path>
              <a:path w="9120606" h="2308324" stroke="0" extrusionOk="0">
                <a:moveTo>
                  <a:pt x="0" y="0"/>
                </a:moveTo>
                <a:cubicBezTo>
                  <a:pt x="162883" y="-53115"/>
                  <a:pt x="298961" y="22310"/>
                  <a:pt x="478832" y="0"/>
                </a:cubicBezTo>
                <a:cubicBezTo>
                  <a:pt x="658703" y="-22310"/>
                  <a:pt x="773736" y="19079"/>
                  <a:pt x="866458" y="0"/>
                </a:cubicBezTo>
                <a:cubicBezTo>
                  <a:pt x="959180" y="-19079"/>
                  <a:pt x="1065577" y="23701"/>
                  <a:pt x="1254083" y="0"/>
                </a:cubicBezTo>
                <a:cubicBezTo>
                  <a:pt x="1442590" y="-23701"/>
                  <a:pt x="1528427" y="42411"/>
                  <a:pt x="1641709" y="0"/>
                </a:cubicBezTo>
                <a:cubicBezTo>
                  <a:pt x="1754991" y="-42411"/>
                  <a:pt x="1862668" y="6058"/>
                  <a:pt x="1938129" y="0"/>
                </a:cubicBezTo>
                <a:cubicBezTo>
                  <a:pt x="2013590" y="-6058"/>
                  <a:pt x="2369742" y="17569"/>
                  <a:pt x="2508167" y="0"/>
                </a:cubicBezTo>
                <a:cubicBezTo>
                  <a:pt x="2646592" y="-17569"/>
                  <a:pt x="2872955" y="21726"/>
                  <a:pt x="3169411" y="0"/>
                </a:cubicBezTo>
                <a:cubicBezTo>
                  <a:pt x="3465867" y="-21726"/>
                  <a:pt x="3499586" y="2848"/>
                  <a:pt x="3739448" y="0"/>
                </a:cubicBezTo>
                <a:cubicBezTo>
                  <a:pt x="3979310" y="-2848"/>
                  <a:pt x="4094260" y="64919"/>
                  <a:pt x="4400692" y="0"/>
                </a:cubicBezTo>
                <a:cubicBezTo>
                  <a:pt x="4707124" y="-64919"/>
                  <a:pt x="4846169" y="17743"/>
                  <a:pt x="4970730" y="0"/>
                </a:cubicBezTo>
                <a:cubicBezTo>
                  <a:pt x="5095291" y="-17743"/>
                  <a:pt x="5496051" y="41253"/>
                  <a:pt x="5723180" y="0"/>
                </a:cubicBezTo>
                <a:cubicBezTo>
                  <a:pt x="5950309" y="-41253"/>
                  <a:pt x="6104572" y="52869"/>
                  <a:pt x="6475630" y="0"/>
                </a:cubicBezTo>
                <a:cubicBezTo>
                  <a:pt x="6846688" y="-52869"/>
                  <a:pt x="7026123" y="14960"/>
                  <a:pt x="7228080" y="0"/>
                </a:cubicBezTo>
                <a:cubicBezTo>
                  <a:pt x="7430037" y="-14960"/>
                  <a:pt x="7670344" y="74212"/>
                  <a:pt x="7889324" y="0"/>
                </a:cubicBezTo>
                <a:cubicBezTo>
                  <a:pt x="8108304" y="-74212"/>
                  <a:pt x="8235928" y="41289"/>
                  <a:pt x="8459362" y="0"/>
                </a:cubicBezTo>
                <a:cubicBezTo>
                  <a:pt x="8682796" y="-41289"/>
                  <a:pt x="8873946" y="49726"/>
                  <a:pt x="9120606" y="0"/>
                </a:cubicBezTo>
                <a:cubicBezTo>
                  <a:pt x="9156950" y="256810"/>
                  <a:pt x="9084303" y="379694"/>
                  <a:pt x="9120606" y="553998"/>
                </a:cubicBezTo>
                <a:cubicBezTo>
                  <a:pt x="9156909" y="728302"/>
                  <a:pt x="9099264" y="881432"/>
                  <a:pt x="9120606" y="1061829"/>
                </a:cubicBezTo>
                <a:cubicBezTo>
                  <a:pt x="9141948" y="1242226"/>
                  <a:pt x="9097739" y="1463701"/>
                  <a:pt x="9120606" y="1569660"/>
                </a:cubicBezTo>
                <a:cubicBezTo>
                  <a:pt x="9143473" y="1675619"/>
                  <a:pt x="9034082" y="2087628"/>
                  <a:pt x="9120606" y="2308324"/>
                </a:cubicBezTo>
                <a:cubicBezTo>
                  <a:pt x="8907444" y="2327415"/>
                  <a:pt x="8788024" y="2257905"/>
                  <a:pt x="8641774" y="2308324"/>
                </a:cubicBezTo>
                <a:cubicBezTo>
                  <a:pt x="8495524" y="2358743"/>
                  <a:pt x="8253695" y="2249347"/>
                  <a:pt x="8071736" y="2308324"/>
                </a:cubicBezTo>
                <a:cubicBezTo>
                  <a:pt x="7889777" y="2367301"/>
                  <a:pt x="7683366" y="2246241"/>
                  <a:pt x="7319286" y="2308324"/>
                </a:cubicBezTo>
                <a:cubicBezTo>
                  <a:pt x="6955206" y="2370407"/>
                  <a:pt x="7000673" y="2295218"/>
                  <a:pt x="6840455" y="2308324"/>
                </a:cubicBezTo>
                <a:cubicBezTo>
                  <a:pt x="6680237" y="2321430"/>
                  <a:pt x="6572284" y="2288194"/>
                  <a:pt x="6361623" y="2308324"/>
                </a:cubicBezTo>
                <a:cubicBezTo>
                  <a:pt x="6150962" y="2328454"/>
                  <a:pt x="5956064" y="2266320"/>
                  <a:pt x="5700379" y="2308324"/>
                </a:cubicBezTo>
                <a:cubicBezTo>
                  <a:pt x="5444694" y="2350328"/>
                  <a:pt x="5113127" y="2305875"/>
                  <a:pt x="4947929" y="2308324"/>
                </a:cubicBezTo>
                <a:cubicBezTo>
                  <a:pt x="4782731" y="2310773"/>
                  <a:pt x="4532994" y="2272299"/>
                  <a:pt x="4195479" y="2308324"/>
                </a:cubicBezTo>
                <a:cubicBezTo>
                  <a:pt x="3857964" y="2344349"/>
                  <a:pt x="3862805" y="2263787"/>
                  <a:pt x="3716647" y="2308324"/>
                </a:cubicBezTo>
                <a:cubicBezTo>
                  <a:pt x="3570489" y="2352861"/>
                  <a:pt x="3414675" y="2292799"/>
                  <a:pt x="3146609" y="2308324"/>
                </a:cubicBezTo>
                <a:cubicBezTo>
                  <a:pt x="2878543" y="2323849"/>
                  <a:pt x="2931064" y="2277145"/>
                  <a:pt x="2850189" y="2308324"/>
                </a:cubicBezTo>
                <a:cubicBezTo>
                  <a:pt x="2769314" y="2339503"/>
                  <a:pt x="2561133" y="2300676"/>
                  <a:pt x="2462564" y="2308324"/>
                </a:cubicBezTo>
                <a:cubicBezTo>
                  <a:pt x="2363996" y="2315972"/>
                  <a:pt x="1979214" y="2278076"/>
                  <a:pt x="1801320" y="2308324"/>
                </a:cubicBezTo>
                <a:cubicBezTo>
                  <a:pt x="1623426" y="2338572"/>
                  <a:pt x="1476815" y="2300380"/>
                  <a:pt x="1322488" y="2308324"/>
                </a:cubicBezTo>
                <a:cubicBezTo>
                  <a:pt x="1168161" y="2316268"/>
                  <a:pt x="1085963" y="2298618"/>
                  <a:pt x="934862" y="2308324"/>
                </a:cubicBezTo>
                <a:cubicBezTo>
                  <a:pt x="783761" y="2318030"/>
                  <a:pt x="208070" y="2248861"/>
                  <a:pt x="0" y="2308324"/>
                </a:cubicBezTo>
                <a:cubicBezTo>
                  <a:pt x="-58509" y="2075715"/>
                  <a:pt x="29649" y="2029076"/>
                  <a:pt x="0" y="1800493"/>
                </a:cubicBezTo>
                <a:cubicBezTo>
                  <a:pt x="-29649" y="1571910"/>
                  <a:pt x="71754" y="1470919"/>
                  <a:pt x="0" y="1177245"/>
                </a:cubicBezTo>
                <a:cubicBezTo>
                  <a:pt x="-71754" y="883571"/>
                  <a:pt x="35883" y="805808"/>
                  <a:pt x="0" y="553998"/>
                </a:cubicBezTo>
                <a:cubicBezTo>
                  <a:pt x="-35883" y="302188"/>
                  <a:pt x="11986" y="221981"/>
                  <a:pt x="0" y="0"/>
                </a:cubicBezTo>
                <a:close/>
              </a:path>
            </a:pathLst>
          </a:custGeom>
          <a:solidFill>
            <a:schemeClr val="bg1">
              <a:lumMod val="20000"/>
              <a:lumOff val="80000"/>
              <a:alpha val="62000"/>
            </a:schemeClr>
          </a:solidFill>
          <a:ln w="38100">
            <a:solidFill>
              <a:schemeClr val="accent1"/>
            </a:solidFill>
            <a:extLst>
              <a:ext uri="{C807C97D-BFC1-408E-A445-0C87EB9F89A2}">
                <ask:lineSketchStyleProps xmlns:ask="http://schemas.microsoft.com/office/drawing/2018/sketchyshapes" xmlns="" sd="4000302496">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accent1"/>
          </a:fontRef>
        </p:style>
        <p:txBody>
          <a:bodyPr wrap="square">
            <a:spAutoFit/>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pPr algn="just"/>
            <a:r>
              <a:rPr lang="en-US" sz="3600" b="1" dirty="0" err="1">
                <a:solidFill>
                  <a:srgbClr val="121212"/>
                </a:solidFill>
              </a:rPr>
              <a:t>Việt</a:t>
            </a:r>
            <a:r>
              <a:rPr lang="en-US" sz="3600" b="1" dirty="0">
                <a:solidFill>
                  <a:srgbClr val="121212"/>
                </a:solidFill>
              </a:rPr>
              <a:t> Nam </a:t>
            </a:r>
            <a:r>
              <a:rPr lang="en-US" sz="3600" b="1" dirty="0" err="1">
                <a:solidFill>
                  <a:srgbClr val="121212"/>
                </a:solidFill>
              </a:rPr>
              <a:t>có</a:t>
            </a:r>
            <a:r>
              <a:rPr lang="en-US" sz="3600" b="1" dirty="0">
                <a:solidFill>
                  <a:srgbClr val="121212"/>
                </a:solidFill>
              </a:rPr>
              <a:t> </a:t>
            </a:r>
            <a:r>
              <a:rPr lang="en-US" sz="3600" b="1" dirty="0" err="1">
                <a:solidFill>
                  <a:srgbClr val="121212"/>
                </a:solidFill>
              </a:rPr>
              <a:t>rất</a:t>
            </a:r>
            <a:r>
              <a:rPr lang="en-US" sz="3600" b="1" dirty="0">
                <a:solidFill>
                  <a:srgbClr val="121212"/>
                </a:solidFill>
              </a:rPr>
              <a:t> </a:t>
            </a:r>
            <a:r>
              <a:rPr lang="en-US" sz="3600" b="1" dirty="0" err="1">
                <a:solidFill>
                  <a:srgbClr val="121212"/>
                </a:solidFill>
              </a:rPr>
              <a:t>nhiều</a:t>
            </a:r>
            <a:r>
              <a:rPr lang="en-US" sz="3600" b="1" dirty="0">
                <a:solidFill>
                  <a:srgbClr val="121212"/>
                </a:solidFill>
              </a:rPr>
              <a:t> </a:t>
            </a:r>
            <a:r>
              <a:rPr lang="en-US" sz="3600" b="1" dirty="0" err="1">
                <a:solidFill>
                  <a:srgbClr val="121212"/>
                </a:solidFill>
              </a:rPr>
              <a:t>sản</a:t>
            </a:r>
            <a:r>
              <a:rPr lang="en-US" sz="3600" b="1" dirty="0">
                <a:solidFill>
                  <a:srgbClr val="121212"/>
                </a:solidFill>
              </a:rPr>
              <a:t> </a:t>
            </a:r>
            <a:r>
              <a:rPr lang="en-US" sz="3600" b="1" dirty="0" err="1">
                <a:solidFill>
                  <a:srgbClr val="121212"/>
                </a:solidFill>
              </a:rPr>
              <a:t>phẩm</a:t>
            </a:r>
            <a:r>
              <a:rPr lang="en-US" sz="3600" b="1" dirty="0">
                <a:solidFill>
                  <a:srgbClr val="121212"/>
                </a:solidFill>
              </a:rPr>
              <a:t> </a:t>
            </a:r>
            <a:r>
              <a:rPr lang="en-US" sz="3600" b="1" dirty="0" err="1">
                <a:solidFill>
                  <a:srgbClr val="121212"/>
                </a:solidFill>
              </a:rPr>
              <a:t>thủ</a:t>
            </a:r>
            <a:r>
              <a:rPr lang="en-US" sz="3600" b="1" dirty="0">
                <a:solidFill>
                  <a:srgbClr val="121212"/>
                </a:solidFill>
              </a:rPr>
              <a:t> </a:t>
            </a:r>
            <a:r>
              <a:rPr lang="en-US" sz="3600" b="1" dirty="0" err="1">
                <a:solidFill>
                  <a:srgbClr val="121212"/>
                </a:solidFill>
              </a:rPr>
              <a:t>công</a:t>
            </a:r>
            <a:r>
              <a:rPr lang="en-US" sz="3600" b="1" dirty="0">
                <a:solidFill>
                  <a:srgbClr val="121212"/>
                </a:solidFill>
              </a:rPr>
              <a:t> </a:t>
            </a:r>
            <a:r>
              <a:rPr lang="en-US" sz="3600" b="1" dirty="0" err="1">
                <a:solidFill>
                  <a:srgbClr val="121212"/>
                </a:solidFill>
              </a:rPr>
              <a:t>nổi</a:t>
            </a:r>
            <a:r>
              <a:rPr lang="en-US" sz="3600" b="1" dirty="0">
                <a:solidFill>
                  <a:srgbClr val="121212"/>
                </a:solidFill>
              </a:rPr>
              <a:t> </a:t>
            </a:r>
            <a:r>
              <a:rPr lang="en-US" sz="3600" b="1" dirty="0" err="1">
                <a:solidFill>
                  <a:srgbClr val="121212"/>
                </a:solidFill>
              </a:rPr>
              <a:t>tiếng</a:t>
            </a:r>
            <a:r>
              <a:rPr lang="en-US" sz="3600" b="1" dirty="0">
                <a:solidFill>
                  <a:srgbClr val="121212"/>
                </a:solidFill>
              </a:rPr>
              <a:t> </a:t>
            </a:r>
            <a:r>
              <a:rPr lang="en-US" sz="3600" b="1" dirty="0" err="1">
                <a:solidFill>
                  <a:srgbClr val="121212"/>
                </a:solidFill>
              </a:rPr>
              <a:t>như</a:t>
            </a:r>
            <a:r>
              <a:rPr lang="en-US" sz="3600" b="1" dirty="0">
                <a:solidFill>
                  <a:srgbClr val="121212"/>
                </a:solidFill>
              </a:rPr>
              <a:t> </a:t>
            </a:r>
            <a:r>
              <a:rPr lang="en-US" sz="3600" b="1" dirty="0" err="1">
                <a:solidFill>
                  <a:srgbClr val="121212"/>
                </a:solidFill>
              </a:rPr>
              <a:t>gốm</a:t>
            </a:r>
            <a:r>
              <a:rPr lang="en-US" sz="3600" b="1" dirty="0">
                <a:solidFill>
                  <a:srgbClr val="121212"/>
                </a:solidFill>
              </a:rPr>
              <a:t> </a:t>
            </a:r>
            <a:r>
              <a:rPr lang="en-US" sz="3600" b="1" dirty="0" err="1">
                <a:solidFill>
                  <a:srgbClr val="121212"/>
                </a:solidFill>
              </a:rPr>
              <a:t>sứ</a:t>
            </a:r>
            <a:r>
              <a:rPr lang="en-US" sz="3600" b="1" dirty="0">
                <a:solidFill>
                  <a:srgbClr val="121212"/>
                </a:solidFill>
              </a:rPr>
              <a:t> </a:t>
            </a:r>
            <a:r>
              <a:rPr lang="en-US" sz="3600" b="1" dirty="0" err="1">
                <a:solidFill>
                  <a:srgbClr val="121212"/>
                </a:solidFill>
              </a:rPr>
              <a:t>Bát</a:t>
            </a:r>
            <a:r>
              <a:rPr lang="en-US" sz="3600" b="1" dirty="0">
                <a:solidFill>
                  <a:srgbClr val="121212"/>
                </a:solidFill>
              </a:rPr>
              <a:t> </a:t>
            </a:r>
            <a:r>
              <a:rPr lang="en-US" sz="3600" b="1" dirty="0" err="1">
                <a:solidFill>
                  <a:srgbClr val="121212"/>
                </a:solidFill>
              </a:rPr>
              <a:t>Tràng</a:t>
            </a:r>
            <a:r>
              <a:rPr lang="en-US" sz="3600" b="1" dirty="0">
                <a:solidFill>
                  <a:srgbClr val="121212"/>
                </a:solidFill>
              </a:rPr>
              <a:t>, </a:t>
            </a:r>
            <a:r>
              <a:rPr lang="en-US" sz="3600" b="1" dirty="0" err="1">
                <a:solidFill>
                  <a:srgbClr val="121212"/>
                </a:solidFill>
              </a:rPr>
              <a:t>gốm</a:t>
            </a:r>
            <a:r>
              <a:rPr lang="en-US" sz="3600" b="1" dirty="0">
                <a:solidFill>
                  <a:srgbClr val="121212"/>
                </a:solidFill>
              </a:rPr>
              <a:t> </a:t>
            </a:r>
            <a:r>
              <a:rPr lang="en-US" sz="3600" b="1" dirty="0" err="1">
                <a:solidFill>
                  <a:srgbClr val="121212"/>
                </a:solidFill>
              </a:rPr>
              <a:t>sứ</a:t>
            </a:r>
            <a:r>
              <a:rPr lang="en-US" sz="3600" b="1" dirty="0">
                <a:solidFill>
                  <a:srgbClr val="121212"/>
                </a:solidFill>
              </a:rPr>
              <a:t> Chu </a:t>
            </a:r>
            <a:r>
              <a:rPr lang="en-US" sz="3600" b="1" dirty="0" err="1">
                <a:solidFill>
                  <a:srgbClr val="121212"/>
                </a:solidFill>
              </a:rPr>
              <a:t>Đậu</a:t>
            </a:r>
            <a:r>
              <a:rPr lang="en-US" sz="3600" b="1" dirty="0">
                <a:solidFill>
                  <a:srgbClr val="121212"/>
                </a:solidFill>
              </a:rPr>
              <a:t>, </a:t>
            </a:r>
            <a:r>
              <a:rPr lang="en-US" sz="3600" b="1" dirty="0" err="1">
                <a:solidFill>
                  <a:srgbClr val="121212"/>
                </a:solidFill>
              </a:rPr>
              <a:t>lụa</a:t>
            </a:r>
            <a:r>
              <a:rPr lang="en-US" sz="3600" b="1" dirty="0">
                <a:solidFill>
                  <a:srgbClr val="121212"/>
                </a:solidFill>
              </a:rPr>
              <a:t> </a:t>
            </a:r>
            <a:r>
              <a:rPr lang="en-US" sz="3600" b="1" dirty="0" err="1">
                <a:solidFill>
                  <a:srgbClr val="121212"/>
                </a:solidFill>
              </a:rPr>
              <a:t>Vạn</a:t>
            </a:r>
            <a:r>
              <a:rPr lang="en-US" sz="3600" b="1" dirty="0">
                <a:solidFill>
                  <a:srgbClr val="121212"/>
                </a:solidFill>
              </a:rPr>
              <a:t> </a:t>
            </a:r>
            <a:r>
              <a:rPr lang="en-US" sz="3600" b="1" dirty="0" err="1">
                <a:solidFill>
                  <a:srgbClr val="121212"/>
                </a:solidFill>
              </a:rPr>
              <a:t>Phúc</a:t>
            </a:r>
            <a:r>
              <a:rPr lang="en-US" sz="3600" b="1" dirty="0">
                <a:solidFill>
                  <a:srgbClr val="121212"/>
                </a:solidFill>
              </a:rPr>
              <a:t>, </a:t>
            </a:r>
            <a:r>
              <a:rPr lang="en-US" sz="3600" b="1" dirty="0" err="1">
                <a:solidFill>
                  <a:srgbClr val="121212"/>
                </a:solidFill>
              </a:rPr>
              <a:t>vải</a:t>
            </a:r>
            <a:r>
              <a:rPr lang="en-US" sz="3600" b="1" dirty="0">
                <a:solidFill>
                  <a:srgbClr val="121212"/>
                </a:solidFill>
              </a:rPr>
              <a:t> </a:t>
            </a:r>
            <a:r>
              <a:rPr lang="en-US" sz="3600" b="1" dirty="0" err="1">
                <a:solidFill>
                  <a:srgbClr val="121212"/>
                </a:solidFill>
              </a:rPr>
              <a:t>thổ</a:t>
            </a:r>
            <a:r>
              <a:rPr lang="en-US" sz="3600" b="1" dirty="0">
                <a:solidFill>
                  <a:srgbClr val="121212"/>
                </a:solidFill>
              </a:rPr>
              <a:t> </a:t>
            </a:r>
            <a:r>
              <a:rPr lang="en-US" sz="3600" b="1" dirty="0" err="1">
                <a:solidFill>
                  <a:srgbClr val="121212"/>
                </a:solidFill>
              </a:rPr>
              <a:t>cẩm</a:t>
            </a:r>
            <a:r>
              <a:rPr lang="en-US" sz="3600" b="1" dirty="0">
                <a:solidFill>
                  <a:srgbClr val="121212"/>
                </a:solidFill>
              </a:rPr>
              <a:t>, </a:t>
            </a:r>
            <a:r>
              <a:rPr lang="en-US" sz="3600" b="1" dirty="0" err="1">
                <a:solidFill>
                  <a:srgbClr val="121212"/>
                </a:solidFill>
              </a:rPr>
              <a:t>các</a:t>
            </a:r>
            <a:r>
              <a:rPr lang="en-US" sz="3600" b="1" dirty="0">
                <a:solidFill>
                  <a:srgbClr val="121212"/>
                </a:solidFill>
              </a:rPr>
              <a:t> </a:t>
            </a:r>
            <a:r>
              <a:rPr lang="en-US" sz="3600" b="1" dirty="0" err="1">
                <a:solidFill>
                  <a:srgbClr val="121212"/>
                </a:solidFill>
              </a:rPr>
              <a:t>mặt</a:t>
            </a:r>
            <a:r>
              <a:rPr lang="en-US" sz="3600" b="1" dirty="0">
                <a:solidFill>
                  <a:srgbClr val="121212"/>
                </a:solidFill>
              </a:rPr>
              <a:t> </a:t>
            </a:r>
            <a:r>
              <a:rPr lang="en-US" sz="3600" b="1" dirty="0" err="1">
                <a:solidFill>
                  <a:srgbClr val="121212"/>
                </a:solidFill>
              </a:rPr>
              <a:t>hàng</a:t>
            </a:r>
            <a:r>
              <a:rPr lang="en-US" sz="3600" b="1" dirty="0">
                <a:solidFill>
                  <a:srgbClr val="121212"/>
                </a:solidFill>
              </a:rPr>
              <a:t> </a:t>
            </a:r>
            <a:r>
              <a:rPr lang="en-US" sz="3600" b="1" dirty="0" err="1">
                <a:solidFill>
                  <a:srgbClr val="121212"/>
                </a:solidFill>
              </a:rPr>
              <a:t>mây</a:t>
            </a:r>
            <a:r>
              <a:rPr lang="en-US" sz="3600" b="1" dirty="0">
                <a:solidFill>
                  <a:srgbClr val="121212"/>
                </a:solidFill>
              </a:rPr>
              <a:t>, </a:t>
            </a:r>
            <a:r>
              <a:rPr lang="en-US" sz="3600" b="1" dirty="0" err="1">
                <a:solidFill>
                  <a:srgbClr val="121212"/>
                </a:solidFill>
              </a:rPr>
              <a:t>tre</a:t>
            </a:r>
            <a:r>
              <a:rPr lang="en-US" sz="3600" b="1" dirty="0">
                <a:solidFill>
                  <a:srgbClr val="121212"/>
                </a:solidFill>
              </a:rPr>
              <a:t> </a:t>
            </a:r>
            <a:r>
              <a:rPr lang="en-US" sz="3600" b="1" dirty="0" err="1">
                <a:solidFill>
                  <a:srgbClr val="121212"/>
                </a:solidFill>
              </a:rPr>
              <a:t>đan</a:t>
            </a:r>
            <a:r>
              <a:rPr lang="en-US" sz="3600" b="1" dirty="0">
                <a:solidFill>
                  <a:srgbClr val="121212"/>
                </a:solidFill>
              </a:rPr>
              <a:t>….</a:t>
            </a:r>
            <a:endParaRPr sz="3600" b="1" dirty="0">
              <a:solidFill>
                <a:srgbClr val="121212"/>
              </a:solidFill>
            </a:endParaRPr>
          </a:p>
        </p:txBody>
      </p:sp>
    </p:spTree>
    <p:extLst>
      <p:ext uri="{BB962C8B-B14F-4D97-AF65-F5344CB8AC3E}">
        <p14:creationId xmlns:p14="http://schemas.microsoft.com/office/powerpoint/2010/main" val="1646087453"/>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83D4C1E-1EDE-4C28-AE90-9BF37A301CC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5162052" y="3272588"/>
            <a:ext cx="6105382" cy="35854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FD75D9E-32EC-45E2-ADB8-5D9FC77B9D8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noFill/>
          <a:extLst>
            <a:ext uri="{909E8E84-426E-40DD-AFC4-6F175D3DCCD1}">
              <a14:hiddenFill xmlns:a14="http://schemas.microsoft.com/office/drawing/2010/main">
                <a:solidFill>
                  <a:srgbClr val="FFFFFF"/>
                </a:solidFill>
              </a14:hiddenFill>
            </a:ext>
          </a:extLst>
        </p:spPr>
      </p:pic>
      <p:sp>
        <p:nvSpPr>
          <p:cNvPr id="2063" name="Rectangle 2056">
            <a:extLst>
              <a:ext uri="{FF2B5EF4-FFF2-40B4-BE49-F238E27FC236}">
                <a16:creationId xmlns:a16="http://schemas.microsoft.com/office/drawing/2014/main" id="{73EDB3DA-AEF0-428A-A317-C42827E6C8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8302" y="0"/>
            <a:ext cx="3809132" cy="31169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064" name="Rectangle 2058">
            <a:extLst>
              <a:ext uri="{FF2B5EF4-FFF2-40B4-BE49-F238E27FC236}">
                <a16:creationId xmlns:a16="http://schemas.microsoft.com/office/drawing/2014/main" id="{4A06AD8B-0227-4FF6-AEB4-C66C5A5398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065" name="Rectangle 2060">
            <a:extLst>
              <a:ext uri="{FF2B5EF4-FFF2-40B4-BE49-F238E27FC236}">
                <a16:creationId xmlns:a16="http://schemas.microsoft.com/office/drawing/2014/main" id="{5DFACEB2-7564-4FB9-B739-C2CE339BA3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465C2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TextBox 1">
            <a:extLst>
              <a:ext uri="{FF2B5EF4-FFF2-40B4-BE49-F238E27FC236}">
                <a16:creationId xmlns:a16="http://schemas.microsoft.com/office/drawing/2014/main" id="{019D5420-613A-4742-B673-158C7AD6E30C}"/>
              </a:ext>
            </a:extLst>
          </p:cNvPr>
          <p:cNvSpPr txBox="1"/>
          <p:nvPr/>
        </p:nvSpPr>
        <p:spPr>
          <a:xfrm>
            <a:off x="1219200" y="4480560"/>
            <a:ext cx="312928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Nunito black" pitchFamily="2" charset="0"/>
                <a:ea typeface="+mn-ea"/>
                <a:cs typeface="+mn-cs"/>
              </a:rPr>
              <a:t>Lụa</a:t>
            </a:r>
            <a:r>
              <a:rPr kumimoji="0" lang="en-US" sz="44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4400" b="0" i="0" u="none" strike="noStrike" kern="1200" cap="none" spc="0" normalizeH="0" baseline="0" noProof="0" dirty="0" err="1">
                <a:ln>
                  <a:noFill/>
                </a:ln>
                <a:solidFill>
                  <a:srgbClr val="FF0000"/>
                </a:solidFill>
                <a:effectLst/>
                <a:uLnTx/>
                <a:uFillTx/>
                <a:latin typeface="Nunito black" pitchFamily="2" charset="0"/>
                <a:ea typeface="+mn-ea"/>
                <a:cs typeface="+mn-cs"/>
              </a:rPr>
              <a:t>Vạn</a:t>
            </a:r>
            <a:r>
              <a:rPr kumimoji="0" lang="en-US" sz="44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4400" b="0" i="0" u="none" strike="noStrike" kern="1200" cap="none" spc="0" normalizeH="0" baseline="0" noProof="0" dirty="0" err="1">
                <a:ln>
                  <a:noFill/>
                </a:ln>
                <a:solidFill>
                  <a:srgbClr val="FF0000"/>
                </a:solidFill>
                <a:effectLst/>
                <a:uLnTx/>
                <a:uFillTx/>
                <a:latin typeface="Nunito black" pitchFamily="2" charset="0"/>
                <a:ea typeface="+mn-ea"/>
                <a:cs typeface="+mn-cs"/>
              </a:rPr>
              <a:t>Phúc</a:t>
            </a:r>
            <a:endParaRPr kumimoji="0" lang="en-US" sz="44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328042798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Thủ phủ gốm sứ Bát Tràng rộn ràng Tết Nhâm Dần | baoninhbinh.org.vn">
            <a:extLst>
              <a:ext uri="{FF2B5EF4-FFF2-40B4-BE49-F238E27FC236}">
                <a16:creationId xmlns:a16="http://schemas.microsoft.com/office/drawing/2014/main" id="{883D4C1E-1EDE-4C28-AE90-9BF37A301CC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3"/>
          <a:stretch/>
        </p:blipFill>
        <p:spPr bwMode="auto">
          <a:xfrm>
            <a:off x="5162052" y="3272588"/>
            <a:ext cx="6105382" cy="35854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hững nét đặc trưng của gốm sứ Bát Tràng | Cửa hàng Minh Long">
            <a:extLst>
              <a:ext uri="{FF2B5EF4-FFF2-40B4-BE49-F238E27FC236}">
                <a16:creationId xmlns:a16="http://schemas.microsoft.com/office/drawing/2014/main" id="{BFD75D9E-32EC-45E2-ADB8-5D9FC77B9D8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noFill/>
          <a:extLst>
            <a:ext uri="{909E8E84-426E-40DD-AFC4-6F175D3DCCD1}">
              <a14:hiddenFill xmlns:a14="http://schemas.microsoft.com/office/drawing/2010/main">
                <a:solidFill>
                  <a:srgbClr val="FFFFFF"/>
                </a:solidFill>
              </a14:hiddenFill>
            </a:ext>
          </a:extLst>
        </p:spPr>
      </p:pic>
      <p:sp>
        <p:nvSpPr>
          <p:cNvPr id="2063" name="Rectangle 2056">
            <a:extLst>
              <a:ext uri="{FF2B5EF4-FFF2-40B4-BE49-F238E27FC236}">
                <a16:creationId xmlns:a16="http://schemas.microsoft.com/office/drawing/2014/main" id="{73EDB3DA-AEF0-428A-A317-C42827E6C8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8302" y="0"/>
            <a:ext cx="3809132" cy="31169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58">
            <a:extLst>
              <a:ext uri="{FF2B5EF4-FFF2-40B4-BE49-F238E27FC236}">
                <a16:creationId xmlns:a16="http://schemas.microsoft.com/office/drawing/2014/main" id="{4A06AD8B-0227-4FF6-AEB4-C66C5A5398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60">
            <a:extLst>
              <a:ext uri="{FF2B5EF4-FFF2-40B4-BE49-F238E27FC236}">
                <a16:creationId xmlns:a16="http://schemas.microsoft.com/office/drawing/2014/main" id="{5DFACEB2-7564-4FB9-B739-C2CE339BA3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465C2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19D5420-613A-4742-B673-158C7AD6E30C}"/>
              </a:ext>
            </a:extLst>
          </p:cNvPr>
          <p:cNvSpPr txBox="1"/>
          <p:nvPr/>
        </p:nvSpPr>
        <p:spPr>
          <a:xfrm>
            <a:off x="1219200" y="4480560"/>
            <a:ext cx="3129280" cy="1446550"/>
          </a:xfrm>
          <a:prstGeom prst="rect">
            <a:avLst/>
          </a:prstGeom>
          <a:noFill/>
        </p:spPr>
        <p:txBody>
          <a:bodyPr wrap="square" rtlCol="0">
            <a:spAutoFit/>
          </a:bodyPr>
          <a:lstStyle/>
          <a:p>
            <a:pPr algn="ctr"/>
            <a:r>
              <a:rPr lang="en-US" sz="4400" dirty="0" err="1">
                <a:solidFill>
                  <a:srgbClr val="FF0000"/>
                </a:solidFill>
                <a:latin typeface="Nunito black" pitchFamily="2" charset="0"/>
              </a:rPr>
              <a:t>Gốm</a:t>
            </a:r>
            <a:r>
              <a:rPr lang="en-US" sz="4400" dirty="0">
                <a:solidFill>
                  <a:srgbClr val="FF0000"/>
                </a:solidFill>
                <a:latin typeface="Nunito black" pitchFamily="2" charset="0"/>
              </a:rPr>
              <a:t> </a:t>
            </a:r>
            <a:r>
              <a:rPr lang="en-US" sz="4400" dirty="0" err="1">
                <a:solidFill>
                  <a:srgbClr val="FF0000"/>
                </a:solidFill>
                <a:latin typeface="Nunito black" pitchFamily="2" charset="0"/>
              </a:rPr>
              <a:t>sứ</a:t>
            </a:r>
            <a:r>
              <a:rPr lang="en-US" sz="4400" dirty="0">
                <a:solidFill>
                  <a:srgbClr val="FF0000"/>
                </a:solidFill>
                <a:latin typeface="Nunito black" pitchFamily="2" charset="0"/>
              </a:rPr>
              <a:t> </a:t>
            </a:r>
            <a:r>
              <a:rPr lang="en-US" sz="4400" dirty="0" err="1">
                <a:solidFill>
                  <a:srgbClr val="FF0000"/>
                </a:solidFill>
                <a:latin typeface="Nunito black" pitchFamily="2" charset="0"/>
              </a:rPr>
              <a:t>Bát</a:t>
            </a:r>
            <a:r>
              <a:rPr lang="en-US" sz="4400" dirty="0">
                <a:solidFill>
                  <a:srgbClr val="FF0000"/>
                </a:solidFill>
                <a:latin typeface="Nunito black" pitchFamily="2" charset="0"/>
              </a:rPr>
              <a:t> </a:t>
            </a:r>
            <a:r>
              <a:rPr lang="en-US" sz="4400" dirty="0" err="1">
                <a:solidFill>
                  <a:srgbClr val="FF0000"/>
                </a:solidFill>
                <a:latin typeface="Nunito black" pitchFamily="2" charset="0"/>
              </a:rPr>
              <a:t>Tràng</a:t>
            </a:r>
            <a:endParaRPr lang="en-US" sz="4400" dirty="0">
              <a:solidFill>
                <a:srgbClr val="FF0000"/>
              </a:solidFill>
              <a:latin typeface="Nunito black" pitchFamily="2" charset="0"/>
            </a:endParaRPr>
          </a:p>
        </p:txBody>
      </p:sp>
    </p:spTree>
    <p:extLst>
      <p:ext uri="{BB962C8B-B14F-4D97-AF65-F5344CB8AC3E}">
        <p14:creationId xmlns:p14="http://schemas.microsoft.com/office/powerpoint/2010/main" val="90514138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D7224F75-1917-412F-995F-E763B03FC635}"/>
              </a:ext>
            </a:extLst>
          </p:cNvPr>
          <p:cNvGrpSpPr/>
          <p:nvPr/>
        </p:nvGrpSpPr>
        <p:grpSpPr>
          <a:xfrm>
            <a:off x="0" y="0"/>
            <a:ext cx="12192000" cy="2343150"/>
            <a:chOff x="0" y="0"/>
            <a:chExt cx="12192000" cy="2343150"/>
          </a:xfrm>
        </p:grpSpPr>
        <p:pic>
          <p:nvPicPr>
            <p:cNvPr id="3" name="图片 2">
              <a:extLst>
                <a:ext uri="{FF2B5EF4-FFF2-40B4-BE49-F238E27FC236}">
                  <a16:creationId xmlns:a16="http://schemas.microsoft.com/office/drawing/2014/main" id="{5247086B-9716-4BB5-8C3E-7FC4E8A1389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4076700" cy="2343150"/>
            </a:xfrm>
            <a:prstGeom prst="rect">
              <a:avLst/>
            </a:prstGeom>
          </p:spPr>
        </p:pic>
        <p:pic>
          <p:nvPicPr>
            <p:cNvPr id="4" name="图片 3">
              <a:extLst>
                <a:ext uri="{FF2B5EF4-FFF2-40B4-BE49-F238E27FC236}">
                  <a16:creationId xmlns:a16="http://schemas.microsoft.com/office/drawing/2014/main" id="{AAAE5CA1-DA7C-432C-B579-C042ED3ED1B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362950" y="0"/>
              <a:ext cx="3829050" cy="1543050"/>
            </a:xfrm>
            <a:prstGeom prst="rect">
              <a:avLst/>
            </a:prstGeom>
          </p:spPr>
        </p:pic>
      </p:grpSp>
      <p:grpSp>
        <p:nvGrpSpPr>
          <p:cNvPr id="5" name="组合 4">
            <a:extLst>
              <a:ext uri="{FF2B5EF4-FFF2-40B4-BE49-F238E27FC236}">
                <a16:creationId xmlns:a16="http://schemas.microsoft.com/office/drawing/2014/main" id="{ADC085CE-602A-4543-9CA1-8F38DEA43CE6}"/>
              </a:ext>
            </a:extLst>
          </p:cNvPr>
          <p:cNvGrpSpPr/>
          <p:nvPr/>
        </p:nvGrpSpPr>
        <p:grpSpPr>
          <a:xfrm>
            <a:off x="0" y="2724149"/>
            <a:ext cx="12192000" cy="4196989"/>
            <a:chOff x="0" y="2724149"/>
            <a:chExt cx="12192000" cy="4196989"/>
          </a:xfrm>
        </p:grpSpPr>
        <p:pic>
          <p:nvPicPr>
            <p:cNvPr id="6" name="图片 5">
              <a:extLst>
                <a:ext uri="{FF2B5EF4-FFF2-40B4-BE49-F238E27FC236}">
                  <a16:creationId xmlns:a16="http://schemas.microsoft.com/office/drawing/2014/main" id="{5FF7FE0B-C4CC-40A6-8719-5336C59EEA3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2724149"/>
              <a:ext cx="12192000" cy="4143375"/>
            </a:xfrm>
            <a:prstGeom prst="rect">
              <a:avLst/>
            </a:prstGeom>
          </p:spPr>
        </p:pic>
        <p:pic>
          <p:nvPicPr>
            <p:cNvPr id="7" name="图片 6">
              <a:extLst>
                <a:ext uri="{FF2B5EF4-FFF2-40B4-BE49-F238E27FC236}">
                  <a16:creationId xmlns:a16="http://schemas.microsoft.com/office/drawing/2014/main" id="{9D99B46D-1164-43CE-8F54-37301C07C87B}"/>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4795836"/>
              <a:ext cx="12192000" cy="1943100"/>
            </a:xfrm>
            <a:prstGeom prst="rect">
              <a:avLst/>
            </a:prstGeom>
          </p:spPr>
        </p:pic>
        <p:pic>
          <p:nvPicPr>
            <p:cNvPr id="8" name="图片 7">
              <a:extLst>
                <a:ext uri="{FF2B5EF4-FFF2-40B4-BE49-F238E27FC236}">
                  <a16:creationId xmlns:a16="http://schemas.microsoft.com/office/drawing/2014/main" id="{F32DC7E3-F26F-48B9-8C1D-0B1DDB6FA437}"/>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4577988"/>
              <a:ext cx="12192000" cy="2343150"/>
            </a:xfrm>
            <a:prstGeom prst="rect">
              <a:avLst/>
            </a:prstGeom>
          </p:spPr>
        </p:pic>
        <p:pic>
          <p:nvPicPr>
            <p:cNvPr id="9" name="图片 8">
              <a:extLst>
                <a:ext uri="{FF2B5EF4-FFF2-40B4-BE49-F238E27FC236}">
                  <a16:creationId xmlns:a16="http://schemas.microsoft.com/office/drawing/2014/main" id="{9F850D4B-1B7B-4914-A1A3-982134B03336}"/>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0" y="3789181"/>
              <a:ext cx="12192000" cy="3105150"/>
            </a:xfrm>
            <a:prstGeom prst="rect">
              <a:avLst/>
            </a:prstGeom>
          </p:spPr>
        </p:pic>
      </p:grpSp>
      <p:pic>
        <p:nvPicPr>
          <p:cNvPr id="13" name="图片 12">
            <a:extLst>
              <a:ext uri="{FF2B5EF4-FFF2-40B4-BE49-F238E27FC236}">
                <a16:creationId xmlns:a16="http://schemas.microsoft.com/office/drawing/2014/main" id="{B76AEA14-9B2B-412D-B815-CA5DD928317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943630" y="847196"/>
            <a:ext cx="6925417" cy="5354104"/>
          </a:xfrm>
          <a:prstGeom prst="rect">
            <a:avLst/>
          </a:prstGeom>
        </p:spPr>
      </p:pic>
      <p:sp>
        <p:nvSpPr>
          <p:cNvPr id="27" name="Rectangle: Rounded Corners 26">
            <a:extLst>
              <a:ext uri="{FF2B5EF4-FFF2-40B4-BE49-F238E27FC236}">
                <a16:creationId xmlns:a16="http://schemas.microsoft.com/office/drawing/2014/main" id="{EE6DCCA7-2F5E-4C34-83D2-809690702507}"/>
              </a:ext>
            </a:extLst>
          </p:cNvPr>
          <p:cNvSpPr/>
          <p:nvPr/>
        </p:nvSpPr>
        <p:spPr>
          <a:xfrm>
            <a:off x="2464435" y="1637771"/>
            <a:ext cx="7813040" cy="31051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4" name="Picture 13">
            <a:extLst>
              <a:ext uri="{FF2B5EF4-FFF2-40B4-BE49-F238E27FC236}">
                <a16:creationId xmlns:a16="http://schemas.microsoft.com/office/drawing/2014/main" id="{76A0F97D-B97A-48D5-B9D8-996EA7775F0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709989" y="2331857"/>
            <a:ext cx="7321931" cy="1566808"/>
          </a:xfrm>
          <a:prstGeom prst="rect">
            <a:avLst/>
          </a:prstGeom>
        </p:spPr>
      </p:pic>
    </p:spTree>
    <p:extLst>
      <p:ext uri="{BB962C8B-B14F-4D97-AF65-F5344CB8AC3E}">
        <p14:creationId xmlns:p14="http://schemas.microsoft.com/office/powerpoint/2010/main" val="3045513807"/>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D7224F75-1917-412F-995F-E763B03FC635}"/>
              </a:ext>
            </a:extLst>
          </p:cNvPr>
          <p:cNvGrpSpPr/>
          <p:nvPr/>
        </p:nvGrpSpPr>
        <p:grpSpPr>
          <a:xfrm>
            <a:off x="0" y="0"/>
            <a:ext cx="12192000" cy="2343150"/>
            <a:chOff x="0" y="0"/>
            <a:chExt cx="12192000" cy="2343150"/>
          </a:xfrm>
        </p:grpSpPr>
        <p:pic>
          <p:nvPicPr>
            <p:cNvPr id="3" name="图片 2">
              <a:extLst>
                <a:ext uri="{FF2B5EF4-FFF2-40B4-BE49-F238E27FC236}">
                  <a16:creationId xmlns:a16="http://schemas.microsoft.com/office/drawing/2014/main" id="{5247086B-9716-4BB5-8C3E-7FC4E8A1389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4076700" cy="2343150"/>
            </a:xfrm>
            <a:prstGeom prst="rect">
              <a:avLst/>
            </a:prstGeom>
          </p:spPr>
        </p:pic>
        <p:pic>
          <p:nvPicPr>
            <p:cNvPr id="4" name="图片 3">
              <a:extLst>
                <a:ext uri="{FF2B5EF4-FFF2-40B4-BE49-F238E27FC236}">
                  <a16:creationId xmlns:a16="http://schemas.microsoft.com/office/drawing/2014/main" id="{AAAE5CA1-DA7C-432C-B579-C042ED3ED1B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362950" y="0"/>
              <a:ext cx="3829050" cy="1543050"/>
            </a:xfrm>
            <a:prstGeom prst="rect">
              <a:avLst/>
            </a:prstGeom>
          </p:spPr>
        </p:pic>
      </p:grpSp>
      <p:grpSp>
        <p:nvGrpSpPr>
          <p:cNvPr id="5" name="组合 4">
            <a:extLst>
              <a:ext uri="{FF2B5EF4-FFF2-40B4-BE49-F238E27FC236}">
                <a16:creationId xmlns:a16="http://schemas.microsoft.com/office/drawing/2014/main" id="{ADC085CE-602A-4543-9CA1-8F38DEA43CE6}"/>
              </a:ext>
            </a:extLst>
          </p:cNvPr>
          <p:cNvGrpSpPr/>
          <p:nvPr/>
        </p:nvGrpSpPr>
        <p:grpSpPr>
          <a:xfrm>
            <a:off x="0" y="2724149"/>
            <a:ext cx="12192000" cy="4196989"/>
            <a:chOff x="0" y="2724149"/>
            <a:chExt cx="12192000" cy="4196989"/>
          </a:xfrm>
        </p:grpSpPr>
        <p:pic>
          <p:nvPicPr>
            <p:cNvPr id="6" name="图片 5">
              <a:extLst>
                <a:ext uri="{FF2B5EF4-FFF2-40B4-BE49-F238E27FC236}">
                  <a16:creationId xmlns:a16="http://schemas.microsoft.com/office/drawing/2014/main" id="{5FF7FE0B-C4CC-40A6-8719-5336C59EEA3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2724149"/>
              <a:ext cx="12192000" cy="4143375"/>
            </a:xfrm>
            <a:prstGeom prst="rect">
              <a:avLst/>
            </a:prstGeom>
          </p:spPr>
        </p:pic>
        <p:pic>
          <p:nvPicPr>
            <p:cNvPr id="7" name="图片 6">
              <a:extLst>
                <a:ext uri="{FF2B5EF4-FFF2-40B4-BE49-F238E27FC236}">
                  <a16:creationId xmlns:a16="http://schemas.microsoft.com/office/drawing/2014/main" id="{9D99B46D-1164-43CE-8F54-37301C07C87B}"/>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4795836"/>
              <a:ext cx="12192000" cy="1943100"/>
            </a:xfrm>
            <a:prstGeom prst="rect">
              <a:avLst/>
            </a:prstGeom>
          </p:spPr>
        </p:pic>
        <p:pic>
          <p:nvPicPr>
            <p:cNvPr id="8" name="图片 7">
              <a:extLst>
                <a:ext uri="{FF2B5EF4-FFF2-40B4-BE49-F238E27FC236}">
                  <a16:creationId xmlns:a16="http://schemas.microsoft.com/office/drawing/2014/main" id="{F32DC7E3-F26F-48B9-8C1D-0B1DDB6FA437}"/>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4577988"/>
              <a:ext cx="12192000" cy="2343150"/>
            </a:xfrm>
            <a:prstGeom prst="rect">
              <a:avLst/>
            </a:prstGeom>
          </p:spPr>
        </p:pic>
        <p:pic>
          <p:nvPicPr>
            <p:cNvPr id="9" name="图片 8">
              <a:extLst>
                <a:ext uri="{FF2B5EF4-FFF2-40B4-BE49-F238E27FC236}">
                  <a16:creationId xmlns:a16="http://schemas.microsoft.com/office/drawing/2014/main" id="{9F850D4B-1B7B-4914-A1A3-982134B03336}"/>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0" y="3789181"/>
              <a:ext cx="12192000" cy="3105150"/>
            </a:xfrm>
            <a:prstGeom prst="rect">
              <a:avLst/>
            </a:prstGeom>
          </p:spPr>
        </p:pic>
      </p:grpSp>
      <p:pic>
        <p:nvPicPr>
          <p:cNvPr id="13" name="图片 12">
            <a:extLst>
              <a:ext uri="{FF2B5EF4-FFF2-40B4-BE49-F238E27FC236}">
                <a16:creationId xmlns:a16="http://schemas.microsoft.com/office/drawing/2014/main" id="{B76AEA14-9B2B-412D-B815-CA5DD928317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943630" y="847196"/>
            <a:ext cx="6925417" cy="5354104"/>
          </a:xfrm>
          <a:prstGeom prst="rect">
            <a:avLst/>
          </a:prstGeom>
        </p:spPr>
      </p:pic>
      <p:sp>
        <p:nvSpPr>
          <p:cNvPr id="14" name="Rounded Rectangle 2">
            <a:extLst>
              <a:ext uri="{FF2B5EF4-FFF2-40B4-BE49-F238E27FC236}">
                <a16:creationId xmlns:a16="http://schemas.microsoft.com/office/drawing/2014/main" id="{BCF4A12A-5039-49DA-AC11-18FA3D73AF60}"/>
              </a:ext>
            </a:extLst>
          </p:cNvPr>
          <p:cNvSpPr/>
          <p:nvPr/>
        </p:nvSpPr>
        <p:spPr>
          <a:xfrm>
            <a:off x="487025" y="2195454"/>
            <a:ext cx="11217949" cy="2319397"/>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127F36D-95C4-4F76-9A1A-3CE5EE9E5A26}"/>
              </a:ext>
            </a:extLst>
          </p:cNvPr>
          <p:cNvSpPr txBox="1"/>
          <p:nvPr/>
        </p:nvSpPr>
        <p:spPr>
          <a:xfrm>
            <a:off x="1366847" y="2548391"/>
            <a:ext cx="9601200" cy="1569660"/>
          </a:xfrm>
          <a:prstGeom prst="rect">
            <a:avLst/>
          </a:prstGeom>
          <a:noFill/>
        </p:spPr>
        <p:txBody>
          <a:bodyPr wrap="square" rtlCol="0">
            <a:spAutoFit/>
          </a:bodyPr>
          <a:lstStyle/>
          <a:p>
            <a:pPr lvl="0" algn="ctr"/>
            <a:r>
              <a:rPr lang="vi-VN" sz="48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1</a:t>
            </a:r>
            <a:r>
              <a:rPr lang="en-US" sz="48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a:t>
            </a:r>
            <a:r>
              <a:rPr lang="vi-VN" sz="48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Kể tên một số hoạt động sản xuất thủ công ở địa phương </a:t>
            </a:r>
            <a:endPar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6881329"/>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D7224F75-1917-412F-995F-E763B03FC635}"/>
              </a:ext>
            </a:extLst>
          </p:cNvPr>
          <p:cNvGrpSpPr/>
          <p:nvPr/>
        </p:nvGrpSpPr>
        <p:grpSpPr>
          <a:xfrm>
            <a:off x="0" y="0"/>
            <a:ext cx="12192000" cy="2343150"/>
            <a:chOff x="0" y="0"/>
            <a:chExt cx="12192000" cy="2343150"/>
          </a:xfrm>
        </p:grpSpPr>
        <p:pic>
          <p:nvPicPr>
            <p:cNvPr id="3" name="图片 2">
              <a:extLst>
                <a:ext uri="{FF2B5EF4-FFF2-40B4-BE49-F238E27FC236}">
                  <a16:creationId xmlns:a16="http://schemas.microsoft.com/office/drawing/2014/main" id="{5247086B-9716-4BB5-8C3E-7FC4E8A1389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4076700" cy="2343150"/>
            </a:xfrm>
            <a:prstGeom prst="rect">
              <a:avLst/>
            </a:prstGeom>
          </p:spPr>
        </p:pic>
        <p:pic>
          <p:nvPicPr>
            <p:cNvPr id="4" name="图片 3">
              <a:extLst>
                <a:ext uri="{FF2B5EF4-FFF2-40B4-BE49-F238E27FC236}">
                  <a16:creationId xmlns:a16="http://schemas.microsoft.com/office/drawing/2014/main" id="{AAAE5CA1-DA7C-432C-B579-C042ED3ED1B8}"/>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362950" y="0"/>
              <a:ext cx="3829050" cy="1543050"/>
            </a:xfrm>
            <a:prstGeom prst="rect">
              <a:avLst/>
            </a:prstGeom>
          </p:spPr>
        </p:pic>
      </p:grpSp>
      <p:grpSp>
        <p:nvGrpSpPr>
          <p:cNvPr id="5" name="组合 4">
            <a:extLst>
              <a:ext uri="{FF2B5EF4-FFF2-40B4-BE49-F238E27FC236}">
                <a16:creationId xmlns:a16="http://schemas.microsoft.com/office/drawing/2014/main" id="{ADC085CE-602A-4543-9CA1-8F38DEA43CE6}"/>
              </a:ext>
            </a:extLst>
          </p:cNvPr>
          <p:cNvGrpSpPr/>
          <p:nvPr/>
        </p:nvGrpSpPr>
        <p:grpSpPr>
          <a:xfrm>
            <a:off x="0" y="2724149"/>
            <a:ext cx="12192000" cy="4196989"/>
            <a:chOff x="0" y="2724149"/>
            <a:chExt cx="12192000" cy="4196989"/>
          </a:xfrm>
        </p:grpSpPr>
        <p:pic>
          <p:nvPicPr>
            <p:cNvPr id="6" name="图片 5">
              <a:extLst>
                <a:ext uri="{FF2B5EF4-FFF2-40B4-BE49-F238E27FC236}">
                  <a16:creationId xmlns:a16="http://schemas.microsoft.com/office/drawing/2014/main" id="{5FF7FE0B-C4CC-40A6-8719-5336C59EEA3A}"/>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2724149"/>
              <a:ext cx="12192000" cy="4143375"/>
            </a:xfrm>
            <a:prstGeom prst="rect">
              <a:avLst/>
            </a:prstGeom>
          </p:spPr>
        </p:pic>
        <p:pic>
          <p:nvPicPr>
            <p:cNvPr id="7" name="图片 6">
              <a:extLst>
                <a:ext uri="{FF2B5EF4-FFF2-40B4-BE49-F238E27FC236}">
                  <a16:creationId xmlns:a16="http://schemas.microsoft.com/office/drawing/2014/main" id="{9D99B46D-1164-43CE-8F54-37301C07C87B}"/>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4795836"/>
              <a:ext cx="12192000" cy="1943100"/>
            </a:xfrm>
            <a:prstGeom prst="rect">
              <a:avLst/>
            </a:prstGeom>
          </p:spPr>
        </p:pic>
        <p:pic>
          <p:nvPicPr>
            <p:cNvPr id="8" name="图片 7">
              <a:extLst>
                <a:ext uri="{FF2B5EF4-FFF2-40B4-BE49-F238E27FC236}">
                  <a16:creationId xmlns:a16="http://schemas.microsoft.com/office/drawing/2014/main" id="{F32DC7E3-F26F-48B9-8C1D-0B1DDB6FA437}"/>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0" y="4577988"/>
              <a:ext cx="12192000" cy="2343150"/>
            </a:xfrm>
            <a:prstGeom prst="rect">
              <a:avLst/>
            </a:prstGeom>
          </p:spPr>
        </p:pic>
        <p:pic>
          <p:nvPicPr>
            <p:cNvPr id="9" name="图片 8">
              <a:extLst>
                <a:ext uri="{FF2B5EF4-FFF2-40B4-BE49-F238E27FC236}">
                  <a16:creationId xmlns:a16="http://schemas.microsoft.com/office/drawing/2014/main" id="{9F850D4B-1B7B-4914-A1A3-982134B03336}"/>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0" y="3789181"/>
              <a:ext cx="12192000" cy="3105150"/>
            </a:xfrm>
            <a:prstGeom prst="rect">
              <a:avLst/>
            </a:prstGeom>
          </p:spPr>
        </p:pic>
      </p:grpSp>
      <p:pic>
        <p:nvPicPr>
          <p:cNvPr id="13" name="图片 12">
            <a:extLst>
              <a:ext uri="{FF2B5EF4-FFF2-40B4-BE49-F238E27FC236}">
                <a16:creationId xmlns:a16="http://schemas.microsoft.com/office/drawing/2014/main" id="{B76AEA14-9B2B-412D-B815-CA5DD928317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943630" y="847196"/>
            <a:ext cx="6925417" cy="5354104"/>
          </a:xfrm>
          <a:prstGeom prst="rect">
            <a:avLst/>
          </a:prstGeom>
        </p:spPr>
      </p:pic>
      <p:sp>
        <p:nvSpPr>
          <p:cNvPr id="14" name="Rounded Rectangle 2">
            <a:extLst>
              <a:ext uri="{FF2B5EF4-FFF2-40B4-BE49-F238E27FC236}">
                <a16:creationId xmlns:a16="http://schemas.microsoft.com/office/drawing/2014/main" id="{BCF4A12A-5039-49DA-AC11-18FA3D73AF60}"/>
              </a:ext>
            </a:extLst>
          </p:cNvPr>
          <p:cNvSpPr/>
          <p:nvPr/>
        </p:nvSpPr>
        <p:spPr>
          <a:xfrm>
            <a:off x="487025" y="2195454"/>
            <a:ext cx="11217949" cy="2319397"/>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127F36D-95C4-4F76-9A1A-3CE5EE9E5A26}"/>
              </a:ext>
            </a:extLst>
          </p:cNvPr>
          <p:cNvSpPr txBox="1"/>
          <p:nvPr/>
        </p:nvSpPr>
        <p:spPr>
          <a:xfrm>
            <a:off x="1549727" y="2793971"/>
            <a:ext cx="9601200" cy="830997"/>
          </a:xfrm>
          <a:prstGeom prst="rect">
            <a:avLst/>
          </a:prstGeom>
          <a:noFill/>
        </p:spPr>
        <p:txBody>
          <a:bodyPr wrap="square" rtlCol="0">
            <a:spAutoFit/>
          </a:bodyPr>
          <a:lstStyle/>
          <a:p>
            <a:r>
              <a:rPr lang="nl-NL" sz="4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1. Hoạt động sản xuất thủ công </a:t>
            </a:r>
            <a:endParaRPr lang="en-US" sz="4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2980221"/>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ECC2F0D-E7A0-45F6-91FC-DE8118A38645}"/>
              </a:ext>
            </a:extLst>
          </p:cNvPr>
          <p:cNvSpPr/>
          <p:nvPr/>
        </p:nvSpPr>
        <p:spPr>
          <a:xfrm>
            <a:off x="1412240" y="315477"/>
            <a:ext cx="10322460" cy="156966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vi-VN" sz="3200" b="1" kern="0" dirty="0">
                <a:solidFill>
                  <a:srgbClr val="FF0000"/>
                </a:solidFill>
                <a:latin typeface="Nunito black" pitchFamily="2" charset="0"/>
                <a:cs typeface="Arial" panose="020B0604020202020204" pitchFamily="34" charset="0"/>
              </a:rPr>
              <a:t>Kể tên một số hoạt động sản xuất thủ công ở địa phương. Nêu tên sản phẩm và ích lợi của hoạt động sản xuất đó. </a:t>
            </a:r>
            <a:endParaRPr kumimoji="0" lang="vi-VN" sz="3200" b="0" i="0" u="none" strike="noStrike" kern="0" cap="none" spc="0" normalizeH="0" baseline="0" noProof="0" dirty="0">
              <a:ln>
                <a:noFill/>
              </a:ln>
              <a:solidFill>
                <a:srgbClr val="FF0000"/>
              </a:solidFill>
              <a:effectLst/>
              <a:uLnTx/>
              <a:uFillTx/>
              <a:latin typeface="Nunito black" pitchFamily="2" charset="0"/>
              <a:ea typeface="+mn-ea"/>
              <a:cs typeface="Arial" panose="020B0604020202020204" pitchFamily="34" charset="0"/>
            </a:endParaRPr>
          </a:p>
        </p:txBody>
      </p:sp>
      <p:grpSp>
        <p:nvGrpSpPr>
          <p:cNvPr id="9" name="Group 8">
            <a:extLst>
              <a:ext uri="{FF2B5EF4-FFF2-40B4-BE49-F238E27FC236}">
                <a16:creationId xmlns:a16="http://schemas.microsoft.com/office/drawing/2014/main" id="{7F2F17D6-FEB7-4ED1-8D5A-D98E8AC9F3D7}"/>
              </a:ext>
            </a:extLst>
          </p:cNvPr>
          <p:cNvGrpSpPr/>
          <p:nvPr/>
        </p:nvGrpSpPr>
        <p:grpSpPr>
          <a:xfrm>
            <a:off x="3728720" y="3098800"/>
            <a:ext cx="5041175" cy="2820161"/>
            <a:chOff x="892354" y="3758439"/>
            <a:chExt cx="4278451" cy="2175001"/>
          </a:xfrm>
        </p:grpSpPr>
        <p:pic>
          <p:nvPicPr>
            <p:cNvPr id="10" name="Picture 9">
              <a:extLst>
                <a:ext uri="{FF2B5EF4-FFF2-40B4-BE49-F238E27FC236}">
                  <a16:creationId xmlns:a16="http://schemas.microsoft.com/office/drawing/2014/main" id="{522281AC-D9DD-4A68-BFA6-BB7A6E94A7E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Rounded Corners 10">
              <a:extLst>
                <a:ext uri="{FF2B5EF4-FFF2-40B4-BE49-F238E27FC236}">
                  <a16:creationId xmlns:a16="http://schemas.microsoft.com/office/drawing/2014/main" id="{8D429F5E-8788-4841-83D8-F7CE94A4C703}"/>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6</a:t>
              </a:r>
            </a:p>
          </p:txBody>
        </p:sp>
      </p:grpSp>
    </p:spTree>
    <p:extLst>
      <p:ext uri="{BB962C8B-B14F-4D97-AF65-F5344CB8AC3E}">
        <p14:creationId xmlns:p14="http://schemas.microsoft.com/office/powerpoint/2010/main" val="1422806027"/>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21438" y="1055084"/>
            <a:ext cx="2116968" cy="2316093"/>
          </a:xfrm>
          <a:prstGeom prst="rect">
            <a:avLst/>
          </a:prstGeom>
          <a:noFill/>
          <a:ln>
            <a:noFill/>
          </a:ln>
        </p:spPr>
      </p:pic>
      <p:pic>
        <p:nvPicPr>
          <p:cNvPr id="63" name="Google Shape;63;p1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1"/>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cstate="email">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78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D7224F75-1917-412F-995F-E763B03FC635}"/>
              </a:ext>
            </a:extLst>
          </p:cNvPr>
          <p:cNvGrpSpPr/>
          <p:nvPr/>
        </p:nvGrpSpPr>
        <p:grpSpPr>
          <a:xfrm>
            <a:off x="0" y="0"/>
            <a:ext cx="12192000" cy="2343150"/>
            <a:chOff x="0" y="0"/>
            <a:chExt cx="12192000" cy="2343150"/>
          </a:xfrm>
        </p:grpSpPr>
        <p:pic>
          <p:nvPicPr>
            <p:cNvPr id="3" name="图片 2">
              <a:extLst>
                <a:ext uri="{FF2B5EF4-FFF2-40B4-BE49-F238E27FC236}">
                  <a16:creationId xmlns:a16="http://schemas.microsoft.com/office/drawing/2014/main" id="{5247086B-9716-4BB5-8C3E-7FC4E8A1389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4076700" cy="2343150"/>
            </a:xfrm>
            <a:prstGeom prst="rect">
              <a:avLst/>
            </a:prstGeom>
          </p:spPr>
        </p:pic>
        <p:pic>
          <p:nvPicPr>
            <p:cNvPr id="4" name="图片 3">
              <a:extLst>
                <a:ext uri="{FF2B5EF4-FFF2-40B4-BE49-F238E27FC236}">
                  <a16:creationId xmlns:a16="http://schemas.microsoft.com/office/drawing/2014/main" id="{AAAE5CA1-DA7C-432C-B579-C042ED3ED1B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362950" y="0"/>
              <a:ext cx="3829050" cy="1543050"/>
            </a:xfrm>
            <a:prstGeom prst="rect">
              <a:avLst/>
            </a:prstGeom>
          </p:spPr>
        </p:pic>
      </p:grpSp>
      <p:grpSp>
        <p:nvGrpSpPr>
          <p:cNvPr id="5" name="组合 4">
            <a:extLst>
              <a:ext uri="{FF2B5EF4-FFF2-40B4-BE49-F238E27FC236}">
                <a16:creationId xmlns:a16="http://schemas.microsoft.com/office/drawing/2014/main" id="{ADC085CE-602A-4543-9CA1-8F38DEA43CE6}"/>
              </a:ext>
            </a:extLst>
          </p:cNvPr>
          <p:cNvGrpSpPr/>
          <p:nvPr/>
        </p:nvGrpSpPr>
        <p:grpSpPr>
          <a:xfrm>
            <a:off x="0" y="2724149"/>
            <a:ext cx="12192000" cy="4196989"/>
            <a:chOff x="0" y="2724149"/>
            <a:chExt cx="12192000" cy="4196989"/>
          </a:xfrm>
        </p:grpSpPr>
        <p:pic>
          <p:nvPicPr>
            <p:cNvPr id="6" name="图片 5">
              <a:extLst>
                <a:ext uri="{FF2B5EF4-FFF2-40B4-BE49-F238E27FC236}">
                  <a16:creationId xmlns:a16="http://schemas.microsoft.com/office/drawing/2014/main" id="{5FF7FE0B-C4CC-40A6-8719-5336C59EEA3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2724149"/>
              <a:ext cx="12192000" cy="4143375"/>
            </a:xfrm>
            <a:prstGeom prst="rect">
              <a:avLst/>
            </a:prstGeom>
          </p:spPr>
        </p:pic>
        <p:pic>
          <p:nvPicPr>
            <p:cNvPr id="7" name="图片 6">
              <a:extLst>
                <a:ext uri="{FF2B5EF4-FFF2-40B4-BE49-F238E27FC236}">
                  <a16:creationId xmlns:a16="http://schemas.microsoft.com/office/drawing/2014/main" id="{9D99B46D-1164-43CE-8F54-37301C07C87B}"/>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4795836"/>
              <a:ext cx="12192000" cy="1943100"/>
            </a:xfrm>
            <a:prstGeom prst="rect">
              <a:avLst/>
            </a:prstGeom>
          </p:spPr>
        </p:pic>
        <p:pic>
          <p:nvPicPr>
            <p:cNvPr id="8" name="图片 7">
              <a:extLst>
                <a:ext uri="{FF2B5EF4-FFF2-40B4-BE49-F238E27FC236}">
                  <a16:creationId xmlns:a16="http://schemas.microsoft.com/office/drawing/2014/main" id="{F32DC7E3-F26F-48B9-8C1D-0B1DDB6FA437}"/>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4577988"/>
              <a:ext cx="12192000" cy="2343150"/>
            </a:xfrm>
            <a:prstGeom prst="rect">
              <a:avLst/>
            </a:prstGeom>
          </p:spPr>
        </p:pic>
        <p:pic>
          <p:nvPicPr>
            <p:cNvPr id="9" name="图片 8">
              <a:extLst>
                <a:ext uri="{FF2B5EF4-FFF2-40B4-BE49-F238E27FC236}">
                  <a16:creationId xmlns:a16="http://schemas.microsoft.com/office/drawing/2014/main" id="{9F850D4B-1B7B-4914-A1A3-982134B03336}"/>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0" y="3789181"/>
              <a:ext cx="12192000" cy="3105150"/>
            </a:xfrm>
            <a:prstGeom prst="rect">
              <a:avLst/>
            </a:prstGeom>
          </p:spPr>
        </p:pic>
      </p:grpSp>
      <p:pic>
        <p:nvPicPr>
          <p:cNvPr id="13" name="图片 12">
            <a:extLst>
              <a:ext uri="{FF2B5EF4-FFF2-40B4-BE49-F238E27FC236}">
                <a16:creationId xmlns:a16="http://schemas.microsoft.com/office/drawing/2014/main" id="{B76AEA14-9B2B-412D-B815-CA5DD928317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943630" y="847196"/>
            <a:ext cx="6925417" cy="5354104"/>
          </a:xfrm>
          <a:prstGeom prst="rect">
            <a:avLst/>
          </a:prstGeom>
        </p:spPr>
      </p:pic>
      <p:sp>
        <p:nvSpPr>
          <p:cNvPr id="14" name="Rounded Rectangle 2">
            <a:extLst>
              <a:ext uri="{FF2B5EF4-FFF2-40B4-BE49-F238E27FC236}">
                <a16:creationId xmlns:a16="http://schemas.microsoft.com/office/drawing/2014/main" id="{BCF4A12A-5039-49DA-AC11-18FA3D73AF60}"/>
              </a:ext>
            </a:extLst>
          </p:cNvPr>
          <p:cNvSpPr/>
          <p:nvPr/>
        </p:nvSpPr>
        <p:spPr>
          <a:xfrm>
            <a:off x="487025" y="2195454"/>
            <a:ext cx="11217949" cy="2319397"/>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127F36D-95C4-4F76-9A1A-3CE5EE9E5A26}"/>
              </a:ext>
            </a:extLst>
          </p:cNvPr>
          <p:cNvSpPr txBox="1"/>
          <p:nvPr/>
        </p:nvSpPr>
        <p:spPr>
          <a:xfrm>
            <a:off x="1295399" y="2701754"/>
            <a:ext cx="9601200" cy="1323439"/>
          </a:xfrm>
          <a:prstGeom prst="rect">
            <a:avLst/>
          </a:prstGeom>
          <a:noFill/>
        </p:spPr>
        <p:txBody>
          <a:bodyPr wrap="square" rtlCol="0">
            <a:spAutoFit/>
          </a:bodyPr>
          <a:lstStyle/>
          <a:p>
            <a:pPr lvl="0" algn="ctr"/>
            <a:r>
              <a:rPr lang="vi-VN" sz="80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2</a:t>
            </a:r>
            <a:r>
              <a:rPr lang="en-US" sz="80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a:t>
            </a:r>
            <a:r>
              <a:rPr lang="vi-VN" sz="80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Xử lí tình huống</a:t>
            </a:r>
            <a:endParaRPr kumimoji="0" lang="en-US" sz="80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1716"/>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ECC2F0D-E7A0-45F6-91FC-DE8118A38645}"/>
              </a:ext>
            </a:extLst>
          </p:cNvPr>
          <p:cNvSpPr/>
          <p:nvPr/>
        </p:nvSpPr>
        <p:spPr>
          <a:xfrm>
            <a:off x="1412240" y="315477"/>
            <a:ext cx="10322460" cy="1077218"/>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vi-VN" sz="3200" b="1" kern="0" dirty="0">
                <a:solidFill>
                  <a:srgbClr val="FF0000"/>
                </a:solidFill>
                <a:latin typeface="Calibri" panose="020F0502020204030204" pitchFamily="34" charset="0"/>
                <a:cs typeface="Calibri" panose="020F0502020204030204" pitchFamily="34" charset="0"/>
              </a:rPr>
              <a:t>Chúng ta nên làm gì để tiêu dùng tiết kiệm, bảo vệ môi trường trong các tình huống sau? Vì sao?</a:t>
            </a:r>
            <a:endParaRPr kumimoji="0" lang="vi-VN" sz="32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3F6F44CA-8082-48E3-B1D2-0F5C8D80B3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697" y="214342"/>
            <a:ext cx="1575742" cy="1575742"/>
          </a:xfrm>
          <a:prstGeom prst="rect">
            <a:avLst/>
          </a:prstGeom>
        </p:spPr>
      </p:pic>
      <p:pic>
        <p:nvPicPr>
          <p:cNvPr id="4" name="Picture 3">
            <a:extLst>
              <a:ext uri="{FF2B5EF4-FFF2-40B4-BE49-F238E27FC236}">
                <a16:creationId xmlns:a16="http://schemas.microsoft.com/office/drawing/2014/main" id="{067360E6-C6EE-4ED9-B5A4-6B08CD7B94A9}"/>
              </a:ext>
            </a:extLst>
          </p:cNvPr>
          <p:cNvPicPr>
            <a:picLocks noChangeAspect="1"/>
          </p:cNvPicPr>
          <p:nvPr/>
        </p:nvPicPr>
        <p:blipFill>
          <a:blip r:embed="rId3"/>
          <a:stretch>
            <a:fillRect/>
          </a:stretch>
        </p:blipFill>
        <p:spPr>
          <a:xfrm>
            <a:off x="354647" y="2142807"/>
            <a:ext cx="5305425" cy="30194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a:extLst>
              <a:ext uri="{FF2B5EF4-FFF2-40B4-BE49-F238E27FC236}">
                <a16:creationId xmlns:a16="http://schemas.microsoft.com/office/drawing/2014/main" id="{288EC9DD-5F67-4B85-B13D-2108B6E93ED5}"/>
              </a:ext>
            </a:extLst>
          </p:cNvPr>
          <p:cNvPicPr>
            <a:picLocks noChangeAspect="1"/>
          </p:cNvPicPr>
          <p:nvPr/>
        </p:nvPicPr>
        <p:blipFill>
          <a:blip r:embed="rId4"/>
          <a:stretch>
            <a:fillRect/>
          </a:stretch>
        </p:blipFill>
        <p:spPr>
          <a:xfrm>
            <a:off x="6275705" y="2142807"/>
            <a:ext cx="5086350" cy="3124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13" name="Group 12">
            <a:extLst>
              <a:ext uri="{FF2B5EF4-FFF2-40B4-BE49-F238E27FC236}">
                <a16:creationId xmlns:a16="http://schemas.microsoft.com/office/drawing/2014/main" id="{4CDE3088-44D7-4FBF-98EB-33FC5A63CB4A}"/>
              </a:ext>
            </a:extLst>
          </p:cNvPr>
          <p:cNvGrpSpPr/>
          <p:nvPr/>
        </p:nvGrpSpPr>
        <p:grpSpPr>
          <a:xfrm>
            <a:off x="4369372" y="4001253"/>
            <a:ext cx="3197033" cy="2541270"/>
            <a:chOff x="781262" y="3217613"/>
            <a:chExt cx="4761331" cy="3855641"/>
          </a:xfrm>
        </p:grpSpPr>
        <p:pic>
          <p:nvPicPr>
            <p:cNvPr id="14" name="Picture 13">
              <a:extLst>
                <a:ext uri="{FF2B5EF4-FFF2-40B4-BE49-F238E27FC236}">
                  <a16:creationId xmlns:a16="http://schemas.microsoft.com/office/drawing/2014/main" id="{800131B4-3606-4CDD-9261-5D0706AEAC35}"/>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94398" y="3217613"/>
              <a:ext cx="4567569" cy="2877015"/>
            </a:xfrm>
            <a:prstGeom prst="ellipse">
              <a:avLst/>
            </a:prstGeom>
            <a:ln w="57150">
              <a:solidFill>
                <a:schemeClr val="bg1"/>
              </a:solidFill>
            </a:ln>
            <a:effectLst>
              <a:outerShdw blurRad="50800" dist="38100" dir="2700000" algn="tl" rotWithShape="0">
                <a:prstClr val="black">
                  <a:alpha val="40000"/>
                </a:prstClr>
              </a:outerShdw>
            </a:effectLst>
          </p:spPr>
        </p:pic>
        <p:sp>
          <p:nvSpPr>
            <p:cNvPr id="15" name="Rectangle: Rounded Corners 14">
              <a:extLst>
                <a:ext uri="{FF2B5EF4-FFF2-40B4-BE49-F238E27FC236}">
                  <a16:creationId xmlns:a16="http://schemas.microsoft.com/office/drawing/2014/main" id="{D7281EA2-3C06-4E41-8259-1CE419DE1F37}"/>
                </a:ext>
              </a:extLst>
            </p:cNvPr>
            <p:cNvSpPr/>
            <p:nvPr/>
          </p:nvSpPr>
          <p:spPr>
            <a:xfrm>
              <a:off x="781262" y="5959495"/>
              <a:ext cx="4761331" cy="11137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luận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cặp</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đôi</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2800590601"/>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21438" y="1055084"/>
            <a:ext cx="2116968" cy="2316093"/>
          </a:xfrm>
          <a:prstGeom prst="rect">
            <a:avLst/>
          </a:prstGeom>
          <a:noFill/>
          <a:ln>
            <a:noFill/>
          </a:ln>
        </p:spPr>
      </p:pic>
      <p:pic>
        <p:nvPicPr>
          <p:cNvPr id="63" name="Google Shape;63;p1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1"/>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cstate="email">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15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3CAF3D-D42C-4856-885B-C1FA9375D5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62332" y="3580906"/>
            <a:ext cx="2093828" cy="2675185"/>
          </a:xfrm>
          <a:prstGeom prst="rect">
            <a:avLst/>
          </a:prstGeom>
        </p:spPr>
      </p:pic>
      <p:sp>
        <p:nvSpPr>
          <p:cNvPr id="10" name="Speech Bubble: Rectangle with Corners Rounded 9">
            <a:extLst>
              <a:ext uri="{FF2B5EF4-FFF2-40B4-BE49-F238E27FC236}">
                <a16:creationId xmlns:a16="http://schemas.microsoft.com/office/drawing/2014/main" id="{4018C10C-CB68-44E5-A245-694F4A319926}"/>
              </a:ext>
            </a:extLst>
          </p:cNvPr>
          <p:cNvSpPr/>
          <p:nvPr/>
        </p:nvSpPr>
        <p:spPr>
          <a:xfrm>
            <a:off x="5709920" y="1613836"/>
            <a:ext cx="5130800" cy="2480643"/>
          </a:xfrm>
          <a:prstGeom prst="wedgeRoundRectCallout">
            <a:avLst>
              <a:gd name="adj1" fmla="val 42483"/>
              <a:gd name="adj2" fmla="val 58854"/>
              <a:gd name="adj3" fmla="val 16667"/>
            </a:avLst>
          </a:prstGeom>
          <a:ln w="76200"/>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vi-VN" sz="3600" b="1" kern="0" dirty="0">
                <a:solidFill>
                  <a:srgbClr val="002060"/>
                </a:solidFill>
                <a:cs typeface="Arial" panose="020B0604020202020204" pitchFamily="34" charset="0"/>
              </a:rPr>
              <a:t>Chúng ta không nên mua những đồ không thực sự cần thiết. Vì như thế rất lãng phí.</a:t>
            </a:r>
            <a:endParaRPr kumimoji="0" lang="en-US" sz="36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372B3707-3D8C-48A9-95A2-A709B2B79610}"/>
              </a:ext>
            </a:extLst>
          </p:cNvPr>
          <p:cNvPicPr>
            <a:picLocks noChangeAspect="1"/>
          </p:cNvPicPr>
          <p:nvPr/>
        </p:nvPicPr>
        <p:blipFill>
          <a:blip r:embed="rId3"/>
          <a:stretch>
            <a:fillRect/>
          </a:stretch>
        </p:blipFill>
        <p:spPr>
          <a:xfrm>
            <a:off x="2956560" y="260256"/>
            <a:ext cx="7010400" cy="943704"/>
          </a:xfrm>
          <a:prstGeom prst="rect">
            <a:avLst/>
          </a:prstGeom>
        </p:spPr>
      </p:pic>
      <p:pic>
        <p:nvPicPr>
          <p:cNvPr id="13" name="Picture 12">
            <a:extLst>
              <a:ext uri="{FF2B5EF4-FFF2-40B4-BE49-F238E27FC236}">
                <a16:creationId xmlns:a16="http://schemas.microsoft.com/office/drawing/2014/main" id="{DE3FC32E-26C3-479E-BE58-CA9DE7D8AC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0712" y="2071193"/>
            <a:ext cx="4876800" cy="30194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61392839"/>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3CAF3D-D42C-4856-885B-C1FA9375D5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62332" y="3580906"/>
            <a:ext cx="2093828" cy="2675185"/>
          </a:xfrm>
          <a:prstGeom prst="rect">
            <a:avLst/>
          </a:prstGeom>
        </p:spPr>
      </p:pic>
      <p:sp>
        <p:nvSpPr>
          <p:cNvPr id="10" name="Speech Bubble: Rectangle with Corners Rounded 9">
            <a:extLst>
              <a:ext uri="{FF2B5EF4-FFF2-40B4-BE49-F238E27FC236}">
                <a16:creationId xmlns:a16="http://schemas.microsoft.com/office/drawing/2014/main" id="{4018C10C-CB68-44E5-A245-694F4A319926}"/>
              </a:ext>
            </a:extLst>
          </p:cNvPr>
          <p:cNvSpPr/>
          <p:nvPr/>
        </p:nvSpPr>
        <p:spPr>
          <a:xfrm>
            <a:off x="5754370" y="1613836"/>
            <a:ext cx="5086350" cy="2480643"/>
          </a:xfrm>
          <a:prstGeom prst="wedgeRoundRectCallout">
            <a:avLst>
              <a:gd name="adj1" fmla="val 42483"/>
              <a:gd name="adj2" fmla="val 58854"/>
              <a:gd name="adj3" fmla="val 16667"/>
            </a:avLst>
          </a:prstGeom>
          <a:ln w="76200"/>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3200" b="1" kern="0" dirty="0">
                <a:solidFill>
                  <a:srgbClr val="002060"/>
                </a:solidFill>
                <a:latin typeface="Arial" panose="020B0604020202020204" pitchFamily="34" charset="0"/>
                <a:cs typeface="Arial" panose="020B0604020202020204" pitchFamily="34" charset="0"/>
              </a:rPr>
              <a:t>C</a:t>
            </a:r>
            <a:r>
              <a:rPr lang="vi-VN" sz="3200" b="1" kern="0" dirty="0">
                <a:solidFill>
                  <a:srgbClr val="002060"/>
                </a:solidFill>
                <a:latin typeface="Arial" panose="020B0604020202020204" pitchFamily="34" charset="0"/>
                <a:cs typeface="Arial" panose="020B0604020202020204" pitchFamily="34" charset="0"/>
              </a:rPr>
              <a:t>húng ta nên mua rổ làm bằng mây tre. Vì chúng được làm từ thiên nhiên nên rất thân thiện với môi trường.</a:t>
            </a:r>
            <a:endParaRPr kumimoji="0" lang="en-US" sz="32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372B3707-3D8C-48A9-95A2-A709B2B79610}"/>
              </a:ext>
            </a:extLst>
          </p:cNvPr>
          <p:cNvPicPr>
            <a:picLocks noChangeAspect="1"/>
          </p:cNvPicPr>
          <p:nvPr/>
        </p:nvPicPr>
        <p:blipFill>
          <a:blip r:embed="rId4"/>
          <a:stretch>
            <a:fillRect/>
          </a:stretch>
        </p:blipFill>
        <p:spPr>
          <a:xfrm>
            <a:off x="2956560" y="260256"/>
            <a:ext cx="7010400" cy="943704"/>
          </a:xfrm>
          <a:prstGeom prst="rect">
            <a:avLst/>
          </a:prstGeom>
        </p:spPr>
      </p:pic>
      <p:pic>
        <p:nvPicPr>
          <p:cNvPr id="6" name="Picture 5">
            <a:extLst>
              <a:ext uri="{FF2B5EF4-FFF2-40B4-BE49-F238E27FC236}">
                <a16:creationId xmlns:a16="http://schemas.microsoft.com/office/drawing/2014/main" id="{9B16BB0A-5DF2-43BE-99AF-9428D759E22D}"/>
              </a:ext>
            </a:extLst>
          </p:cNvPr>
          <p:cNvPicPr>
            <a:picLocks noChangeAspect="1"/>
          </p:cNvPicPr>
          <p:nvPr/>
        </p:nvPicPr>
        <p:blipFill>
          <a:blip r:embed="rId5"/>
          <a:stretch>
            <a:fillRect/>
          </a:stretch>
        </p:blipFill>
        <p:spPr>
          <a:xfrm>
            <a:off x="413385" y="1866900"/>
            <a:ext cx="5086350" cy="3124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42304307"/>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3E94C3-856E-4065-AD06-1EF431030575}"/>
              </a:ext>
            </a:extLst>
          </p:cNvPr>
          <p:cNvPicPr>
            <a:picLocks noChangeAspect="1"/>
          </p:cNvPicPr>
          <p:nvPr/>
        </p:nvPicPr>
        <p:blipFill>
          <a:blip r:embed="rId2"/>
          <a:stretch>
            <a:fillRect/>
          </a:stretch>
        </p:blipFill>
        <p:spPr>
          <a:xfrm>
            <a:off x="710882" y="1714499"/>
            <a:ext cx="10922811" cy="2908871"/>
          </a:xfrm>
          <a:prstGeom prst="rect">
            <a:avLst/>
          </a:prstGeom>
        </p:spPr>
      </p:pic>
    </p:spTree>
    <p:extLst>
      <p:ext uri="{BB962C8B-B14F-4D97-AF65-F5344CB8AC3E}">
        <p14:creationId xmlns:p14="http://schemas.microsoft.com/office/powerpoint/2010/main" val="1395012512"/>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9CEDF60-30CC-46D6-A5A0-B8A806A5DE34}"/>
              </a:ext>
            </a:extLst>
          </p:cNvPr>
          <p:cNvSpPr/>
          <p:nvPr/>
        </p:nvSpPr>
        <p:spPr>
          <a:xfrm>
            <a:off x="1412240" y="315477"/>
            <a:ext cx="10322460" cy="1077218"/>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en-US" sz="3200" b="1" kern="0" dirty="0">
                <a:solidFill>
                  <a:srgbClr val="FF0000"/>
                </a:solidFill>
                <a:latin typeface="Calibri" panose="020F0502020204030204" pitchFamily="34" charset="0"/>
                <a:cs typeface="Calibri" panose="020F0502020204030204" pitchFamily="34" charset="0"/>
              </a:rPr>
              <a:t>1. </a:t>
            </a:r>
            <a:r>
              <a:rPr lang="en-US" sz="3200" b="1" kern="0" dirty="0" err="1">
                <a:solidFill>
                  <a:srgbClr val="FF0000"/>
                </a:solidFill>
                <a:latin typeface="Calibri" panose="020F0502020204030204" pitchFamily="34" charset="0"/>
                <a:cs typeface="Calibri" panose="020F0502020204030204" pitchFamily="34" charset="0"/>
              </a:rPr>
              <a:t>Nói</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tên</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hoạt</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động</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sản</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xuất</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thủ</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công</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trong</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các</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hình</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sau</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Sản</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phẩm</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của</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các</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hoạt</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động</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đó</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là</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gì</a:t>
            </a:r>
            <a:r>
              <a:rPr lang="en-US" sz="3200" b="1" kern="0" dirty="0">
                <a:solidFill>
                  <a:srgbClr val="FF0000"/>
                </a:solidFill>
                <a:latin typeface="Calibri" panose="020F0502020204030204" pitchFamily="34" charset="0"/>
                <a:cs typeface="Calibri" panose="020F0502020204030204" pitchFamily="34" charset="0"/>
              </a:rPr>
              <a:t>?</a:t>
            </a:r>
            <a:endParaRPr kumimoji="0" lang="vi-VN" sz="32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10215D15-D81D-405A-8E1C-60E9EDC0CD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8845" y="1493830"/>
            <a:ext cx="6859270" cy="4921749"/>
          </a:xfrm>
          <a:prstGeom prst="rect">
            <a:avLst/>
          </a:prstGeom>
        </p:spPr>
      </p:pic>
      <p:grpSp>
        <p:nvGrpSpPr>
          <p:cNvPr id="24" name="Group 23">
            <a:extLst>
              <a:ext uri="{FF2B5EF4-FFF2-40B4-BE49-F238E27FC236}">
                <a16:creationId xmlns:a16="http://schemas.microsoft.com/office/drawing/2014/main" id="{2E67A3A7-3539-45DD-9459-5EF2BDE21A15}"/>
              </a:ext>
            </a:extLst>
          </p:cNvPr>
          <p:cNvGrpSpPr/>
          <p:nvPr/>
        </p:nvGrpSpPr>
        <p:grpSpPr>
          <a:xfrm>
            <a:off x="8537667" y="4129786"/>
            <a:ext cx="3197033" cy="2272284"/>
            <a:chOff x="781262" y="3217613"/>
            <a:chExt cx="4761331" cy="3855641"/>
          </a:xfrm>
        </p:grpSpPr>
        <p:pic>
          <p:nvPicPr>
            <p:cNvPr id="25" name="Picture 24">
              <a:extLst>
                <a:ext uri="{FF2B5EF4-FFF2-40B4-BE49-F238E27FC236}">
                  <a16:creationId xmlns:a16="http://schemas.microsoft.com/office/drawing/2014/main" id="{B85BFCFC-ADDB-4A03-9A36-0E0241B8F39E}"/>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94398" y="3217613"/>
              <a:ext cx="4567569" cy="2877015"/>
            </a:xfrm>
            <a:prstGeom prst="ellipse">
              <a:avLst/>
            </a:prstGeom>
            <a:ln w="57150">
              <a:solidFill>
                <a:schemeClr val="bg1"/>
              </a:solidFill>
            </a:ln>
            <a:effectLst>
              <a:outerShdw blurRad="50800" dist="38100" dir="2700000" algn="tl" rotWithShape="0">
                <a:prstClr val="black">
                  <a:alpha val="40000"/>
                </a:prstClr>
              </a:outerShdw>
            </a:effectLst>
          </p:spPr>
        </p:pic>
        <p:sp>
          <p:nvSpPr>
            <p:cNvPr id="26" name="Rectangle: Rounded Corners 25">
              <a:extLst>
                <a:ext uri="{FF2B5EF4-FFF2-40B4-BE49-F238E27FC236}">
                  <a16:creationId xmlns:a16="http://schemas.microsoft.com/office/drawing/2014/main" id="{BA5817EA-4F0E-4E83-8E11-350B93709C52}"/>
                </a:ext>
              </a:extLst>
            </p:cNvPr>
            <p:cNvSpPr/>
            <p:nvPr/>
          </p:nvSpPr>
          <p:spPr>
            <a:xfrm>
              <a:off x="781262" y="5959495"/>
              <a:ext cx="4761331" cy="11137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luận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cặp</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đôi</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2738770848"/>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1EA316-D0B5-4346-84AB-610C9EE2615E}"/>
              </a:ext>
            </a:extLst>
          </p:cNvPr>
          <p:cNvSpPr txBox="1"/>
          <p:nvPr/>
        </p:nvSpPr>
        <p:spPr>
          <a:xfrm>
            <a:off x="2113280" y="345440"/>
            <a:ext cx="7426960" cy="769441"/>
          </a:xfrm>
          <a:prstGeom prst="rect">
            <a:avLst/>
          </a:prstGeom>
          <a:noFill/>
        </p:spPr>
        <p:txBody>
          <a:bodyPr wrap="square" rtlCol="0">
            <a:spAutoFit/>
          </a:bodyPr>
          <a:lstStyle/>
          <a:p>
            <a:pPr algn="ctr"/>
            <a:r>
              <a:rPr lang="en-US" sz="4400" b="1" dirty="0" err="1">
                <a:solidFill>
                  <a:srgbClr val="FF0000"/>
                </a:solidFill>
                <a:latin typeface="Calibri" panose="020F0502020204030204" pitchFamily="34" charset="0"/>
                <a:cs typeface="Calibri" panose="020F0502020204030204" pitchFamily="34" charset="0"/>
              </a:rPr>
              <a:t>Hoàn</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thành</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Phiếu</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học</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tập</a:t>
            </a:r>
            <a:endParaRPr lang="en-US" sz="4400" b="1" dirty="0">
              <a:solidFill>
                <a:srgbClr val="FF0000"/>
              </a:solidFill>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D6FBB053-22BA-416E-A5DB-12BE365D1962}"/>
              </a:ext>
            </a:extLst>
          </p:cNvPr>
          <p:cNvGraphicFramePr>
            <a:graphicFrameLocks noGrp="1"/>
          </p:cNvGraphicFramePr>
          <p:nvPr>
            <p:extLst>
              <p:ext uri="{D42A27DB-BD31-4B8C-83A1-F6EECF244321}">
                <p14:modId xmlns:p14="http://schemas.microsoft.com/office/powerpoint/2010/main" val="3825140061"/>
              </p:ext>
            </p:extLst>
          </p:nvPr>
        </p:nvGraphicFramePr>
        <p:xfrm>
          <a:off x="1046480" y="1625600"/>
          <a:ext cx="10749280" cy="3149843"/>
        </p:xfrm>
        <a:graphic>
          <a:graphicData uri="http://schemas.openxmlformats.org/drawingml/2006/table">
            <a:tbl>
              <a:tblPr firstRow="1" firstCol="1" bandRow="1">
                <a:tableStyleId>{9DCAF9ED-07DC-4A11-8D7F-57B35C25682E}</a:tableStyleId>
              </a:tblPr>
              <a:tblGrid>
                <a:gridCol w="1498373">
                  <a:extLst>
                    <a:ext uri="{9D8B030D-6E8A-4147-A177-3AD203B41FA5}">
                      <a16:colId xmlns:a16="http://schemas.microsoft.com/office/drawing/2014/main" val="3370933225"/>
                    </a:ext>
                  </a:extLst>
                </a:gridCol>
                <a:gridCol w="3933229">
                  <a:extLst>
                    <a:ext uri="{9D8B030D-6E8A-4147-A177-3AD203B41FA5}">
                      <a16:colId xmlns:a16="http://schemas.microsoft.com/office/drawing/2014/main" val="339813459"/>
                    </a:ext>
                  </a:extLst>
                </a:gridCol>
                <a:gridCol w="2658839">
                  <a:extLst>
                    <a:ext uri="{9D8B030D-6E8A-4147-A177-3AD203B41FA5}">
                      <a16:colId xmlns:a16="http://schemas.microsoft.com/office/drawing/2014/main" val="3796392856"/>
                    </a:ext>
                  </a:extLst>
                </a:gridCol>
                <a:gridCol w="2658839">
                  <a:extLst>
                    <a:ext uri="{9D8B030D-6E8A-4147-A177-3AD203B41FA5}">
                      <a16:colId xmlns:a16="http://schemas.microsoft.com/office/drawing/2014/main" val="2412046852"/>
                    </a:ext>
                  </a:extLst>
                </a:gridCol>
              </a:tblGrid>
              <a:tr h="1186931">
                <a:tc>
                  <a:txBody>
                    <a:bodyPr/>
                    <a:lstStyle/>
                    <a:p>
                      <a:pPr marL="0" marR="0" algn="ctr">
                        <a:lnSpc>
                          <a:spcPct val="115000"/>
                        </a:lnSpc>
                        <a:spcBef>
                          <a:spcPts val="0"/>
                        </a:spcBef>
                        <a:spcAft>
                          <a:spcPts val="0"/>
                        </a:spcAft>
                      </a:pPr>
                      <a:r>
                        <a:rPr lang="nl-NL" sz="2800" b="1" dirty="0">
                          <a:effectLst/>
                          <a:latin typeface="Calibri" panose="020F0502020204030204" pitchFamily="34" charset="0"/>
                          <a:cs typeface="Calibri" panose="020F0502020204030204" pitchFamily="34" charset="0"/>
                        </a:rPr>
                        <a:t>Hình</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nl-NL" sz="2800" b="1" dirty="0">
                          <a:effectLst/>
                          <a:latin typeface="Calibri" panose="020F0502020204030204" pitchFamily="34" charset="0"/>
                          <a:cs typeface="Calibri" panose="020F0502020204030204" pitchFamily="34" charset="0"/>
                        </a:rPr>
                        <a:t>Hoạt động của những người trong hình</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Tên nghề thủ công</a:t>
                      </a:r>
                      <a:endParaRPr lang="en-US" sz="28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Sản phẩm</a:t>
                      </a:r>
                      <a:endParaRPr lang="en-US" sz="28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4206579"/>
                  </a:ext>
                </a:extLst>
              </a:tr>
              <a:tr h="484071">
                <a:tc>
                  <a:txBody>
                    <a:bodyPr/>
                    <a:lstStyle/>
                    <a:p>
                      <a:pPr marL="0" marR="0" algn="ctr">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2</a:t>
                      </a:r>
                      <a:endParaRPr lang="en-US" sz="28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800" b="1" dirty="0">
                          <a:effectLst/>
                          <a:latin typeface="Calibri" panose="020F0502020204030204" pitchFamily="34" charset="0"/>
                          <a:cs typeface="Calibri" panose="020F0502020204030204" pitchFamily="34" charset="0"/>
                        </a:rPr>
                        <a:t> </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 </a:t>
                      </a:r>
                      <a:endParaRPr lang="en-US" sz="28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 </a:t>
                      </a:r>
                      <a:endParaRPr lang="en-US" sz="28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1826544"/>
                  </a:ext>
                </a:extLst>
              </a:tr>
              <a:tr h="484071">
                <a:tc>
                  <a:txBody>
                    <a:bodyPr/>
                    <a:lstStyle/>
                    <a:p>
                      <a:pPr marL="0" marR="0" algn="ctr">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3</a:t>
                      </a:r>
                      <a:endParaRPr lang="en-US" sz="28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 </a:t>
                      </a:r>
                      <a:endParaRPr lang="en-US" sz="28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800" b="1" dirty="0">
                          <a:effectLst/>
                          <a:latin typeface="Calibri" panose="020F0502020204030204" pitchFamily="34" charset="0"/>
                          <a:cs typeface="Calibri" panose="020F0502020204030204" pitchFamily="34" charset="0"/>
                        </a:rPr>
                        <a:t> </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 </a:t>
                      </a:r>
                      <a:endParaRPr lang="en-US" sz="28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3009164"/>
                  </a:ext>
                </a:extLst>
              </a:tr>
              <a:tr h="484071">
                <a:tc>
                  <a:txBody>
                    <a:bodyPr/>
                    <a:lstStyle/>
                    <a:p>
                      <a:pPr marL="0" marR="0" algn="ctr">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4</a:t>
                      </a:r>
                      <a:endParaRPr lang="en-US" sz="28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 </a:t>
                      </a:r>
                      <a:endParaRPr lang="en-US" sz="28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800" b="1" dirty="0">
                          <a:effectLst/>
                          <a:latin typeface="Calibri" panose="020F0502020204030204" pitchFamily="34" charset="0"/>
                          <a:cs typeface="Calibri" panose="020F0502020204030204" pitchFamily="34" charset="0"/>
                        </a:rPr>
                        <a:t> </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800" b="1" dirty="0">
                          <a:effectLst/>
                          <a:latin typeface="Calibri" panose="020F0502020204030204" pitchFamily="34" charset="0"/>
                          <a:cs typeface="Calibri" panose="020F0502020204030204" pitchFamily="34" charset="0"/>
                        </a:rPr>
                        <a:t> </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7711051"/>
                  </a:ext>
                </a:extLst>
              </a:tr>
              <a:tr h="484071">
                <a:tc>
                  <a:txBody>
                    <a:bodyPr/>
                    <a:lstStyle/>
                    <a:p>
                      <a:pPr marL="0" marR="0" algn="ctr">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5</a:t>
                      </a:r>
                      <a:endParaRPr lang="en-US" sz="28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 </a:t>
                      </a:r>
                      <a:endParaRPr lang="en-US" sz="28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 </a:t>
                      </a:r>
                      <a:endParaRPr lang="en-US" sz="28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800" b="1" dirty="0">
                          <a:effectLst/>
                          <a:latin typeface="Calibri" panose="020F0502020204030204" pitchFamily="34" charset="0"/>
                          <a:cs typeface="Calibri" panose="020F0502020204030204" pitchFamily="34" charset="0"/>
                        </a:rPr>
                        <a:t> </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0711153"/>
                  </a:ext>
                </a:extLst>
              </a:tr>
            </a:tbl>
          </a:graphicData>
        </a:graphic>
      </p:graphicFrame>
    </p:spTree>
    <p:extLst>
      <p:ext uri="{BB962C8B-B14F-4D97-AF65-F5344CB8AC3E}">
        <p14:creationId xmlns:p14="http://schemas.microsoft.com/office/powerpoint/2010/main" val="2637324683"/>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21438" y="1055084"/>
            <a:ext cx="2116968" cy="2316093"/>
          </a:xfrm>
          <a:prstGeom prst="rect">
            <a:avLst/>
          </a:prstGeom>
          <a:noFill/>
          <a:ln>
            <a:noFill/>
          </a:ln>
        </p:spPr>
      </p:pic>
      <p:pic>
        <p:nvPicPr>
          <p:cNvPr id="63" name="Google Shape;63;p1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1"/>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cstate="email">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7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1EA316-D0B5-4346-84AB-610C9EE2615E}"/>
              </a:ext>
            </a:extLst>
          </p:cNvPr>
          <p:cNvSpPr txBox="1"/>
          <p:nvPr/>
        </p:nvSpPr>
        <p:spPr>
          <a:xfrm>
            <a:off x="2590800" y="223520"/>
            <a:ext cx="742696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Phiếu</a:t>
            </a:r>
            <a:r>
              <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học</a:t>
            </a:r>
            <a:r>
              <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tập</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D6FBB053-22BA-416E-A5DB-12BE365D1962}"/>
              </a:ext>
            </a:extLst>
          </p:cNvPr>
          <p:cNvGraphicFramePr>
            <a:graphicFrameLocks noGrp="1"/>
          </p:cNvGraphicFramePr>
          <p:nvPr>
            <p:extLst>
              <p:ext uri="{D42A27DB-BD31-4B8C-83A1-F6EECF244321}">
                <p14:modId xmlns:p14="http://schemas.microsoft.com/office/powerpoint/2010/main" val="1505856541"/>
              </p:ext>
            </p:extLst>
          </p:nvPr>
        </p:nvGraphicFramePr>
        <p:xfrm>
          <a:off x="447040" y="1280160"/>
          <a:ext cx="11348720" cy="4896896"/>
        </p:xfrm>
        <a:graphic>
          <a:graphicData uri="http://schemas.openxmlformats.org/drawingml/2006/table">
            <a:tbl>
              <a:tblPr firstRow="1" firstCol="1" bandRow="1">
                <a:tableStyleId>{9DCAF9ED-07DC-4A11-8D7F-57B35C25682E}</a:tableStyleId>
              </a:tblPr>
              <a:tblGrid>
                <a:gridCol w="1190852">
                  <a:extLst>
                    <a:ext uri="{9D8B030D-6E8A-4147-A177-3AD203B41FA5}">
                      <a16:colId xmlns:a16="http://schemas.microsoft.com/office/drawing/2014/main" val="3370933225"/>
                    </a:ext>
                  </a:extLst>
                </a:gridCol>
                <a:gridCol w="3827012">
                  <a:extLst>
                    <a:ext uri="{9D8B030D-6E8A-4147-A177-3AD203B41FA5}">
                      <a16:colId xmlns:a16="http://schemas.microsoft.com/office/drawing/2014/main" val="339813459"/>
                    </a:ext>
                  </a:extLst>
                </a:gridCol>
                <a:gridCol w="1758856">
                  <a:extLst>
                    <a:ext uri="{9D8B030D-6E8A-4147-A177-3AD203B41FA5}">
                      <a16:colId xmlns:a16="http://schemas.microsoft.com/office/drawing/2014/main" val="3796392856"/>
                    </a:ext>
                  </a:extLst>
                </a:gridCol>
                <a:gridCol w="4572000">
                  <a:extLst>
                    <a:ext uri="{9D8B030D-6E8A-4147-A177-3AD203B41FA5}">
                      <a16:colId xmlns:a16="http://schemas.microsoft.com/office/drawing/2014/main" val="2412046852"/>
                    </a:ext>
                  </a:extLst>
                </a:gridCol>
              </a:tblGrid>
              <a:tr h="1483360">
                <a:tc>
                  <a:txBody>
                    <a:bodyPr/>
                    <a:lstStyle/>
                    <a:p>
                      <a:pPr marL="0" marR="0" algn="ctr">
                        <a:lnSpc>
                          <a:spcPct val="115000"/>
                        </a:lnSpc>
                        <a:spcBef>
                          <a:spcPts val="0"/>
                        </a:spcBef>
                        <a:spcAft>
                          <a:spcPts val="0"/>
                        </a:spcAft>
                      </a:pPr>
                      <a:r>
                        <a:rPr lang="nl-NL" sz="2800" b="1" dirty="0">
                          <a:effectLst/>
                          <a:latin typeface="Calibri" panose="020F0502020204030204" pitchFamily="34" charset="0"/>
                          <a:cs typeface="Calibri" panose="020F0502020204030204" pitchFamily="34" charset="0"/>
                        </a:rPr>
                        <a:t>Hình</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nl-NL" sz="2800" b="1" dirty="0">
                          <a:effectLst/>
                          <a:latin typeface="Calibri" panose="020F0502020204030204" pitchFamily="34" charset="0"/>
                          <a:cs typeface="Calibri" panose="020F0502020204030204" pitchFamily="34" charset="0"/>
                        </a:rPr>
                        <a:t>Hoạt động của những người trong hình</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Tên nghề thủ công</a:t>
                      </a:r>
                      <a:endParaRPr lang="en-US" sz="28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Sản phẩm</a:t>
                      </a:r>
                      <a:endParaRPr lang="en-US" sz="28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4206579"/>
                  </a:ext>
                </a:extLst>
              </a:tr>
              <a:tr h="889792">
                <a:tc>
                  <a:txBody>
                    <a:bodyPr/>
                    <a:lstStyle/>
                    <a:p>
                      <a:pPr marL="0" marR="0" algn="ctr">
                        <a:lnSpc>
                          <a:spcPct val="115000"/>
                        </a:lnSpc>
                        <a:spcBef>
                          <a:spcPts val="0"/>
                        </a:spcBef>
                        <a:spcAft>
                          <a:spcPts val="0"/>
                        </a:spcAft>
                      </a:pPr>
                      <a:r>
                        <a:rPr lang="nl-NL" sz="2400" b="1" dirty="0">
                          <a:effectLst/>
                          <a:latin typeface="Calibri" panose="020F0502020204030204" pitchFamily="34" charset="0"/>
                          <a:cs typeface="Calibri" panose="020F0502020204030204" pitchFamily="34" charset="0"/>
                        </a:rPr>
                        <a:t>2</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nl-NL" sz="2400" b="1" dirty="0">
                          <a:effectLst/>
                          <a:latin typeface="Calibri" panose="020F0502020204030204" pitchFamily="34" charset="0"/>
                          <a:cs typeface="Calibri" panose="020F0502020204030204" pitchFamily="34" charset="0"/>
                        </a:rPr>
                        <a:t> Đang kiểm tra các sản phẩm gốm đang phơi</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nl-NL" sz="2400" b="1" dirty="0">
                          <a:effectLst/>
                          <a:latin typeface="Calibri" panose="020F0502020204030204" pitchFamily="34" charset="0"/>
                          <a:cs typeface="Calibri" panose="020F0502020204030204" pitchFamily="34" charset="0"/>
                        </a:rPr>
                        <a:t> Làm gốm sứ</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nl-NL" sz="2400" b="1" dirty="0">
                          <a:effectLst/>
                          <a:latin typeface="Calibri" panose="020F0502020204030204" pitchFamily="34" charset="0"/>
                          <a:ea typeface="Times New Roman" panose="02020603050405020304" pitchFamily="18" charset="0"/>
                          <a:cs typeface="Calibri" panose="020F0502020204030204" pitchFamily="34" charset="0"/>
                        </a:rPr>
                        <a:t>Đồ gốm sứ (lọ hoa, bát, đĩa, tranh treo tường, chậu cây...)</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1826544"/>
                  </a:ext>
                </a:extLst>
              </a:tr>
              <a:tr h="609364">
                <a:tc>
                  <a:txBody>
                    <a:bodyPr/>
                    <a:lstStyle/>
                    <a:p>
                      <a:pPr marL="0" marR="0" algn="ctr">
                        <a:lnSpc>
                          <a:spcPct val="115000"/>
                        </a:lnSpc>
                        <a:spcBef>
                          <a:spcPts val="0"/>
                        </a:spcBef>
                        <a:spcAft>
                          <a:spcPts val="0"/>
                        </a:spcAft>
                      </a:pPr>
                      <a:r>
                        <a:rPr lang="nl-NL" sz="2400" b="1">
                          <a:effectLst/>
                          <a:latin typeface="Calibri" panose="020F0502020204030204" pitchFamily="34" charset="0"/>
                          <a:cs typeface="Calibri" panose="020F0502020204030204" pitchFamily="34" charset="0"/>
                        </a:rPr>
                        <a:t>3</a:t>
                      </a:r>
                      <a:endParaRPr lang="en-US" sz="24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400" b="1" dirty="0">
                          <a:effectLst/>
                          <a:latin typeface="Calibri" panose="020F0502020204030204" pitchFamily="34" charset="0"/>
                          <a:cs typeface="Calibri" panose="020F0502020204030204" pitchFamily="34" charset="0"/>
                        </a:rPr>
                        <a:t> Đang đan các sản phẩm từ mây, tre</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400" b="1" dirty="0">
                          <a:effectLst/>
                          <a:latin typeface="Calibri" panose="020F0502020204030204" pitchFamily="34" charset="0"/>
                          <a:cs typeface="Calibri" panose="020F0502020204030204" pitchFamily="34" charset="0"/>
                        </a:rPr>
                        <a:t>Làm mây tre đan</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400" b="1" dirty="0">
                          <a:effectLst/>
                          <a:latin typeface="Calibri" panose="020F0502020204030204" pitchFamily="34" charset="0"/>
                          <a:cs typeface="Calibri" panose="020F0502020204030204" pitchFamily="34" charset="0"/>
                        </a:rPr>
                        <a:t>Các đồ dùng, đồ trang trí bằng mây tre đan (rổ, giá...)</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3009164"/>
                  </a:ext>
                </a:extLst>
              </a:tr>
              <a:tr h="609364">
                <a:tc>
                  <a:txBody>
                    <a:bodyPr/>
                    <a:lstStyle/>
                    <a:p>
                      <a:pPr marL="0" marR="0" algn="ctr">
                        <a:lnSpc>
                          <a:spcPct val="115000"/>
                        </a:lnSpc>
                        <a:spcBef>
                          <a:spcPts val="0"/>
                        </a:spcBef>
                        <a:spcAft>
                          <a:spcPts val="0"/>
                        </a:spcAft>
                      </a:pPr>
                      <a:r>
                        <a:rPr lang="nl-NL" sz="2400" b="1">
                          <a:effectLst/>
                          <a:latin typeface="Calibri" panose="020F0502020204030204" pitchFamily="34" charset="0"/>
                          <a:cs typeface="Calibri" panose="020F0502020204030204" pitchFamily="34" charset="0"/>
                        </a:rPr>
                        <a:t>4</a:t>
                      </a:r>
                      <a:endParaRPr lang="en-US" sz="24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400" b="1" dirty="0">
                          <a:effectLst/>
                          <a:latin typeface="Calibri" panose="020F0502020204030204" pitchFamily="34" charset="0"/>
                          <a:cs typeface="Calibri" panose="020F0502020204030204" pitchFamily="34" charset="0"/>
                        </a:rPr>
                        <a:t> Đang dệt vải thổ cẩm</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400" b="1" dirty="0">
                          <a:effectLst/>
                          <a:latin typeface="Calibri" panose="020F0502020204030204" pitchFamily="34" charset="0"/>
                          <a:cs typeface="Calibri" panose="020F0502020204030204" pitchFamily="34" charset="0"/>
                        </a:rPr>
                        <a:t>Dệt vải thổ cẩm</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400" b="1" dirty="0">
                          <a:effectLst/>
                          <a:latin typeface="Calibri" panose="020F0502020204030204" pitchFamily="34" charset="0"/>
                          <a:cs typeface="Calibri" panose="020F0502020204030204" pitchFamily="34" charset="0"/>
                        </a:rPr>
                        <a:t>Vải thổ cẩm</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7711051"/>
                  </a:ext>
                </a:extLst>
              </a:tr>
              <a:tr h="609364">
                <a:tc>
                  <a:txBody>
                    <a:bodyPr/>
                    <a:lstStyle/>
                    <a:p>
                      <a:pPr marL="0" marR="0" algn="ctr">
                        <a:lnSpc>
                          <a:spcPct val="115000"/>
                        </a:lnSpc>
                        <a:spcBef>
                          <a:spcPts val="0"/>
                        </a:spcBef>
                        <a:spcAft>
                          <a:spcPts val="0"/>
                        </a:spcAft>
                      </a:pPr>
                      <a:r>
                        <a:rPr lang="nl-NL" sz="2400" b="1">
                          <a:effectLst/>
                          <a:latin typeface="Calibri" panose="020F0502020204030204" pitchFamily="34" charset="0"/>
                          <a:cs typeface="Calibri" panose="020F0502020204030204" pitchFamily="34" charset="0"/>
                        </a:rPr>
                        <a:t>5</a:t>
                      </a:r>
                      <a:endParaRPr lang="en-US" sz="24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400" b="1" dirty="0">
                          <a:effectLst/>
                          <a:latin typeface="Calibri" panose="020F0502020204030204" pitchFamily="34" charset="0"/>
                          <a:cs typeface="Calibri" panose="020F0502020204030204" pitchFamily="34" charset="0"/>
                        </a:rPr>
                        <a:t> Đang làm tranh trên giấy</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400" b="1" dirty="0">
                          <a:effectLst/>
                          <a:latin typeface="Calibri" panose="020F0502020204030204" pitchFamily="34" charset="0"/>
                          <a:cs typeface="Calibri" panose="020F0502020204030204" pitchFamily="34" charset="0"/>
                        </a:rPr>
                        <a:t>Làm tranh (Đông hồ)</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400" b="1" dirty="0">
                          <a:effectLst/>
                          <a:latin typeface="Calibri" panose="020F0502020204030204" pitchFamily="34" charset="0"/>
                          <a:cs typeface="Calibri" panose="020F0502020204030204" pitchFamily="34" charset="0"/>
                        </a:rPr>
                        <a:t>Tranh Đông Hồ</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0711153"/>
                  </a:ext>
                </a:extLst>
              </a:tr>
            </a:tbl>
          </a:graphicData>
        </a:graphic>
      </p:graphicFrame>
    </p:spTree>
    <p:extLst>
      <p:ext uri="{BB962C8B-B14F-4D97-AF65-F5344CB8AC3E}">
        <p14:creationId xmlns:p14="http://schemas.microsoft.com/office/powerpoint/2010/main" val="399361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rot="5400000">
            <a:off x="7993574" y="2764083"/>
            <a:ext cx="5936516"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UTM American Sans" panose="02040603050506020204" pitchFamily="18" charset="0"/>
                <a:ea typeface="+mn-ea"/>
                <a:cs typeface="+mn-cs"/>
              </a:rPr>
              <a:t>Ghi</a:t>
            </a:r>
            <a:r>
              <a:rPr kumimoji="0" lang="en-US" sz="10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merican Sans" panose="02040603050506020204" pitchFamily="18" charset="0"/>
                <a:ea typeface="+mn-ea"/>
                <a:cs typeface="+mn-cs"/>
              </a:rPr>
              <a:t> </a:t>
            </a:r>
            <a:r>
              <a:rPr kumimoji="0" lang="en-US" sz="100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UTM American Sans" panose="02040603050506020204" pitchFamily="18" charset="0"/>
                <a:ea typeface="+mn-ea"/>
                <a:cs typeface="+mn-cs"/>
              </a:rPr>
              <a:t>nhớ</a:t>
            </a:r>
            <a:endParaRPr kumimoji="0" lang="en-US" sz="10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merican Sans" panose="02040603050506020204" pitchFamily="18" charset="0"/>
              <a:ea typeface="+mn-ea"/>
              <a:cs typeface="+mn-cs"/>
            </a:endParaRPr>
          </a:p>
        </p:txBody>
      </p:sp>
      <p:sp>
        <p:nvSpPr>
          <p:cNvPr id="10" name="Text Box 29"/>
          <p:cNvSpPr txBox="1">
            <a:spLocks noChangeArrowheads="1"/>
          </p:cNvSpPr>
          <p:nvPr/>
        </p:nvSpPr>
        <p:spPr bwMode="auto">
          <a:xfrm>
            <a:off x="1046480" y="1923803"/>
            <a:ext cx="81240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a:spcBef>
                <a:spcPct val="50000"/>
              </a:spcBef>
              <a:buNone/>
              <a:defRPr/>
            </a:pPr>
            <a:r>
              <a:rPr lang="vi-VN" altLang="en-US" sz="4000" b="1" dirty="0">
                <a:solidFill>
                  <a:srgbClr val="002060"/>
                </a:solidFill>
                <a:latin typeface="Calibri" panose="020F0502020204030204" pitchFamily="34" charset="0"/>
                <a:cs typeface="Calibri" panose="020F0502020204030204" pitchFamily="34" charset="0"/>
              </a:rPr>
              <a:t>Hoạt động sản xuất thủ công làm ra các sản phẩm để phục vụ cuộc sống con người như dùng trong sinh hoạt (nấu nướng, trang trí ...) ngoài ra còn đem bán để mang lại các ích lợi về kinh tế.</a:t>
            </a:r>
            <a:endParaRPr kumimoji="0" lang="en-US" alt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54391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p:cTn id="15"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D7224F75-1917-412F-995F-E763B03FC635}"/>
              </a:ext>
            </a:extLst>
          </p:cNvPr>
          <p:cNvGrpSpPr/>
          <p:nvPr/>
        </p:nvGrpSpPr>
        <p:grpSpPr>
          <a:xfrm>
            <a:off x="0" y="0"/>
            <a:ext cx="12192000" cy="2343150"/>
            <a:chOff x="0" y="0"/>
            <a:chExt cx="12192000" cy="2343150"/>
          </a:xfrm>
        </p:grpSpPr>
        <p:pic>
          <p:nvPicPr>
            <p:cNvPr id="3" name="图片 2">
              <a:extLst>
                <a:ext uri="{FF2B5EF4-FFF2-40B4-BE49-F238E27FC236}">
                  <a16:creationId xmlns:a16="http://schemas.microsoft.com/office/drawing/2014/main" id="{5247086B-9716-4BB5-8C3E-7FC4E8A1389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4076700" cy="2343150"/>
            </a:xfrm>
            <a:prstGeom prst="rect">
              <a:avLst/>
            </a:prstGeom>
          </p:spPr>
        </p:pic>
        <p:pic>
          <p:nvPicPr>
            <p:cNvPr id="4" name="图片 3">
              <a:extLst>
                <a:ext uri="{FF2B5EF4-FFF2-40B4-BE49-F238E27FC236}">
                  <a16:creationId xmlns:a16="http://schemas.microsoft.com/office/drawing/2014/main" id="{AAAE5CA1-DA7C-432C-B579-C042ED3ED1B8}"/>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362950" y="0"/>
              <a:ext cx="3829050" cy="1543050"/>
            </a:xfrm>
            <a:prstGeom prst="rect">
              <a:avLst/>
            </a:prstGeom>
          </p:spPr>
        </p:pic>
      </p:grpSp>
      <p:grpSp>
        <p:nvGrpSpPr>
          <p:cNvPr id="5" name="组合 4">
            <a:extLst>
              <a:ext uri="{FF2B5EF4-FFF2-40B4-BE49-F238E27FC236}">
                <a16:creationId xmlns:a16="http://schemas.microsoft.com/office/drawing/2014/main" id="{ADC085CE-602A-4543-9CA1-8F38DEA43CE6}"/>
              </a:ext>
            </a:extLst>
          </p:cNvPr>
          <p:cNvGrpSpPr/>
          <p:nvPr/>
        </p:nvGrpSpPr>
        <p:grpSpPr>
          <a:xfrm>
            <a:off x="0" y="2724149"/>
            <a:ext cx="12192000" cy="4196989"/>
            <a:chOff x="0" y="2724149"/>
            <a:chExt cx="12192000" cy="4196989"/>
          </a:xfrm>
        </p:grpSpPr>
        <p:pic>
          <p:nvPicPr>
            <p:cNvPr id="6" name="图片 5">
              <a:extLst>
                <a:ext uri="{FF2B5EF4-FFF2-40B4-BE49-F238E27FC236}">
                  <a16:creationId xmlns:a16="http://schemas.microsoft.com/office/drawing/2014/main" id="{5FF7FE0B-C4CC-40A6-8719-5336C59EEA3A}"/>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2724149"/>
              <a:ext cx="12192000" cy="4143375"/>
            </a:xfrm>
            <a:prstGeom prst="rect">
              <a:avLst/>
            </a:prstGeom>
          </p:spPr>
        </p:pic>
        <p:pic>
          <p:nvPicPr>
            <p:cNvPr id="7" name="图片 6">
              <a:extLst>
                <a:ext uri="{FF2B5EF4-FFF2-40B4-BE49-F238E27FC236}">
                  <a16:creationId xmlns:a16="http://schemas.microsoft.com/office/drawing/2014/main" id="{9D99B46D-1164-43CE-8F54-37301C07C87B}"/>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4795836"/>
              <a:ext cx="12192000" cy="1943100"/>
            </a:xfrm>
            <a:prstGeom prst="rect">
              <a:avLst/>
            </a:prstGeom>
          </p:spPr>
        </p:pic>
        <p:pic>
          <p:nvPicPr>
            <p:cNvPr id="8" name="图片 7">
              <a:extLst>
                <a:ext uri="{FF2B5EF4-FFF2-40B4-BE49-F238E27FC236}">
                  <a16:creationId xmlns:a16="http://schemas.microsoft.com/office/drawing/2014/main" id="{F32DC7E3-F26F-48B9-8C1D-0B1DDB6FA437}"/>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0" y="4577988"/>
              <a:ext cx="12192000" cy="2343150"/>
            </a:xfrm>
            <a:prstGeom prst="rect">
              <a:avLst/>
            </a:prstGeom>
          </p:spPr>
        </p:pic>
        <p:pic>
          <p:nvPicPr>
            <p:cNvPr id="9" name="图片 8">
              <a:extLst>
                <a:ext uri="{FF2B5EF4-FFF2-40B4-BE49-F238E27FC236}">
                  <a16:creationId xmlns:a16="http://schemas.microsoft.com/office/drawing/2014/main" id="{9F850D4B-1B7B-4914-A1A3-982134B03336}"/>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0" y="3789181"/>
              <a:ext cx="12192000" cy="3105150"/>
            </a:xfrm>
            <a:prstGeom prst="rect">
              <a:avLst/>
            </a:prstGeom>
          </p:spPr>
        </p:pic>
      </p:grpSp>
      <p:pic>
        <p:nvPicPr>
          <p:cNvPr id="13" name="图片 12">
            <a:extLst>
              <a:ext uri="{FF2B5EF4-FFF2-40B4-BE49-F238E27FC236}">
                <a16:creationId xmlns:a16="http://schemas.microsoft.com/office/drawing/2014/main" id="{B76AEA14-9B2B-412D-B815-CA5DD928317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943630" y="847196"/>
            <a:ext cx="6925417" cy="5354104"/>
          </a:xfrm>
          <a:prstGeom prst="rect">
            <a:avLst/>
          </a:prstGeom>
        </p:spPr>
      </p:pic>
      <p:sp>
        <p:nvSpPr>
          <p:cNvPr id="14" name="Rounded Rectangle 2">
            <a:extLst>
              <a:ext uri="{FF2B5EF4-FFF2-40B4-BE49-F238E27FC236}">
                <a16:creationId xmlns:a16="http://schemas.microsoft.com/office/drawing/2014/main" id="{BCF4A12A-5039-49DA-AC11-18FA3D73AF60}"/>
              </a:ext>
            </a:extLst>
          </p:cNvPr>
          <p:cNvSpPr/>
          <p:nvPr/>
        </p:nvSpPr>
        <p:spPr>
          <a:xfrm>
            <a:off x="487025" y="2195454"/>
            <a:ext cx="11217949" cy="2319397"/>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127F36D-95C4-4F76-9A1A-3CE5EE9E5A26}"/>
              </a:ext>
            </a:extLst>
          </p:cNvPr>
          <p:cNvSpPr txBox="1"/>
          <p:nvPr/>
        </p:nvSpPr>
        <p:spPr>
          <a:xfrm>
            <a:off x="1366847" y="2548391"/>
            <a:ext cx="9601200" cy="1569660"/>
          </a:xfrm>
          <a:prstGeom prst="rect">
            <a:avLst/>
          </a:prstGeom>
          <a:noFill/>
        </p:spPr>
        <p:txBody>
          <a:bodyPr wrap="square" rtlCol="0">
            <a:spAutoFit/>
          </a:bodyPr>
          <a:lstStyle/>
          <a:p>
            <a:pPr lvl="0" algn="ctr"/>
            <a:r>
              <a:rPr lang="nl-NL" sz="48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2. Lợi ích của một số hoạt động sản xuất thủ công </a:t>
            </a:r>
            <a:endPar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5787485"/>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9CEDF60-30CC-46D6-A5A0-B8A806A5DE34}"/>
              </a:ext>
            </a:extLst>
          </p:cNvPr>
          <p:cNvSpPr/>
          <p:nvPr/>
        </p:nvSpPr>
        <p:spPr>
          <a:xfrm>
            <a:off x="1412240" y="315477"/>
            <a:ext cx="10322460" cy="1077218"/>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en-US" sz="3200" b="1" kern="0" dirty="0">
                <a:solidFill>
                  <a:srgbClr val="FF0000"/>
                </a:solidFill>
                <a:latin typeface="Calibri" panose="020F0502020204030204" pitchFamily="34" charset="0"/>
                <a:cs typeface="Calibri" panose="020F0502020204030204" pitchFamily="34" charset="0"/>
              </a:rPr>
              <a:t>Quan </a:t>
            </a:r>
            <a:r>
              <a:rPr lang="en-US" sz="3200" b="1" kern="0" dirty="0" err="1">
                <a:solidFill>
                  <a:srgbClr val="FF0000"/>
                </a:solidFill>
                <a:latin typeface="Calibri" panose="020F0502020204030204" pitchFamily="34" charset="0"/>
                <a:cs typeface="Calibri" panose="020F0502020204030204" pitchFamily="34" charset="0"/>
              </a:rPr>
              <a:t>sát</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các</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hình</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sau</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và</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nêu</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ích</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lợi</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của</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hoạt</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động</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sản</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xuất</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thủ</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công</a:t>
            </a:r>
            <a:r>
              <a:rPr lang="en-US" sz="3200" b="1" kern="0" dirty="0">
                <a:solidFill>
                  <a:srgbClr val="FF0000"/>
                </a:solidFill>
                <a:latin typeface="Calibri" panose="020F0502020204030204" pitchFamily="34" charset="0"/>
                <a:cs typeface="Calibri" panose="020F0502020204030204" pitchFamily="34" charset="0"/>
              </a:rPr>
              <a:t>.</a:t>
            </a:r>
            <a:endParaRPr kumimoji="0" lang="vi-VN" sz="32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9365084B-664A-471B-B14C-740FDF6BC092}"/>
              </a:ext>
            </a:extLst>
          </p:cNvPr>
          <p:cNvPicPr>
            <a:picLocks noChangeAspect="1"/>
          </p:cNvPicPr>
          <p:nvPr/>
        </p:nvPicPr>
        <p:blipFill>
          <a:blip r:embed="rId3"/>
          <a:stretch>
            <a:fillRect/>
          </a:stretch>
        </p:blipFill>
        <p:spPr>
          <a:xfrm>
            <a:off x="2315299" y="2052947"/>
            <a:ext cx="5457825" cy="4629150"/>
          </a:xfrm>
          <a:prstGeom prst="rect">
            <a:avLst/>
          </a:prstGeom>
          <a:ln>
            <a:noFill/>
          </a:ln>
          <a:effectLst>
            <a:softEdge rad="112500"/>
          </a:effectLst>
        </p:spPr>
      </p:pic>
      <p:grpSp>
        <p:nvGrpSpPr>
          <p:cNvPr id="10" name="Group 9">
            <a:extLst>
              <a:ext uri="{FF2B5EF4-FFF2-40B4-BE49-F238E27FC236}">
                <a16:creationId xmlns:a16="http://schemas.microsoft.com/office/drawing/2014/main" id="{500ED8AE-4F43-471F-B35B-FAFEC7708D9E}"/>
              </a:ext>
            </a:extLst>
          </p:cNvPr>
          <p:cNvGrpSpPr/>
          <p:nvPr/>
        </p:nvGrpSpPr>
        <p:grpSpPr>
          <a:xfrm>
            <a:off x="7773124" y="4367522"/>
            <a:ext cx="4278451" cy="2175001"/>
            <a:chOff x="892354" y="3758439"/>
            <a:chExt cx="4278451" cy="2175001"/>
          </a:xfrm>
        </p:grpSpPr>
        <p:pic>
          <p:nvPicPr>
            <p:cNvPr id="11" name="Picture 9">
              <a:extLst>
                <a:ext uri="{FF2B5EF4-FFF2-40B4-BE49-F238E27FC236}">
                  <a16:creationId xmlns:a16="http://schemas.microsoft.com/office/drawing/2014/main" id="{75C5725B-A839-4E12-A27B-414530C1898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Rounded Corners 11">
              <a:extLst>
                <a:ext uri="{FF2B5EF4-FFF2-40B4-BE49-F238E27FC236}">
                  <a16:creationId xmlns:a16="http://schemas.microsoft.com/office/drawing/2014/main" id="{367DFF6C-1A05-4931-9100-BA99F8FC5DE8}"/>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Calibri" panose="020F0502020204030204" pitchFamily="34" charset="0"/>
                  <a:cs typeface="Calibri" panose="020F0502020204030204" pitchFamily="34" charset="0"/>
                </a:rPr>
                <a:t>Thảo</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luận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nhóm</a:t>
              </a:r>
              <a:r>
                <a:rPr lang="en-US" sz="2400" b="1" dirty="0">
                  <a:latin typeface="Calibri" panose="020F0502020204030204" pitchFamily="34" charset="0"/>
                  <a:cs typeface="Calibri" panose="020F0502020204030204" pitchFamily="34" charset="0"/>
                </a:rPr>
                <a:t> 4</a:t>
              </a:r>
            </a:p>
          </p:txBody>
        </p:sp>
      </p:grpSp>
    </p:spTree>
    <p:extLst>
      <p:ext uri="{BB962C8B-B14F-4D97-AF65-F5344CB8AC3E}">
        <p14:creationId xmlns:p14="http://schemas.microsoft.com/office/powerpoint/2010/main" val="912065039"/>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599</Words>
  <Application>Microsoft Office PowerPoint</Application>
  <PresentationFormat>Widescreen</PresentationFormat>
  <Paragraphs>100</Paragraphs>
  <Slides>27</Slides>
  <Notes>10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27</vt:i4>
      </vt:variant>
    </vt:vector>
  </HeadingPairs>
  <TitlesOfParts>
    <vt:vector size="41" baseType="lpstr">
      <vt:lpstr>Arial</vt:lpstr>
      <vt:lpstr>Calibri</vt:lpstr>
      <vt:lpstr>等线</vt:lpstr>
      <vt:lpstr>等线 Light</vt:lpstr>
      <vt:lpstr>Georgia</vt:lpstr>
      <vt:lpstr>Nunito black</vt:lpstr>
      <vt:lpstr>Times New Roman</vt:lpstr>
      <vt:lpstr>UTM American Sans</vt:lpstr>
      <vt:lpstr>字魂59号-创粗黑</vt:lpstr>
      <vt:lpstr>Office 主题​​</vt:lpstr>
      <vt:lpstr>1_Office 主题​​</vt:lpstr>
      <vt:lpstr>1_Simple Light</vt:lpstr>
      <vt:lpstr>2_Office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41</cp:revision>
  <dcterms:created xsi:type="dcterms:W3CDTF">2022-08-22T23:18:16Z</dcterms:created>
  <dcterms:modified xsi:type="dcterms:W3CDTF">2024-12-10T02:04:09Z</dcterms:modified>
</cp:coreProperties>
</file>