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3" r:id="rId4"/>
    <p:sldId id="289" r:id="rId5"/>
    <p:sldId id="290" r:id="rId6"/>
  </p:sldIdLst>
  <p:sldSz cx="18288000" cy="10287000"/>
  <p:notesSz cx="6858000" cy="9144000"/>
  <p:embeddedFontLst>
    <p:embeddedFont>
      <p:font typeface="#9Slide07 HoneyCream" panose="020B0604020202020204" charset="0"/>
      <p:regular r:id="rId7"/>
    </p:embeddedFont>
    <p:embeddedFont>
      <p:font typeface="Moonlight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130"/>
    <a:srgbClr val="EDA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-1320708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6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20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8.svg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17" Type="http://schemas.microsoft.com/office/2007/relationships/hdphoto" Target="../media/hdphoto1.wdp"/><Relationship Id="rId2" Type="http://schemas.openxmlformats.org/officeDocument/2006/relationships/image" Target="../media/image1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1.svg"/><Relationship Id="rId15" Type="http://schemas.openxmlformats.org/officeDocument/2006/relationships/image" Target="../media/image91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8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93.svg"/><Relationship Id="rId4" Type="http://schemas.openxmlformats.org/officeDocument/2006/relationships/image" Target="../media/image14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18.png"/><Relationship Id="rId10" Type="http://schemas.openxmlformats.org/officeDocument/2006/relationships/image" Target="../media/image68.svg"/><Relationship Id="rId4" Type="http://schemas.openxmlformats.org/officeDocument/2006/relationships/image" Target="../media/image14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71" y="-234324"/>
            <a:ext cx="20111202" cy="10623408"/>
            <a:chOff x="0" y="0"/>
            <a:chExt cx="26814936" cy="14164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64544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0" y="0"/>
                  </a:moveTo>
                  <a:lnTo>
                    <a:pt x="14164544" y="0"/>
                  </a:lnTo>
                  <a:lnTo>
                    <a:pt x="14164544" y="14164544"/>
                  </a:lnTo>
                  <a:lnTo>
                    <a:pt x="0" y="1416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12650392" y="0"/>
              <a:ext cx="14164544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14164544" y="0"/>
                  </a:moveTo>
                  <a:lnTo>
                    <a:pt x="0" y="0"/>
                  </a:lnTo>
                  <a:lnTo>
                    <a:pt x="0" y="14164544"/>
                  </a:lnTo>
                  <a:lnTo>
                    <a:pt x="14164544" y="14164544"/>
                  </a:lnTo>
                  <a:lnTo>
                    <a:pt x="1416454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225866">
            <a:off x="11772626" y="3119524"/>
            <a:ext cx="5705640" cy="7327494"/>
          </a:xfrm>
          <a:custGeom>
            <a:avLst/>
            <a:gdLst/>
            <a:ahLst/>
            <a:cxnLst/>
            <a:rect l="l" t="t" r="r" b="b"/>
            <a:pathLst>
              <a:path w="7043249" h="8967100">
                <a:moveTo>
                  <a:pt x="0" y="0"/>
                </a:moveTo>
                <a:lnTo>
                  <a:pt x="7043250" y="0"/>
                </a:lnTo>
                <a:lnTo>
                  <a:pt x="7043250" y="8967100"/>
                </a:lnTo>
                <a:lnTo>
                  <a:pt x="0" y="8967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136317" flipV="1">
            <a:off x="-2509616" y="7278636"/>
            <a:ext cx="5921398" cy="4920143"/>
          </a:xfrm>
          <a:custGeom>
            <a:avLst/>
            <a:gdLst/>
            <a:ahLst/>
            <a:cxnLst/>
            <a:rect l="l" t="t" r="r" b="b"/>
            <a:pathLst>
              <a:path w="5921398" h="4920143">
                <a:moveTo>
                  <a:pt x="0" y="4920143"/>
                </a:moveTo>
                <a:lnTo>
                  <a:pt x="5921397" y="4920143"/>
                </a:lnTo>
                <a:lnTo>
                  <a:pt x="5921397" y="0"/>
                </a:lnTo>
                <a:lnTo>
                  <a:pt x="0" y="0"/>
                </a:lnTo>
                <a:lnTo>
                  <a:pt x="0" y="492014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00132">
            <a:off x="14019645" y="1598569"/>
            <a:ext cx="3558866" cy="2411132"/>
          </a:xfrm>
          <a:custGeom>
            <a:avLst/>
            <a:gdLst/>
            <a:ahLst/>
            <a:cxnLst/>
            <a:rect l="l" t="t" r="r" b="b"/>
            <a:pathLst>
              <a:path w="3558866" h="2411132">
                <a:moveTo>
                  <a:pt x="0" y="0"/>
                </a:moveTo>
                <a:lnTo>
                  <a:pt x="3558866" y="0"/>
                </a:lnTo>
                <a:lnTo>
                  <a:pt x="3558866" y="2411132"/>
                </a:lnTo>
                <a:lnTo>
                  <a:pt x="0" y="2411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284615" flipH="1" flipV="1">
            <a:off x="10896311" y="640248"/>
            <a:ext cx="1618606" cy="2081809"/>
          </a:xfrm>
          <a:custGeom>
            <a:avLst/>
            <a:gdLst/>
            <a:ahLst/>
            <a:cxnLst/>
            <a:rect l="l" t="t" r="r" b="b"/>
            <a:pathLst>
              <a:path w="1618606" h="2081809">
                <a:moveTo>
                  <a:pt x="1618606" y="2081809"/>
                </a:moveTo>
                <a:lnTo>
                  <a:pt x="0" y="2081809"/>
                </a:lnTo>
                <a:lnTo>
                  <a:pt x="0" y="0"/>
                </a:lnTo>
                <a:lnTo>
                  <a:pt x="1618606" y="0"/>
                </a:lnTo>
                <a:lnTo>
                  <a:pt x="1618606" y="208180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554" y="995578"/>
            <a:ext cx="11010330" cy="91630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610"/>
            <a:ext cx="3809524" cy="38095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370" y="9260129"/>
            <a:ext cx="932769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71" y="-234324"/>
            <a:ext cx="20111202" cy="10623408"/>
            <a:chOff x="0" y="0"/>
            <a:chExt cx="26814936" cy="14164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64544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0" y="0"/>
                  </a:moveTo>
                  <a:lnTo>
                    <a:pt x="14164544" y="0"/>
                  </a:lnTo>
                  <a:lnTo>
                    <a:pt x="14164544" y="14164544"/>
                  </a:lnTo>
                  <a:lnTo>
                    <a:pt x="0" y="1416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12650392" y="0"/>
              <a:ext cx="14164544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14164544" y="0"/>
                  </a:moveTo>
                  <a:lnTo>
                    <a:pt x="0" y="0"/>
                  </a:lnTo>
                  <a:lnTo>
                    <a:pt x="0" y="14164544"/>
                  </a:lnTo>
                  <a:lnTo>
                    <a:pt x="14164544" y="14164544"/>
                  </a:lnTo>
                  <a:lnTo>
                    <a:pt x="14164544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070951" y="8050832"/>
            <a:ext cx="3958017" cy="1821457"/>
          </a:xfrm>
          <a:custGeom>
            <a:avLst/>
            <a:gdLst/>
            <a:ahLst/>
            <a:cxnLst/>
            <a:rect l="l" t="t" r="r" b="b"/>
            <a:pathLst>
              <a:path w="3958017" h="3943175">
                <a:moveTo>
                  <a:pt x="0" y="0"/>
                </a:moveTo>
                <a:lnTo>
                  <a:pt x="3958017" y="0"/>
                </a:lnTo>
                <a:lnTo>
                  <a:pt x="3958017" y="3943174"/>
                </a:lnTo>
                <a:lnTo>
                  <a:pt x="0" y="39431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5162726" y="8050832"/>
            <a:ext cx="3958017" cy="1821457"/>
          </a:xfrm>
          <a:custGeom>
            <a:avLst/>
            <a:gdLst/>
            <a:ahLst/>
            <a:cxnLst/>
            <a:rect l="l" t="t" r="r" b="b"/>
            <a:pathLst>
              <a:path w="3958017" h="3943175">
                <a:moveTo>
                  <a:pt x="3958017" y="0"/>
                </a:moveTo>
                <a:lnTo>
                  <a:pt x="0" y="0"/>
                </a:lnTo>
                <a:lnTo>
                  <a:pt x="0" y="3943174"/>
                </a:lnTo>
                <a:lnTo>
                  <a:pt x="3958017" y="3943174"/>
                </a:lnTo>
                <a:lnTo>
                  <a:pt x="39580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251758" y="8050832"/>
            <a:ext cx="3958017" cy="1821457"/>
          </a:xfrm>
          <a:custGeom>
            <a:avLst/>
            <a:gdLst/>
            <a:ahLst/>
            <a:cxnLst/>
            <a:rect l="l" t="t" r="r" b="b"/>
            <a:pathLst>
              <a:path w="3958017" h="3943175">
                <a:moveTo>
                  <a:pt x="0" y="0"/>
                </a:moveTo>
                <a:lnTo>
                  <a:pt x="3958017" y="0"/>
                </a:lnTo>
                <a:lnTo>
                  <a:pt x="3958017" y="3943174"/>
                </a:lnTo>
                <a:lnTo>
                  <a:pt x="0" y="39431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343533" y="8050832"/>
            <a:ext cx="3958017" cy="1821457"/>
          </a:xfrm>
          <a:custGeom>
            <a:avLst/>
            <a:gdLst/>
            <a:ahLst/>
            <a:cxnLst/>
            <a:rect l="l" t="t" r="r" b="b"/>
            <a:pathLst>
              <a:path w="3958017" h="3943175">
                <a:moveTo>
                  <a:pt x="3958017" y="0"/>
                </a:moveTo>
                <a:lnTo>
                  <a:pt x="0" y="0"/>
                </a:lnTo>
                <a:lnTo>
                  <a:pt x="0" y="3943174"/>
                </a:lnTo>
                <a:lnTo>
                  <a:pt x="3958017" y="3943174"/>
                </a:lnTo>
                <a:lnTo>
                  <a:pt x="39580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211331">
            <a:off x="15609239" y="9194517"/>
            <a:ext cx="4044689" cy="3342568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0" y="0"/>
                </a:moveTo>
                <a:lnTo>
                  <a:pt x="4952166" y="0"/>
                </a:lnTo>
                <a:lnTo>
                  <a:pt x="4952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149510" y="0"/>
            <a:ext cx="1138490" cy="1247660"/>
          </a:xfrm>
          <a:custGeom>
            <a:avLst/>
            <a:gdLst/>
            <a:ahLst/>
            <a:cxnLst/>
            <a:rect l="l" t="t" r="r" b="b"/>
            <a:pathLst>
              <a:path w="1138490" h="1247660">
                <a:moveTo>
                  <a:pt x="0" y="0"/>
                </a:moveTo>
                <a:lnTo>
                  <a:pt x="1138490" y="0"/>
                </a:lnTo>
                <a:lnTo>
                  <a:pt x="1138490" y="1247660"/>
                </a:lnTo>
                <a:lnTo>
                  <a:pt x="0" y="12476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38861" y="8698187"/>
            <a:ext cx="2887125" cy="56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6000" dirty="0" err="1">
                <a:solidFill>
                  <a:srgbClr val="5B4130"/>
                </a:solidFill>
              </a:rPr>
              <a:t>rất</a:t>
            </a:r>
            <a:r>
              <a:rPr lang="en-US" sz="6000" dirty="0">
                <a:solidFill>
                  <a:srgbClr val="5B4130"/>
                </a:solidFill>
              </a:rPr>
              <a:t> </a:t>
            </a:r>
            <a:r>
              <a:rPr lang="en-US" sz="6000" dirty="0" err="1">
                <a:solidFill>
                  <a:srgbClr val="5B4130"/>
                </a:solidFill>
              </a:rPr>
              <a:t>cao</a:t>
            </a:r>
            <a:endParaRPr lang="en-US" sz="6000" dirty="0">
              <a:solidFill>
                <a:srgbClr val="5B413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3355" y="157236"/>
            <a:ext cx="2577446" cy="1737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101"/>
              </a:lnSpc>
            </a:pPr>
            <a:r>
              <a:rPr lang="en-US" sz="12359" dirty="0" err="1">
                <a:solidFill>
                  <a:srgbClr val="5B4130"/>
                </a:solidFill>
                <a:latin typeface="Moonlight Bold"/>
              </a:rPr>
              <a:t>Bài</a:t>
            </a:r>
            <a:r>
              <a:rPr lang="en-US" sz="12359" dirty="0">
                <a:solidFill>
                  <a:srgbClr val="5B4130"/>
                </a:solidFill>
                <a:latin typeface="Moonlight Bold"/>
              </a:rPr>
              <a:t>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52451" y="8698187"/>
            <a:ext cx="3443496" cy="56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6000">
                <a:solidFill>
                  <a:srgbClr val="FEF9F4"/>
                </a:solidFill>
              </a:rPr>
              <a:t>cao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19668" y="8698187"/>
            <a:ext cx="2887125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6000" dirty="0" err="1">
                <a:solidFill>
                  <a:srgbClr val="5B4130"/>
                </a:solidFill>
              </a:rPr>
              <a:t>hơi</a:t>
            </a:r>
            <a:r>
              <a:rPr lang="en-US" sz="6000" dirty="0">
                <a:solidFill>
                  <a:srgbClr val="5B4130"/>
                </a:solidFill>
              </a:rPr>
              <a:t> </a:t>
            </a:r>
            <a:r>
              <a:rPr lang="en-US" sz="6000" dirty="0" err="1">
                <a:solidFill>
                  <a:srgbClr val="5B4130"/>
                </a:solidFill>
              </a:rPr>
              <a:t>cao</a:t>
            </a:r>
            <a:endParaRPr lang="en-US" sz="6000" dirty="0">
              <a:solidFill>
                <a:srgbClr val="5B413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087101" y="8698187"/>
            <a:ext cx="2535811" cy="56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6000">
                <a:solidFill>
                  <a:srgbClr val="FEF9F4"/>
                </a:solidFill>
              </a:rPr>
              <a:t>khá cao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20801" y="227449"/>
            <a:ext cx="1383079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>
                <a:solidFill>
                  <a:srgbClr val="5B4130"/>
                </a:solidFill>
              </a:rPr>
              <a:t>Tìm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từ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ngữ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thích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hợp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để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tả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độ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cao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tăng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dần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của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các</a:t>
            </a:r>
            <a:r>
              <a:rPr lang="en-US" sz="7200" b="1" dirty="0">
                <a:solidFill>
                  <a:srgbClr val="5B4130"/>
                </a:solidFill>
              </a:rPr>
              <a:t> con </a:t>
            </a:r>
            <a:r>
              <a:rPr lang="en-US" sz="7200" b="1" dirty="0" err="1">
                <a:solidFill>
                  <a:srgbClr val="5B4130"/>
                </a:solidFill>
              </a:rPr>
              <a:t>vật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trong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  <a:r>
              <a:rPr lang="en-US" sz="7200" b="1" dirty="0" err="1">
                <a:solidFill>
                  <a:srgbClr val="5B4130"/>
                </a:solidFill>
              </a:rPr>
              <a:t>hình</a:t>
            </a:r>
            <a:r>
              <a:rPr lang="en-US" sz="7200" b="1" dirty="0">
                <a:solidFill>
                  <a:srgbClr val="5B4130"/>
                </a:solidFill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8604" y="2621189"/>
            <a:ext cx="15461033" cy="4502129"/>
          </a:xfrm>
          <a:prstGeom prst="rect">
            <a:avLst/>
          </a:prstGeom>
        </p:spPr>
      </p:pic>
      <p:sp>
        <p:nvSpPr>
          <p:cNvPr id="19" name="Freeform 5"/>
          <p:cNvSpPr/>
          <p:nvPr/>
        </p:nvSpPr>
        <p:spPr>
          <a:xfrm>
            <a:off x="107202" y="6591301"/>
            <a:ext cx="1982608" cy="3610272"/>
          </a:xfrm>
          <a:custGeom>
            <a:avLst/>
            <a:gdLst/>
            <a:ahLst/>
            <a:cxnLst/>
            <a:rect l="l" t="t" r="r" b="b"/>
            <a:pathLst>
              <a:path w="5869039" h="9356439">
                <a:moveTo>
                  <a:pt x="0" y="0"/>
                </a:moveTo>
                <a:lnTo>
                  <a:pt x="5869039" y="0"/>
                </a:lnTo>
                <a:lnTo>
                  <a:pt x="5869039" y="9356438"/>
                </a:lnTo>
                <a:lnTo>
                  <a:pt x="0" y="93564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cxnSp>
        <p:nvCxnSpPr>
          <p:cNvPr id="21" name="Straight Connector 20"/>
          <p:cNvCxnSpPr/>
          <p:nvPr/>
        </p:nvCxnSpPr>
        <p:spPr>
          <a:xfrm>
            <a:off x="3305581" y="6857310"/>
            <a:ext cx="7588132" cy="14865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19071" y="6694802"/>
            <a:ext cx="8256851" cy="13930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33624" y="6433364"/>
            <a:ext cx="4218451" cy="19105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411212" y="6855052"/>
            <a:ext cx="10976148" cy="1488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71" y="-234324"/>
            <a:ext cx="18474471" cy="10623408"/>
            <a:chOff x="0" y="0"/>
            <a:chExt cx="24632628" cy="14164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64544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0" y="0"/>
                  </a:moveTo>
                  <a:lnTo>
                    <a:pt x="14164544" y="0"/>
                  </a:lnTo>
                  <a:lnTo>
                    <a:pt x="14164544" y="14164544"/>
                  </a:lnTo>
                  <a:lnTo>
                    <a:pt x="0" y="1416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12650392" y="0"/>
              <a:ext cx="11982236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14164544" y="0"/>
                  </a:moveTo>
                  <a:lnTo>
                    <a:pt x="0" y="0"/>
                  </a:lnTo>
                  <a:lnTo>
                    <a:pt x="0" y="14164544"/>
                  </a:lnTo>
                  <a:lnTo>
                    <a:pt x="14164544" y="14164544"/>
                  </a:lnTo>
                  <a:lnTo>
                    <a:pt x="1416454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 l="-18212"/>
              </a:stretch>
            </a:blipFill>
          </p:spPr>
        </p:sp>
      </p:grpSp>
      <p:sp>
        <p:nvSpPr>
          <p:cNvPr id="15" name="Freeform 5"/>
          <p:cNvSpPr/>
          <p:nvPr/>
        </p:nvSpPr>
        <p:spPr>
          <a:xfrm>
            <a:off x="3955974" y="-556202"/>
            <a:ext cx="15087600" cy="4114800"/>
          </a:xfrm>
          <a:custGeom>
            <a:avLst/>
            <a:gdLst/>
            <a:ahLst/>
            <a:cxnLst/>
            <a:rect l="l" t="t" r="r" b="b"/>
            <a:pathLst>
              <a:path w="16230600" h="6857428">
                <a:moveTo>
                  <a:pt x="0" y="0"/>
                </a:moveTo>
                <a:lnTo>
                  <a:pt x="16230600" y="0"/>
                </a:lnTo>
                <a:lnTo>
                  <a:pt x="16230600" y="6857428"/>
                </a:lnTo>
                <a:lnTo>
                  <a:pt x="0" y="6857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12873" flipH="1">
            <a:off x="-1861124" y="4834258"/>
            <a:ext cx="5779648" cy="6734759"/>
          </a:xfrm>
          <a:custGeom>
            <a:avLst/>
            <a:gdLst/>
            <a:ahLst/>
            <a:cxnLst/>
            <a:rect l="l" t="t" r="r" b="b"/>
            <a:pathLst>
              <a:path w="5779648" h="6734759">
                <a:moveTo>
                  <a:pt x="5779648" y="0"/>
                </a:moveTo>
                <a:lnTo>
                  <a:pt x="0" y="0"/>
                </a:lnTo>
                <a:lnTo>
                  <a:pt x="0" y="6734760"/>
                </a:lnTo>
                <a:lnTo>
                  <a:pt x="5779648" y="6734760"/>
                </a:lnTo>
                <a:lnTo>
                  <a:pt x="57796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0" y="-152545"/>
            <a:ext cx="4489607" cy="2985703"/>
            <a:chOff x="1028700" y="1945889"/>
            <a:chExt cx="4489607" cy="2985703"/>
          </a:xfrm>
        </p:grpSpPr>
        <p:sp>
          <p:nvSpPr>
            <p:cNvPr id="5" name="Freeform 5"/>
            <p:cNvSpPr/>
            <p:nvPr/>
          </p:nvSpPr>
          <p:spPr>
            <a:xfrm>
              <a:off x="1028700" y="1945889"/>
              <a:ext cx="4489607" cy="2985703"/>
            </a:xfrm>
            <a:custGeom>
              <a:avLst/>
              <a:gdLst/>
              <a:ahLst/>
              <a:cxnLst/>
              <a:rect l="l" t="t" r="r" b="b"/>
              <a:pathLst>
                <a:path w="16230600" h="6857428">
                  <a:moveTo>
                    <a:pt x="0" y="0"/>
                  </a:moveTo>
                  <a:lnTo>
                    <a:pt x="16230600" y="0"/>
                  </a:lnTo>
                  <a:lnTo>
                    <a:pt x="16230600" y="6857428"/>
                  </a:lnTo>
                  <a:lnTo>
                    <a:pt x="0" y="6857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grayscl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95751" flipH="1">
              <a:off x="1726689" y="3243467"/>
              <a:ext cx="582274" cy="1000288"/>
            </a:xfrm>
            <a:custGeom>
              <a:avLst/>
              <a:gdLst/>
              <a:ahLst/>
              <a:cxnLst/>
              <a:rect l="l" t="t" r="r" b="b"/>
              <a:pathLst>
                <a:path w="2105006" h="2297415">
                  <a:moveTo>
                    <a:pt x="2105007" y="0"/>
                  </a:moveTo>
                  <a:lnTo>
                    <a:pt x="0" y="0"/>
                  </a:lnTo>
                  <a:lnTo>
                    <a:pt x="0" y="2297415"/>
                  </a:lnTo>
                  <a:lnTo>
                    <a:pt x="2105007" y="2297415"/>
                  </a:lnTo>
                  <a:lnTo>
                    <a:pt x="2105007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891284" y="2974170"/>
              <a:ext cx="3302481" cy="12509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99"/>
                </a:lnSpc>
              </a:pPr>
              <a:r>
                <a:rPr lang="en-US" sz="9999" dirty="0" err="1" smtClean="0">
                  <a:solidFill>
                    <a:srgbClr val="5B4130"/>
                  </a:solidFill>
                  <a:latin typeface="Moonlight Bold"/>
                </a:rPr>
                <a:t>Bài</a:t>
              </a:r>
              <a:r>
                <a:rPr lang="en-US" sz="9999" dirty="0" smtClean="0">
                  <a:solidFill>
                    <a:srgbClr val="5B4130"/>
                  </a:solidFill>
                  <a:latin typeface="Moonlight Bold"/>
                </a:rPr>
                <a:t> 2</a:t>
              </a:r>
              <a:endParaRPr lang="en-US" sz="9999" dirty="0">
                <a:solidFill>
                  <a:srgbClr val="5B4130"/>
                </a:solidFill>
                <a:latin typeface="Moonlight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47008" y="383879"/>
            <a:ext cx="1358952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5B4130"/>
                </a:solidFill>
              </a:rPr>
              <a:t>Đặt</a:t>
            </a:r>
            <a:r>
              <a:rPr lang="en-US" sz="6000" dirty="0" smtClean="0">
                <a:solidFill>
                  <a:srgbClr val="5B4130"/>
                </a:solidFill>
              </a:rPr>
              <a:t> 3 </a:t>
            </a:r>
            <a:r>
              <a:rPr lang="en-US" sz="6000" dirty="0" err="1" smtClean="0">
                <a:solidFill>
                  <a:srgbClr val="5B4130"/>
                </a:solidFill>
              </a:rPr>
              <a:t>câu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có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dừng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từ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i="1" dirty="0" err="1" smtClean="0">
                <a:solidFill>
                  <a:srgbClr val="5B4130"/>
                </a:solidFill>
              </a:rPr>
              <a:t>hơi</a:t>
            </a:r>
            <a:r>
              <a:rPr lang="en-US" sz="6000" i="1" dirty="0" smtClean="0">
                <a:solidFill>
                  <a:srgbClr val="5B4130"/>
                </a:solidFill>
              </a:rPr>
              <a:t>, </a:t>
            </a:r>
            <a:r>
              <a:rPr lang="en-US" sz="6000" i="1" dirty="0" err="1" smtClean="0">
                <a:solidFill>
                  <a:srgbClr val="5B4130"/>
                </a:solidFill>
              </a:rPr>
              <a:t>khá</a:t>
            </a:r>
            <a:r>
              <a:rPr lang="en-US" sz="6000" i="1" dirty="0" smtClean="0">
                <a:solidFill>
                  <a:srgbClr val="5B4130"/>
                </a:solidFill>
              </a:rPr>
              <a:t>, </a:t>
            </a:r>
            <a:r>
              <a:rPr lang="en-US" sz="6000" i="1" dirty="0" err="1" smtClean="0">
                <a:solidFill>
                  <a:srgbClr val="5B4130"/>
                </a:solidFill>
              </a:rPr>
              <a:t>rất</a:t>
            </a:r>
            <a:r>
              <a:rPr lang="en-US" sz="6000" i="1" dirty="0" smtClean="0">
                <a:solidFill>
                  <a:srgbClr val="5B4130"/>
                </a:solidFill>
              </a:rPr>
              <a:t>, </a:t>
            </a:r>
            <a:r>
              <a:rPr lang="en-US" sz="6000" i="1" dirty="0" err="1" smtClean="0">
                <a:solidFill>
                  <a:srgbClr val="5B4130"/>
                </a:solidFill>
              </a:rPr>
              <a:t>quá</a:t>
            </a:r>
            <a:r>
              <a:rPr lang="en-US" sz="6000" i="1" dirty="0" smtClean="0">
                <a:solidFill>
                  <a:srgbClr val="5B4130"/>
                </a:solidFill>
              </a:rPr>
              <a:t>, </a:t>
            </a:r>
            <a:r>
              <a:rPr lang="en-US" sz="6000" i="1" dirty="0" err="1" smtClean="0">
                <a:solidFill>
                  <a:srgbClr val="5B4130"/>
                </a:solidFill>
              </a:rPr>
              <a:t>lắm</a:t>
            </a:r>
            <a:r>
              <a:rPr lang="en-US" sz="6000" i="1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kết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hợp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với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từ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i="1" dirty="0" err="1" smtClean="0">
                <a:solidFill>
                  <a:srgbClr val="5B4130"/>
                </a:solidFill>
              </a:rPr>
              <a:t>chậm</a:t>
            </a:r>
            <a:r>
              <a:rPr lang="en-US" sz="6000" i="1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hoặc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i="1" dirty="0" err="1" smtClean="0">
                <a:solidFill>
                  <a:srgbClr val="5B4130"/>
                </a:solidFill>
              </a:rPr>
              <a:t>nhanh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để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tả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đặc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điểm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của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các</a:t>
            </a:r>
            <a:r>
              <a:rPr lang="en-US" sz="6000" dirty="0" smtClean="0">
                <a:solidFill>
                  <a:srgbClr val="5B4130"/>
                </a:solidFill>
              </a:rPr>
              <a:t> con </a:t>
            </a:r>
            <a:r>
              <a:rPr lang="en-US" sz="6000" dirty="0" err="1" smtClean="0">
                <a:solidFill>
                  <a:srgbClr val="5B4130"/>
                </a:solidFill>
              </a:rPr>
              <a:t>vật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theo</a:t>
            </a:r>
            <a:r>
              <a:rPr lang="en-US" sz="6000" dirty="0" smtClean="0">
                <a:solidFill>
                  <a:srgbClr val="5B4130"/>
                </a:solidFill>
              </a:rPr>
              <a:t> </a:t>
            </a:r>
            <a:r>
              <a:rPr lang="en-US" sz="6000" dirty="0" err="1" smtClean="0">
                <a:solidFill>
                  <a:srgbClr val="5B4130"/>
                </a:solidFill>
              </a:rPr>
              <a:t>mẫu</a:t>
            </a:r>
            <a:r>
              <a:rPr lang="en-US" sz="6000" dirty="0" smtClean="0">
                <a:solidFill>
                  <a:srgbClr val="5B4130"/>
                </a:solidFill>
              </a:rPr>
              <a:t>.</a:t>
            </a:r>
            <a:endParaRPr lang="en-US" sz="6000" dirty="0">
              <a:solidFill>
                <a:srgbClr val="5B413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55974" y="3983443"/>
            <a:ext cx="13874826" cy="56884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04" b="100000" l="2957" r="100000">
                        <a14:foregroundMark x1="62957" y1="50000" x2="54957" y2="62019"/>
                        <a14:foregroundMark x1="50261" y1="61538" x2="50261" y2="61538"/>
                        <a14:foregroundMark x1="23304" y1="41827" x2="10609" y2="55769"/>
                        <a14:foregroundMark x1="15652" y1="58173" x2="17913" y2="58654"/>
                        <a14:foregroundMark x1="51478" y1="50481" x2="49043" y2="50962"/>
                        <a14:foregroundMark x1="62087" y1="35577" x2="62087" y2="35577"/>
                        <a14:foregroundMark x1="67478" y1="38942" x2="64174" y2="40865"/>
                        <a14:foregroundMark x1="68174" y1="39423" x2="69391" y2="38462"/>
                        <a14:foregroundMark x1="65739" y1="47596" x2="66261" y2="49519"/>
                        <a14:foregroundMark x1="61739" y1="33654" x2="61913" y2="4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5835" y="4197605"/>
            <a:ext cx="10845366" cy="392319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469877" y="7445236"/>
            <a:ext cx="3651554" cy="1865102"/>
            <a:chOff x="499254" y="1221798"/>
            <a:chExt cx="3651554" cy="1865102"/>
          </a:xfrm>
        </p:grpSpPr>
        <p:sp>
          <p:nvSpPr>
            <p:cNvPr id="23" name="Freeform 5"/>
            <p:cNvSpPr/>
            <p:nvPr/>
          </p:nvSpPr>
          <p:spPr>
            <a:xfrm>
              <a:off x="499254" y="1221798"/>
              <a:ext cx="3651554" cy="1865102"/>
            </a:xfrm>
            <a:custGeom>
              <a:avLst/>
              <a:gdLst/>
              <a:ahLst/>
              <a:cxnLst/>
              <a:rect l="l" t="t" r="r" b="b"/>
              <a:pathLst>
                <a:path w="16230600" h="6857428">
                  <a:moveTo>
                    <a:pt x="0" y="0"/>
                  </a:moveTo>
                  <a:lnTo>
                    <a:pt x="16230600" y="0"/>
                  </a:lnTo>
                  <a:lnTo>
                    <a:pt x="16230600" y="6857428"/>
                  </a:lnTo>
                  <a:lnTo>
                    <a:pt x="0" y="6857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1"/>
            <p:cNvSpPr txBox="1"/>
            <p:nvPr/>
          </p:nvSpPr>
          <p:spPr>
            <a:xfrm>
              <a:off x="572528" y="1721762"/>
              <a:ext cx="3302481" cy="12715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99"/>
                </a:lnSpc>
              </a:pPr>
              <a:r>
                <a:rPr lang="en-US" sz="9999" dirty="0" err="1" smtClean="0"/>
                <a:t>chậm</a:t>
              </a:r>
              <a:endParaRPr lang="en-US" sz="9999" dirty="0"/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8302679" y="7745420"/>
            <a:ext cx="861043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 M: </a:t>
            </a:r>
            <a:r>
              <a:rPr lang="en-US" sz="6000" dirty="0" err="1" smtClean="0"/>
              <a:t>Gấu</a:t>
            </a:r>
            <a:r>
              <a:rPr lang="en-US" sz="6000" dirty="0" smtClean="0"/>
              <a:t> </a:t>
            </a:r>
            <a:r>
              <a:rPr lang="en-US" sz="6000" dirty="0" err="1" smtClean="0"/>
              <a:t>túi</a:t>
            </a:r>
            <a:r>
              <a:rPr lang="en-US" sz="6000" dirty="0" smtClean="0"/>
              <a:t> di </a:t>
            </a:r>
            <a:r>
              <a:rPr lang="en-US" sz="6000" dirty="0" err="1" smtClean="0"/>
              <a:t>chuyển</a:t>
            </a:r>
            <a:r>
              <a:rPr lang="en-US" sz="6000" dirty="0" smtClean="0"/>
              <a:t> </a:t>
            </a:r>
            <a:r>
              <a:rPr lang="en-US" sz="6000" dirty="0" err="1" smtClean="0"/>
              <a:t>hơi</a:t>
            </a:r>
            <a:r>
              <a:rPr lang="en-US" sz="6000" dirty="0" smtClean="0"/>
              <a:t> </a:t>
            </a:r>
            <a:r>
              <a:rPr lang="en-US" sz="6000" dirty="0" err="1" smtClean="0"/>
              <a:t>chậm</a:t>
            </a:r>
            <a:r>
              <a:rPr lang="en-US" sz="6000" dirty="0" smtClean="0"/>
              <a:t> </a:t>
            </a:r>
            <a:r>
              <a:rPr lang="en-US" sz="6000" dirty="0" err="1" smtClean="0"/>
              <a:t>chạp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71" y="-234324"/>
            <a:ext cx="18474471" cy="10623408"/>
            <a:chOff x="0" y="0"/>
            <a:chExt cx="24632628" cy="14164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64544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0" y="0"/>
                  </a:moveTo>
                  <a:lnTo>
                    <a:pt x="14164544" y="0"/>
                  </a:lnTo>
                  <a:lnTo>
                    <a:pt x="14164544" y="14164544"/>
                  </a:lnTo>
                  <a:lnTo>
                    <a:pt x="0" y="1416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12650392" y="0"/>
              <a:ext cx="11982236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14164544" y="0"/>
                  </a:moveTo>
                  <a:lnTo>
                    <a:pt x="0" y="0"/>
                  </a:lnTo>
                  <a:lnTo>
                    <a:pt x="0" y="14164544"/>
                  </a:lnTo>
                  <a:lnTo>
                    <a:pt x="14164544" y="14164544"/>
                  </a:lnTo>
                  <a:lnTo>
                    <a:pt x="14164544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 l="-18212"/>
              </a:stretch>
            </a:blipFill>
          </p:spPr>
        </p:sp>
      </p:grpSp>
      <p:sp>
        <p:nvSpPr>
          <p:cNvPr id="17" name="Rounded Rectangle 16"/>
          <p:cNvSpPr/>
          <p:nvPr/>
        </p:nvSpPr>
        <p:spPr>
          <a:xfrm>
            <a:off x="810511" y="340661"/>
            <a:ext cx="13874826" cy="56884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4" b="100000" l="2957" r="100000">
                        <a14:foregroundMark x1="62957" y1="50000" x2="54957" y2="62019"/>
                        <a14:foregroundMark x1="50261" y1="61538" x2="50261" y2="61538"/>
                        <a14:foregroundMark x1="23304" y1="41827" x2="10609" y2="55769"/>
                        <a14:foregroundMark x1="15652" y1="58173" x2="17913" y2="58654"/>
                        <a14:foregroundMark x1="51478" y1="50481" x2="49043" y2="50962"/>
                        <a14:foregroundMark x1="62087" y1="35577" x2="62087" y2="35577"/>
                        <a14:foregroundMark x1="67478" y1="38942" x2="64174" y2="40865"/>
                        <a14:foregroundMark x1="68174" y1="39423" x2="69391" y2="38462"/>
                        <a14:foregroundMark x1="65739" y1="47596" x2="66261" y2="49519"/>
                        <a14:foregroundMark x1="61739" y1="33654" x2="61913" y2="4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0372" y="554823"/>
            <a:ext cx="10845366" cy="392319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046784" y="3778728"/>
            <a:ext cx="3651554" cy="1865102"/>
            <a:chOff x="499254" y="1221798"/>
            <a:chExt cx="3651554" cy="1865102"/>
          </a:xfrm>
        </p:grpSpPr>
        <p:sp>
          <p:nvSpPr>
            <p:cNvPr id="23" name="Freeform 5"/>
            <p:cNvSpPr/>
            <p:nvPr/>
          </p:nvSpPr>
          <p:spPr>
            <a:xfrm>
              <a:off x="499254" y="1221798"/>
              <a:ext cx="3651554" cy="1865102"/>
            </a:xfrm>
            <a:custGeom>
              <a:avLst/>
              <a:gdLst/>
              <a:ahLst/>
              <a:cxnLst/>
              <a:rect l="l" t="t" r="r" b="b"/>
              <a:pathLst>
                <a:path w="16230600" h="6857428">
                  <a:moveTo>
                    <a:pt x="0" y="0"/>
                  </a:moveTo>
                  <a:lnTo>
                    <a:pt x="16230600" y="0"/>
                  </a:lnTo>
                  <a:lnTo>
                    <a:pt x="16230600" y="6857428"/>
                  </a:lnTo>
                  <a:lnTo>
                    <a:pt x="0" y="6857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1"/>
            <p:cNvSpPr txBox="1"/>
            <p:nvPr/>
          </p:nvSpPr>
          <p:spPr>
            <a:xfrm>
              <a:off x="572528" y="1721762"/>
              <a:ext cx="3302481" cy="12715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99"/>
                </a:lnSpc>
              </a:pPr>
              <a:r>
                <a:rPr lang="en-US" sz="9999" dirty="0" err="1" smtClean="0"/>
                <a:t>chậm</a:t>
              </a:r>
              <a:endParaRPr lang="en-US" sz="9999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25123" y="6416969"/>
            <a:ext cx="14855613" cy="3622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8"/>
          <p:cNvSpPr/>
          <p:nvPr/>
        </p:nvSpPr>
        <p:spPr>
          <a:xfrm>
            <a:off x="13450937" y="2719198"/>
            <a:ext cx="5268521" cy="3984162"/>
          </a:xfrm>
          <a:custGeom>
            <a:avLst/>
            <a:gdLst/>
            <a:ahLst/>
            <a:cxnLst/>
            <a:rect l="l" t="t" r="r" b="b"/>
            <a:pathLst>
              <a:path w="6687041" h="4790353">
                <a:moveTo>
                  <a:pt x="0" y="0"/>
                </a:moveTo>
                <a:lnTo>
                  <a:pt x="6687041" y="0"/>
                </a:lnTo>
                <a:lnTo>
                  <a:pt x="6687041" y="4790353"/>
                </a:lnTo>
                <a:lnTo>
                  <a:pt x="0" y="47903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11"/>
          <p:cNvSpPr txBox="1"/>
          <p:nvPr/>
        </p:nvSpPr>
        <p:spPr>
          <a:xfrm>
            <a:off x="3617406" y="6608079"/>
            <a:ext cx="1292402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err="1" smtClean="0"/>
              <a:t>Gấu</a:t>
            </a:r>
            <a:r>
              <a:rPr lang="en-US" sz="7200" dirty="0" smtClean="0"/>
              <a:t> </a:t>
            </a:r>
            <a:r>
              <a:rPr lang="en-US" sz="7200" dirty="0" err="1" smtClean="0"/>
              <a:t>túi</a:t>
            </a:r>
            <a:r>
              <a:rPr lang="en-US" sz="7200" dirty="0" smtClean="0"/>
              <a:t> di </a:t>
            </a:r>
            <a:r>
              <a:rPr lang="en-US" sz="7200" dirty="0" err="1" smtClean="0"/>
              <a:t>chuyển</a:t>
            </a:r>
            <a:r>
              <a:rPr lang="en-US" sz="7200" dirty="0" smtClean="0"/>
              <a:t> </a:t>
            </a:r>
            <a:r>
              <a:rPr lang="en-US" sz="7200" b="1" i="1" u="sng" dirty="0" err="1" smtClean="0">
                <a:solidFill>
                  <a:srgbClr val="C00000"/>
                </a:solidFill>
              </a:rPr>
              <a:t>hơi</a:t>
            </a:r>
            <a:r>
              <a:rPr lang="en-US" sz="7200" b="1" i="1" dirty="0" smtClean="0">
                <a:solidFill>
                  <a:srgbClr val="C00000"/>
                </a:solidFill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</a:rPr>
              <a:t>chậm</a:t>
            </a:r>
            <a:r>
              <a:rPr lang="en-US" sz="7200" b="1" i="1" dirty="0" smtClean="0">
                <a:solidFill>
                  <a:srgbClr val="C00000"/>
                </a:solidFill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</a:rPr>
              <a:t>chạp</a:t>
            </a:r>
            <a:r>
              <a:rPr lang="en-US" sz="7200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sz="7200" dirty="0" smtClean="0">
                <a:solidFill>
                  <a:srgbClr val="000000"/>
                </a:solidFill>
              </a:rPr>
              <a:t>Con </a:t>
            </a:r>
            <a:r>
              <a:rPr lang="en-US" sz="7200" dirty="0" err="1">
                <a:solidFill>
                  <a:srgbClr val="000000"/>
                </a:solidFill>
              </a:rPr>
              <a:t>rùa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dirty="0" err="1">
                <a:solidFill>
                  <a:srgbClr val="000000"/>
                </a:solidFill>
              </a:rPr>
              <a:t>bò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b="1" i="1" u="sng" dirty="0" err="1">
                <a:solidFill>
                  <a:srgbClr val="C00000"/>
                </a:solidFill>
              </a:rPr>
              <a:t>rất</a:t>
            </a:r>
            <a:r>
              <a:rPr lang="en-US" sz="7200" b="1" i="1" dirty="0">
                <a:solidFill>
                  <a:srgbClr val="C00000"/>
                </a:solidFill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</a:rPr>
              <a:t>chậm</a:t>
            </a:r>
            <a:r>
              <a:rPr lang="en-US" sz="7200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sz="7200" dirty="0" err="1" smtClean="0">
                <a:solidFill>
                  <a:srgbClr val="000000"/>
                </a:solidFill>
              </a:rPr>
              <a:t>Ốc</a:t>
            </a:r>
            <a:r>
              <a:rPr lang="en-US" sz="7200" dirty="0" smtClean="0">
                <a:solidFill>
                  <a:srgbClr val="000000"/>
                </a:solidFill>
              </a:rPr>
              <a:t> </a:t>
            </a:r>
            <a:r>
              <a:rPr lang="en-US" sz="7200" dirty="0" err="1">
                <a:solidFill>
                  <a:srgbClr val="000000"/>
                </a:solidFill>
              </a:rPr>
              <a:t>sen</a:t>
            </a:r>
            <a:r>
              <a:rPr lang="en-US" sz="7200" dirty="0">
                <a:solidFill>
                  <a:srgbClr val="000000"/>
                </a:solidFill>
              </a:rPr>
              <a:t> di </a:t>
            </a:r>
            <a:r>
              <a:rPr lang="en-US" sz="7200" dirty="0" err="1">
                <a:solidFill>
                  <a:srgbClr val="000000"/>
                </a:solidFill>
              </a:rPr>
              <a:t>chuyển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b="1" i="1" u="sng" dirty="0" err="1">
                <a:solidFill>
                  <a:srgbClr val="C00000"/>
                </a:solidFill>
              </a:rPr>
              <a:t>quá</a:t>
            </a:r>
            <a:r>
              <a:rPr lang="en-US" sz="7200" b="1" i="1" dirty="0">
                <a:solidFill>
                  <a:srgbClr val="C00000"/>
                </a:solidFill>
              </a:rPr>
              <a:t> </a:t>
            </a:r>
            <a:r>
              <a:rPr lang="en-US" sz="7200" b="1" i="1" dirty="0" err="1">
                <a:solidFill>
                  <a:srgbClr val="C00000"/>
                </a:solidFill>
              </a:rPr>
              <a:t>chậm</a:t>
            </a:r>
            <a:r>
              <a:rPr lang="en-US" sz="7200" b="1" i="1" dirty="0" smtClean="0">
                <a:solidFill>
                  <a:srgbClr val="C00000"/>
                </a:solidFill>
              </a:rPr>
              <a:t>.</a:t>
            </a:r>
            <a:endParaRPr lang="en-US" sz="7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71" y="-234324"/>
            <a:ext cx="18474471" cy="10623408"/>
            <a:chOff x="0" y="0"/>
            <a:chExt cx="24632628" cy="14164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64544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0" y="0"/>
                  </a:moveTo>
                  <a:lnTo>
                    <a:pt x="14164544" y="0"/>
                  </a:lnTo>
                  <a:lnTo>
                    <a:pt x="14164544" y="14164544"/>
                  </a:lnTo>
                  <a:lnTo>
                    <a:pt x="0" y="1416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12650392" y="0"/>
              <a:ext cx="11982236" cy="14164544"/>
            </a:xfrm>
            <a:custGeom>
              <a:avLst/>
              <a:gdLst/>
              <a:ahLst/>
              <a:cxnLst/>
              <a:rect l="l" t="t" r="r" b="b"/>
              <a:pathLst>
                <a:path w="14164544" h="14164544">
                  <a:moveTo>
                    <a:pt x="14164544" y="0"/>
                  </a:moveTo>
                  <a:lnTo>
                    <a:pt x="0" y="0"/>
                  </a:lnTo>
                  <a:lnTo>
                    <a:pt x="0" y="14164544"/>
                  </a:lnTo>
                  <a:lnTo>
                    <a:pt x="14164544" y="14164544"/>
                  </a:lnTo>
                  <a:lnTo>
                    <a:pt x="14164544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 l="-18212"/>
              </a:stretch>
            </a:blipFill>
          </p:spPr>
        </p:sp>
      </p:grpSp>
      <p:sp>
        <p:nvSpPr>
          <p:cNvPr id="11" name="Rounded Rectangle 10"/>
          <p:cNvSpPr/>
          <p:nvPr/>
        </p:nvSpPr>
        <p:spPr>
          <a:xfrm>
            <a:off x="2209800" y="495300"/>
            <a:ext cx="13874826" cy="56884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288566" y="4026804"/>
            <a:ext cx="3651554" cy="1865102"/>
            <a:chOff x="499254" y="1221798"/>
            <a:chExt cx="3651554" cy="1865102"/>
          </a:xfrm>
        </p:grpSpPr>
        <p:sp>
          <p:nvSpPr>
            <p:cNvPr id="14" name="Freeform 5"/>
            <p:cNvSpPr/>
            <p:nvPr/>
          </p:nvSpPr>
          <p:spPr>
            <a:xfrm>
              <a:off x="499254" y="1221798"/>
              <a:ext cx="3651554" cy="1865102"/>
            </a:xfrm>
            <a:custGeom>
              <a:avLst/>
              <a:gdLst/>
              <a:ahLst/>
              <a:cxnLst/>
              <a:rect l="l" t="t" r="r" b="b"/>
              <a:pathLst>
                <a:path w="16230600" h="6857428">
                  <a:moveTo>
                    <a:pt x="0" y="0"/>
                  </a:moveTo>
                  <a:lnTo>
                    <a:pt x="16230600" y="0"/>
                  </a:lnTo>
                  <a:lnTo>
                    <a:pt x="16230600" y="6857428"/>
                  </a:lnTo>
                  <a:lnTo>
                    <a:pt x="0" y="6857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1"/>
            <p:cNvSpPr txBox="1"/>
            <p:nvPr/>
          </p:nvSpPr>
          <p:spPr>
            <a:xfrm>
              <a:off x="572528" y="1721762"/>
              <a:ext cx="3302481" cy="12715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99"/>
                </a:lnSpc>
              </a:pPr>
              <a:r>
                <a:rPr lang="en-US" sz="9999" dirty="0" err="1" smtClean="0"/>
                <a:t>nhanh</a:t>
              </a:r>
              <a:endParaRPr lang="en-US" sz="9999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246" y1="46154" x2="11311" y2="69872"/>
                        <a14:foregroundMark x1="7541" y1="89744" x2="7541" y2="89744"/>
                        <a14:foregroundMark x1="41148" y1="82051" x2="41148" y2="82051"/>
                        <a14:foregroundMark x1="42787" y1="82692" x2="43279" y2="87179"/>
                        <a14:foregroundMark x1="44426" y1="96795" x2="44426" y2="96795"/>
                        <a14:foregroundMark x1="43934" y1="91026" x2="43934" y2="91026"/>
                        <a14:foregroundMark x1="72951" y1="54487" x2="92787" y2="32051"/>
                        <a14:foregroundMark x1="76066" y1="64744" x2="77869" y2="72436"/>
                        <a14:foregroundMark x1="80984" y1="73718" x2="81639" y2="74359"/>
                        <a14:foregroundMark x1="85738" y1="70513" x2="85738" y2="73718"/>
                        <a14:foregroundMark x1="85082" y1="78846" x2="83443" y2="80769"/>
                        <a14:foregroundMark x1="77705" y1="86538" x2="79508" y2="80769"/>
                        <a14:foregroundMark x1="59344" y1="62821" x2="64262" y2="66667"/>
                        <a14:foregroundMark x1="20328" y1="83974" x2="21967" y2="90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457606"/>
            <a:ext cx="13809086" cy="3531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9715" y="6345949"/>
            <a:ext cx="14855613" cy="3622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7385" y="6449838"/>
            <a:ext cx="157002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vi-VN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mèo chạy </a:t>
            </a:r>
            <a:r>
              <a:rPr lang="vi-VN" sz="7200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vi-VN" sz="7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nhanh</a:t>
            </a:r>
            <a:r>
              <a:rPr lang="vi-VN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vi-VN" sz="7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vi-VN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ngựa phi </a:t>
            </a:r>
            <a:r>
              <a:rPr lang="vi-VN" sz="7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nhanh </a:t>
            </a:r>
            <a:r>
              <a:rPr lang="vi-VN" sz="7200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lắm</a:t>
            </a:r>
            <a:r>
              <a:rPr lang="vi-VN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vi-VN" sz="7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vi-VN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báo di chuyển </a:t>
            </a:r>
            <a:r>
              <a:rPr lang="vi-VN" sz="7200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vi-VN" sz="7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nhanh</a:t>
            </a:r>
            <a:r>
              <a:rPr lang="vi-VN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vi-VN" sz="72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9"/>
          <p:cNvSpPr/>
          <p:nvPr/>
        </p:nvSpPr>
        <p:spPr>
          <a:xfrm rot="-507441">
            <a:off x="-317081" y="6202680"/>
            <a:ext cx="3634449" cy="4193892"/>
          </a:xfrm>
          <a:custGeom>
            <a:avLst/>
            <a:gdLst/>
            <a:ahLst/>
            <a:cxnLst/>
            <a:rect l="l" t="t" r="r" b="b"/>
            <a:pathLst>
              <a:path w="4877822" h="5229633">
                <a:moveTo>
                  <a:pt x="0" y="0"/>
                </a:moveTo>
                <a:lnTo>
                  <a:pt x="4877821" y="0"/>
                </a:lnTo>
                <a:lnTo>
                  <a:pt x="4877821" y="5229634"/>
                </a:lnTo>
                <a:lnTo>
                  <a:pt x="0" y="5229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189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114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#9Slide07 HoneyCream</vt:lpstr>
      <vt:lpstr>Times New Roman</vt:lpstr>
      <vt:lpstr>SVN-Newton</vt:lpstr>
      <vt:lpstr>Moonlight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tieng viet</dc:title>
  <dc:creator>ADMIN</dc:creator>
  <cp:lastModifiedBy>Admin</cp:lastModifiedBy>
  <cp:revision>13</cp:revision>
  <dcterms:created xsi:type="dcterms:W3CDTF">2006-08-16T00:00:00Z</dcterms:created>
  <dcterms:modified xsi:type="dcterms:W3CDTF">2024-12-10T13:25:17Z</dcterms:modified>
  <dc:identifier>DAFwAjt7jrg</dc:identifier>
</cp:coreProperties>
</file>