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sldIdLst>
    <p:sldId id="256" r:id="rId4"/>
    <p:sldId id="260" r:id="rId5"/>
    <p:sldId id="261" r:id="rId6"/>
    <p:sldId id="263" r:id="rId7"/>
    <p:sldId id="264" r:id="rId8"/>
    <p:sldId id="265" r:id="rId9"/>
    <p:sldId id="268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7760-E889-4701-99DD-2B346FE9CE25}" type="datetimeFigureOut">
              <a:rPr lang="en-US" smtClean="0"/>
              <a:t>04/12/2024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A2AA-3C1B-405E-92CB-960A6409F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30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7760-E889-4701-99DD-2B346FE9CE25}" type="datetimeFigureOut">
              <a:rPr lang="en-US" smtClean="0"/>
              <a:t>04/12/2024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A2AA-3C1B-405E-92CB-960A6409F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5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7760-E889-4701-99DD-2B346FE9CE25}" type="datetimeFigureOut">
              <a:rPr lang="en-US" smtClean="0"/>
              <a:t>04/12/2024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A2AA-3C1B-405E-92CB-960A6409F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04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03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22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59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06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142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43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48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401050" y="1905000"/>
            <a:ext cx="2552700" cy="3028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7760-E889-4701-99DD-2B346FE9CE25}" type="datetimeFigureOut">
              <a:rPr lang="en-US" smtClean="0"/>
              <a:t>04/12/2024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A2AA-3C1B-405E-92CB-960A6409F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74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168432" y="1871003"/>
            <a:ext cx="3635924" cy="4471743"/>
          </a:xfrm>
          <a:custGeom>
            <a:avLst/>
            <a:gdLst>
              <a:gd name="connsiteX0" fmla="*/ 0 w 3635829"/>
              <a:gd name="connsiteY0" fmla="*/ 0 h 4471743"/>
              <a:gd name="connsiteX1" fmla="*/ 3635829 w 3635829"/>
              <a:gd name="connsiteY1" fmla="*/ 0 h 4471743"/>
              <a:gd name="connsiteX2" fmla="*/ 3635829 w 3635829"/>
              <a:gd name="connsiteY2" fmla="*/ 4471743 h 4471743"/>
              <a:gd name="connsiteX3" fmla="*/ 0 w 3635829"/>
              <a:gd name="connsiteY3" fmla="*/ 4471743 h 447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29" h="4471743">
                <a:moveTo>
                  <a:pt x="0" y="0"/>
                </a:moveTo>
                <a:lnTo>
                  <a:pt x="3635829" y="0"/>
                </a:lnTo>
                <a:lnTo>
                  <a:pt x="3635829" y="4471743"/>
                </a:lnTo>
                <a:lnTo>
                  <a:pt x="0" y="4471743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991233" y="667658"/>
            <a:ext cx="6032657" cy="2818492"/>
          </a:xfrm>
          <a:custGeom>
            <a:avLst/>
            <a:gdLst>
              <a:gd name="connsiteX0" fmla="*/ 0 w 6032499"/>
              <a:gd name="connsiteY0" fmla="*/ 0 h 2818492"/>
              <a:gd name="connsiteX1" fmla="*/ 6032499 w 6032499"/>
              <a:gd name="connsiteY1" fmla="*/ 0 h 2818492"/>
              <a:gd name="connsiteX2" fmla="*/ 6032499 w 6032499"/>
              <a:gd name="connsiteY2" fmla="*/ 2818492 h 2818492"/>
              <a:gd name="connsiteX3" fmla="*/ 0 w 6032499"/>
              <a:gd name="connsiteY3" fmla="*/ 2818492 h 281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2499" h="2818492">
                <a:moveTo>
                  <a:pt x="0" y="0"/>
                </a:moveTo>
                <a:lnTo>
                  <a:pt x="6032499" y="0"/>
                </a:lnTo>
                <a:lnTo>
                  <a:pt x="6032499" y="2818492"/>
                </a:lnTo>
                <a:lnTo>
                  <a:pt x="0" y="2818492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096159" y="3657605"/>
            <a:ext cx="4927729" cy="2685141"/>
          </a:xfrm>
          <a:custGeom>
            <a:avLst/>
            <a:gdLst>
              <a:gd name="connsiteX0" fmla="*/ 0 w 4927600"/>
              <a:gd name="connsiteY0" fmla="*/ 0 h 2685141"/>
              <a:gd name="connsiteX1" fmla="*/ 4927600 w 4927600"/>
              <a:gd name="connsiteY1" fmla="*/ 0 h 2685141"/>
              <a:gd name="connsiteX2" fmla="*/ 4927600 w 4927600"/>
              <a:gd name="connsiteY2" fmla="*/ 2685141 h 2685141"/>
              <a:gd name="connsiteX3" fmla="*/ 0 w 4927600"/>
              <a:gd name="connsiteY3" fmla="*/ 2685141 h 268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600" h="2685141">
                <a:moveTo>
                  <a:pt x="0" y="0"/>
                </a:moveTo>
                <a:lnTo>
                  <a:pt x="4927600" y="0"/>
                </a:lnTo>
                <a:lnTo>
                  <a:pt x="4927600" y="2685141"/>
                </a:lnTo>
                <a:lnTo>
                  <a:pt x="0" y="268514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49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491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6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285" y="3873503"/>
            <a:ext cx="17807885" cy="26727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2568" y="7065818"/>
            <a:ext cx="14665318" cy="31865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31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62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93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25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5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87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1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50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3036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524" y="2909457"/>
            <a:ext cx="18855407" cy="82290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6229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943" y="8012548"/>
            <a:ext cx="17807885" cy="2476500"/>
          </a:xfrm>
          <a:prstGeom prst="rect">
            <a:avLst/>
          </a:prstGeom>
        </p:spPr>
        <p:txBody>
          <a:bodyPr anchor="t"/>
          <a:lstStyle>
            <a:lvl1pPr algn="l">
              <a:defRPr sz="727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943" y="5284935"/>
            <a:ext cx="17807885" cy="27276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36">
                <a:solidFill>
                  <a:schemeClr val="tx1">
                    <a:tint val="75000"/>
                  </a:schemeClr>
                </a:solidFill>
              </a:defRPr>
            </a:lvl1pPr>
            <a:lvl2pPr marL="831281" indent="0">
              <a:buNone/>
              <a:defRPr sz="3273">
                <a:solidFill>
                  <a:schemeClr val="tx1">
                    <a:tint val="75000"/>
                  </a:schemeClr>
                </a:solidFill>
              </a:defRPr>
            </a:lvl2pPr>
            <a:lvl3pPr marL="1662562" indent="0">
              <a:buNone/>
              <a:defRPr sz="2909">
                <a:solidFill>
                  <a:schemeClr val="tx1">
                    <a:tint val="75000"/>
                  </a:schemeClr>
                </a:solidFill>
              </a:defRPr>
            </a:lvl3pPr>
            <a:lvl4pPr marL="2493843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4pPr>
            <a:lvl5pPr marL="3325124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5pPr>
            <a:lvl6pPr marL="415640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6pPr>
            <a:lvl7pPr marL="4987686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7pPr>
            <a:lvl8pPr marL="5818967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8pPr>
            <a:lvl9pPr marL="6650248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953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524" y="2909457"/>
            <a:ext cx="9253116" cy="8229024"/>
          </a:xfrm>
          <a:prstGeom prst="rect">
            <a:avLst/>
          </a:prstGeom>
        </p:spPr>
        <p:txBody>
          <a:bodyPr/>
          <a:lstStyle>
            <a:lvl1pPr>
              <a:defRPr sz="5091"/>
            </a:lvl1pPr>
            <a:lvl2pPr>
              <a:defRPr sz="4364"/>
            </a:lvl2pPr>
            <a:lvl3pPr>
              <a:defRPr sz="3636"/>
            </a:lvl3pPr>
            <a:lvl4pPr>
              <a:defRPr sz="3273"/>
            </a:lvl4pPr>
            <a:lvl5pPr>
              <a:defRPr sz="3273"/>
            </a:lvl5pPr>
            <a:lvl6pPr>
              <a:defRPr sz="3273"/>
            </a:lvl6pPr>
            <a:lvl7pPr>
              <a:defRPr sz="3273"/>
            </a:lvl7pPr>
            <a:lvl8pPr>
              <a:defRPr sz="3273"/>
            </a:lvl8pPr>
            <a:lvl9pPr>
              <a:defRPr sz="32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49815" y="2909457"/>
            <a:ext cx="9253116" cy="8229024"/>
          </a:xfrm>
          <a:prstGeom prst="rect">
            <a:avLst/>
          </a:prstGeom>
        </p:spPr>
        <p:txBody>
          <a:bodyPr/>
          <a:lstStyle>
            <a:lvl1pPr>
              <a:defRPr sz="5091"/>
            </a:lvl1pPr>
            <a:lvl2pPr>
              <a:defRPr sz="4364"/>
            </a:lvl2pPr>
            <a:lvl3pPr>
              <a:defRPr sz="3636"/>
            </a:lvl3pPr>
            <a:lvl4pPr>
              <a:defRPr sz="3273"/>
            </a:lvl4pPr>
            <a:lvl5pPr>
              <a:defRPr sz="3273"/>
            </a:lvl5pPr>
            <a:lvl6pPr>
              <a:defRPr sz="3273"/>
            </a:lvl6pPr>
            <a:lvl7pPr>
              <a:defRPr sz="3273"/>
            </a:lvl7pPr>
            <a:lvl8pPr>
              <a:defRPr sz="3273"/>
            </a:lvl8pPr>
            <a:lvl9pPr>
              <a:defRPr sz="32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5584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524" y="2791114"/>
            <a:ext cx="9256755" cy="11632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364" b="1"/>
            </a:lvl1pPr>
            <a:lvl2pPr marL="831281" indent="0">
              <a:buNone/>
              <a:defRPr sz="3636" b="1"/>
            </a:lvl2pPr>
            <a:lvl3pPr marL="1662562" indent="0">
              <a:buNone/>
              <a:defRPr sz="3273" b="1"/>
            </a:lvl3pPr>
            <a:lvl4pPr marL="2493843" indent="0">
              <a:buNone/>
              <a:defRPr sz="2909" b="1"/>
            </a:lvl4pPr>
            <a:lvl5pPr marL="3325124" indent="0">
              <a:buNone/>
              <a:defRPr sz="2909" b="1"/>
            </a:lvl5pPr>
            <a:lvl6pPr marL="4156405" indent="0">
              <a:buNone/>
              <a:defRPr sz="2909" b="1"/>
            </a:lvl6pPr>
            <a:lvl7pPr marL="4987686" indent="0">
              <a:buNone/>
              <a:defRPr sz="2909" b="1"/>
            </a:lvl7pPr>
            <a:lvl8pPr marL="5818967" indent="0">
              <a:buNone/>
              <a:defRPr sz="2909" b="1"/>
            </a:lvl8pPr>
            <a:lvl9pPr marL="6650248" indent="0">
              <a:buNone/>
              <a:defRPr sz="29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524" y="3954318"/>
            <a:ext cx="9256755" cy="7184160"/>
          </a:xfrm>
          <a:prstGeom prst="rect">
            <a:avLst/>
          </a:prstGeom>
        </p:spPr>
        <p:txBody>
          <a:bodyPr/>
          <a:lstStyle>
            <a:lvl1pPr>
              <a:defRPr sz="4364"/>
            </a:lvl1pPr>
            <a:lvl2pPr>
              <a:defRPr sz="3636"/>
            </a:lvl2pPr>
            <a:lvl3pPr>
              <a:defRPr sz="3273"/>
            </a:lvl3pPr>
            <a:lvl4pPr>
              <a:defRPr sz="2909"/>
            </a:lvl4pPr>
            <a:lvl5pPr>
              <a:defRPr sz="2909"/>
            </a:lvl5pPr>
            <a:lvl6pPr>
              <a:defRPr sz="2909"/>
            </a:lvl6pPr>
            <a:lvl7pPr>
              <a:defRPr sz="2909"/>
            </a:lvl7pPr>
            <a:lvl8pPr>
              <a:defRPr sz="2909"/>
            </a:lvl8pPr>
            <a:lvl9pPr>
              <a:defRPr sz="2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642541" y="2791114"/>
            <a:ext cx="9260391" cy="11632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364" b="1"/>
            </a:lvl1pPr>
            <a:lvl2pPr marL="831281" indent="0">
              <a:buNone/>
              <a:defRPr sz="3636" b="1"/>
            </a:lvl2pPr>
            <a:lvl3pPr marL="1662562" indent="0">
              <a:buNone/>
              <a:defRPr sz="3273" b="1"/>
            </a:lvl3pPr>
            <a:lvl4pPr marL="2493843" indent="0">
              <a:buNone/>
              <a:defRPr sz="2909" b="1"/>
            </a:lvl4pPr>
            <a:lvl5pPr marL="3325124" indent="0">
              <a:buNone/>
              <a:defRPr sz="2909" b="1"/>
            </a:lvl5pPr>
            <a:lvl6pPr marL="4156405" indent="0">
              <a:buNone/>
              <a:defRPr sz="2909" b="1"/>
            </a:lvl6pPr>
            <a:lvl7pPr marL="4987686" indent="0">
              <a:buNone/>
              <a:defRPr sz="2909" b="1"/>
            </a:lvl7pPr>
            <a:lvl8pPr marL="5818967" indent="0">
              <a:buNone/>
              <a:defRPr sz="2909" b="1"/>
            </a:lvl8pPr>
            <a:lvl9pPr marL="6650248" indent="0">
              <a:buNone/>
              <a:defRPr sz="29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642541" y="3954318"/>
            <a:ext cx="9260391" cy="7184160"/>
          </a:xfrm>
          <a:prstGeom prst="rect">
            <a:avLst/>
          </a:prstGeom>
        </p:spPr>
        <p:txBody>
          <a:bodyPr/>
          <a:lstStyle>
            <a:lvl1pPr>
              <a:defRPr sz="4364"/>
            </a:lvl1pPr>
            <a:lvl2pPr>
              <a:defRPr sz="3636"/>
            </a:lvl2pPr>
            <a:lvl3pPr>
              <a:defRPr sz="3273"/>
            </a:lvl3pPr>
            <a:lvl4pPr>
              <a:defRPr sz="2909"/>
            </a:lvl4pPr>
            <a:lvl5pPr>
              <a:defRPr sz="2909"/>
            </a:lvl5pPr>
            <a:lvl6pPr>
              <a:defRPr sz="2909"/>
            </a:lvl6pPr>
            <a:lvl7pPr>
              <a:defRPr sz="2909"/>
            </a:lvl7pPr>
            <a:lvl8pPr>
              <a:defRPr sz="2909"/>
            </a:lvl8pPr>
            <a:lvl9pPr>
              <a:defRPr sz="2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57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3088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41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7760-E889-4701-99DD-2B346FE9CE25}" type="datetimeFigureOut">
              <a:rPr lang="en-US" smtClean="0"/>
              <a:t>04/12/2024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A2AA-3C1B-405E-92CB-960A6409F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62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6455"/>
            <a:ext cx="6892555" cy="2112818"/>
          </a:xfrm>
          <a:prstGeom prst="rect">
            <a:avLst/>
          </a:prstGeom>
        </p:spPr>
        <p:txBody>
          <a:bodyPr anchor="b"/>
          <a:lstStyle>
            <a:lvl1pPr algn="l">
              <a:defRPr sz="363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047" y="496457"/>
            <a:ext cx="11711885" cy="10642024"/>
          </a:xfrm>
          <a:prstGeom prst="rect">
            <a:avLst/>
          </a:prstGeom>
        </p:spPr>
        <p:txBody>
          <a:bodyPr/>
          <a:lstStyle>
            <a:lvl1pPr>
              <a:defRPr sz="5818"/>
            </a:lvl1pPr>
            <a:lvl2pPr>
              <a:defRPr sz="5091"/>
            </a:lvl2pPr>
            <a:lvl3pPr>
              <a:defRPr sz="4364"/>
            </a:lvl3pPr>
            <a:lvl4pPr>
              <a:defRPr sz="3636"/>
            </a:lvl4pPr>
            <a:lvl5pPr>
              <a:defRPr sz="3636"/>
            </a:lvl5pPr>
            <a:lvl6pPr>
              <a:defRPr sz="3636"/>
            </a:lvl6pPr>
            <a:lvl7pPr>
              <a:defRPr sz="3636"/>
            </a:lvl7pPr>
            <a:lvl8pPr>
              <a:defRPr sz="3636"/>
            </a:lvl8pPr>
            <a:lvl9pPr>
              <a:defRPr sz="3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7524" y="2609276"/>
            <a:ext cx="6892555" cy="85292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/>
            </a:lvl1pPr>
            <a:lvl2pPr marL="831281" indent="0">
              <a:buNone/>
              <a:defRPr sz="2182"/>
            </a:lvl2pPr>
            <a:lvl3pPr marL="1662562" indent="0">
              <a:buNone/>
              <a:defRPr sz="1818"/>
            </a:lvl3pPr>
            <a:lvl4pPr marL="2493843" indent="0">
              <a:buNone/>
              <a:defRPr sz="1636"/>
            </a:lvl4pPr>
            <a:lvl5pPr marL="3325124" indent="0">
              <a:buNone/>
              <a:defRPr sz="1636"/>
            </a:lvl5pPr>
            <a:lvl6pPr marL="4156405" indent="0">
              <a:buNone/>
              <a:defRPr sz="1636"/>
            </a:lvl6pPr>
            <a:lvl7pPr marL="4987686" indent="0">
              <a:buNone/>
              <a:defRPr sz="1636"/>
            </a:lvl7pPr>
            <a:lvl8pPr marL="5818967" indent="0">
              <a:buNone/>
              <a:defRPr sz="1636"/>
            </a:lvl8pPr>
            <a:lvl9pPr marL="6650248" indent="0">
              <a:buNone/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1506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434" y="8728364"/>
            <a:ext cx="12570273" cy="1030433"/>
          </a:xfrm>
          <a:prstGeom prst="rect">
            <a:avLst/>
          </a:prstGeom>
        </p:spPr>
        <p:txBody>
          <a:bodyPr anchor="b"/>
          <a:lstStyle>
            <a:lvl1pPr algn="l">
              <a:defRPr sz="363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6434" y="1114136"/>
            <a:ext cx="12570273" cy="7481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818"/>
            </a:lvl1pPr>
            <a:lvl2pPr marL="831281" indent="0">
              <a:buNone/>
              <a:defRPr sz="5091"/>
            </a:lvl2pPr>
            <a:lvl3pPr marL="1662562" indent="0">
              <a:buNone/>
              <a:defRPr sz="4364"/>
            </a:lvl3pPr>
            <a:lvl4pPr marL="2493843" indent="0">
              <a:buNone/>
              <a:defRPr sz="3636"/>
            </a:lvl4pPr>
            <a:lvl5pPr marL="3325124" indent="0">
              <a:buNone/>
              <a:defRPr sz="3636"/>
            </a:lvl5pPr>
            <a:lvl6pPr marL="4156405" indent="0">
              <a:buNone/>
              <a:defRPr sz="3636"/>
            </a:lvl6pPr>
            <a:lvl7pPr marL="4987686" indent="0">
              <a:buNone/>
              <a:defRPr sz="3636"/>
            </a:lvl7pPr>
            <a:lvl8pPr marL="5818967" indent="0">
              <a:buNone/>
              <a:defRPr sz="3636"/>
            </a:lvl8pPr>
            <a:lvl9pPr marL="6650248" indent="0">
              <a:buNone/>
              <a:defRPr sz="363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6434" y="9758797"/>
            <a:ext cx="12570273" cy="1463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/>
            </a:lvl1pPr>
            <a:lvl2pPr marL="831281" indent="0">
              <a:buNone/>
              <a:defRPr sz="2182"/>
            </a:lvl2pPr>
            <a:lvl3pPr marL="1662562" indent="0">
              <a:buNone/>
              <a:defRPr sz="1818"/>
            </a:lvl3pPr>
            <a:lvl4pPr marL="2493843" indent="0">
              <a:buNone/>
              <a:defRPr sz="1636"/>
            </a:lvl4pPr>
            <a:lvl5pPr marL="3325124" indent="0">
              <a:buNone/>
              <a:defRPr sz="1636"/>
            </a:lvl5pPr>
            <a:lvl6pPr marL="4156405" indent="0">
              <a:buNone/>
              <a:defRPr sz="1636"/>
            </a:lvl6pPr>
            <a:lvl7pPr marL="4987686" indent="0">
              <a:buNone/>
              <a:defRPr sz="1636"/>
            </a:lvl7pPr>
            <a:lvl8pPr marL="5818967" indent="0">
              <a:buNone/>
              <a:defRPr sz="1636"/>
            </a:lvl8pPr>
            <a:lvl9pPr marL="6650248" indent="0">
              <a:buNone/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5795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4" y="2909457"/>
            <a:ext cx="18855407" cy="82290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6426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189079" y="499345"/>
            <a:ext cx="4713853" cy="1063913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2" y="499345"/>
            <a:ext cx="13792382" cy="106391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53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7760-E889-4701-99DD-2B346FE9CE25}" type="datetimeFigureOut">
              <a:rPr lang="en-US" smtClean="0"/>
              <a:t>04/12/2024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A2AA-3C1B-405E-92CB-960A6409F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67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7760-E889-4701-99DD-2B346FE9CE25}" type="datetimeFigureOut">
              <a:rPr lang="en-US" smtClean="0"/>
              <a:t>04/12/2024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A2AA-3C1B-405E-92CB-960A6409F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6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7760-E889-4701-99DD-2B346FE9CE25}" type="datetimeFigureOut">
              <a:rPr lang="en-US" smtClean="0"/>
              <a:t>04/12/2024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A2AA-3C1B-405E-92CB-960A6409F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85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7760-E889-4701-99DD-2B346FE9CE25}" type="datetimeFigureOut">
              <a:rPr lang="en-US" smtClean="0"/>
              <a:t>04/12/2024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A2AA-3C1B-405E-92CB-960A6409F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57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7760-E889-4701-99DD-2B346FE9CE25}" type="datetimeFigureOut">
              <a:rPr lang="en-US" smtClean="0"/>
              <a:t>04/12/2024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A2AA-3C1B-405E-92CB-960A6409F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7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7760-E889-4701-99DD-2B346FE9CE25}" type="datetimeFigureOut">
              <a:rPr lang="en-US" smtClean="0"/>
              <a:t>04/12/2024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A2AA-3C1B-405E-92CB-960A6409F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0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77760-E889-4701-99DD-2B346FE9CE25}" type="datetimeFigureOut">
              <a:rPr lang="en-US" smtClean="0"/>
              <a:t>04/12/2024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3A2AA-3C1B-405E-92CB-960A6409F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6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10203293" y="59197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4787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77644" y="-450609"/>
            <a:ext cx="12747287" cy="77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8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166256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61" indent="-623461" algn="l" defTabSz="1662562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832" indent="-519551" algn="l" defTabSz="1662562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203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484" indent="-415641" algn="l" defTabSz="1662562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765" indent="-415641" algn="l" defTabSz="1662562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046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327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608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5889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281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562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843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124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405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686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8967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248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3.png"/><Relationship Id="rId7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4.png"/><Relationship Id="rId9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333" y="626607"/>
            <a:ext cx="12186960" cy="6413548"/>
          </a:xfrm>
          <a:prstGeom prst="rect">
            <a:avLst/>
          </a:prstGeom>
        </p:spPr>
      </p:pic>
      <p:pic>
        <p:nvPicPr>
          <p:cNvPr id="6" name="图片 5" descr="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115" y="3009265"/>
            <a:ext cx="4636770" cy="3848735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56125"/>
            <a:ext cx="2219960" cy="230187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3333" y="-181613"/>
            <a:ext cx="1523956" cy="15088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7932" y="906333"/>
            <a:ext cx="3822523" cy="10729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6F2E8F-2FC0-1E7E-E21A-6BC0260E8A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2248" y="1501440"/>
            <a:ext cx="10388170" cy="55387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9BFEC7-71FB-C8AE-73E3-F76B1E7104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8830" y="1912506"/>
            <a:ext cx="9419136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0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342030" y="-181343"/>
            <a:ext cx="12534030" cy="6858000"/>
            <a:chOff x="0" y="0"/>
            <a:chExt cx="19200" cy="10800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" y="5169"/>
              <a:ext cx="18721" cy="563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2133315" y="753166"/>
            <a:ext cx="88949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Yêu cầu: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Nói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về một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ướ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 mơ của em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任意多边形: 形状 29"/>
          <p:cNvSpPr/>
          <p:nvPr/>
        </p:nvSpPr>
        <p:spPr>
          <a:xfrm rot="5400000" flipV="1">
            <a:off x="6076954" y="-3620898"/>
            <a:ext cx="712720" cy="9337591"/>
          </a:xfrm>
          <a:custGeom>
            <a:avLst/>
            <a:gdLst>
              <a:gd name="connsiteX0" fmla="*/ 0 w 2924174"/>
              <a:gd name="connsiteY0" fmla="*/ 3673430 h 3944911"/>
              <a:gd name="connsiteX1" fmla="*/ 0 w 2924174"/>
              <a:gd name="connsiteY1" fmla="*/ 421421 h 3944911"/>
              <a:gd name="connsiteX2" fmla="*/ 271480 w 2924174"/>
              <a:gd name="connsiteY2" fmla="*/ 149941 h 3944911"/>
              <a:gd name="connsiteX3" fmla="*/ 489488 w 2924174"/>
              <a:gd name="connsiteY3" fmla="*/ 149941 h 3944911"/>
              <a:gd name="connsiteX4" fmla="*/ 576454 w 2924174"/>
              <a:gd name="connsiteY4" fmla="*/ 0 h 3944911"/>
              <a:gd name="connsiteX5" fmla="*/ 663419 w 2924174"/>
              <a:gd name="connsiteY5" fmla="*/ 149941 h 3944911"/>
              <a:gd name="connsiteX6" fmla="*/ 2652694 w 2924174"/>
              <a:gd name="connsiteY6" fmla="*/ 149941 h 3944911"/>
              <a:gd name="connsiteX7" fmla="*/ 2924174 w 2924174"/>
              <a:gd name="connsiteY7" fmla="*/ 421421 h 3944911"/>
              <a:gd name="connsiteX8" fmla="*/ 2924174 w 2924174"/>
              <a:gd name="connsiteY8" fmla="*/ 3673430 h 3944911"/>
              <a:gd name="connsiteX9" fmla="*/ 2652694 w 2924174"/>
              <a:gd name="connsiteY9" fmla="*/ 3944911 h 3944911"/>
              <a:gd name="connsiteX10" fmla="*/ 271480 w 2924174"/>
              <a:gd name="connsiteY10" fmla="*/ 3944911 h 3944911"/>
              <a:gd name="connsiteX11" fmla="*/ 0 w 2924174"/>
              <a:gd name="connsiteY11" fmla="*/ 3673430 h 394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24174" h="3944911">
                <a:moveTo>
                  <a:pt x="0" y="3673430"/>
                </a:moveTo>
                <a:lnTo>
                  <a:pt x="0" y="421421"/>
                </a:lnTo>
                <a:cubicBezTo>
                  <a:pt x="0" y="271487"/>
                  <a:pt x="121546" y="149941"/>
                  <a:pt x="271480" y="149941"/>
                </a:cubicBezTo>
                <a:lnTo>
                  <a:pt x="489488" y="149941"/>
                </a:lnTo>
                <a:lnTo>
                  <a:pt x="576454" y="0"/>
                </a:lnTo>
                <a:lnTo>
                  <a:pt x="663419" y="149941"/>
                </a:lnTo>
                <a:lnTo>
                  <a:pt x="2652694" y="149941"/>
                </a:lnTo>
                <a:cubicBezTo>
                  <a:pt x="2802628" y="149941"/>
                  <a:pt x="2924174" y="271487"/>
                  <a:pt x="2924174" y="421421"/>
                </a:cubicBezTo>
                <a:lnTo>
                  <a:pt x="2924174" y="3673430"/>
                </a:lnTo>
                <a:cubicBezTo>
                  <a:pt x="2924174" y="3823364"/>
                  <a:pt x="2802628" y="3944911"/>
                  <a:pt x="2652694" y="3944911"/>
                </a:cubicBezTo>
                <a:lnTo>
                  <a:pt x="271480" y="3944911"/>
                </a:lnTo>
                <a:cubicBezTo>
                  <a:pt x="121546" y="3944911"/>
                  <a:pt x="0" y="3823364"/>
                  <a:pt x="0" y="3673430"/>
                </a:cubicBezTo>
                <a:close/>
              </a:path>
            </a:pathLst>
          </a:custGeom>
          <a:noFill/>
          <a:ln w="44450">
            <a:solidFill>
              <a:srgbClr val="4093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3897" y="1630742"/>
            <a:ext cx="10039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Ước mơ của em dành cho ai?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Bản</a:t>
            </a:r>
            <a:r>
              <a:rPr kumimoji="0" lang="vi-VN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thân em – Gia đình, bạn bè – Vật nuôi trong nhà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04269" y="5577812"/>
            <a:ext cx="3620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Bản</a:t>
            </a:r>
            <a:r>
              <a:rPr kumimoji="0" lang="vi-VN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thân em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40092" y="5542152"/>
            <a:ext cx="3620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Gia đình,</a:t>
            </a:r>
            <a:r>
              <a:rPr kumimoji="0" lang="vi-VN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bạn bè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79400" y="5703722"/>
            <a:ext cx="3620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vi-VN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nuôi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7076E7-6CB6-4116-7EDE-4FB3F93D47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3"/>
          <a:stretch/>
        </p:blipFill>
        <p:spPr>
          <a:xfrm>
            <a:off x="1304269" y="2514851"/>
            <a:ext cx="1830817" cy="309567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44FF21B-CA08-4B6F-804A-3C316751DBC5}"/>
              </a:ext>
            </a:extLst>
          </p:cNvPr>
          <p:cNvGrpSpPr/>
          <p:nvPr/>
        </p:nvGrpSpPr>
        <p:grpSpPr>
          <a:xfrm>
            <a:off x="4526914" y="2300271"/>
            <a:ext cx="3408091" cy="3310254"/>
            <a:chOff x="488751" y="3690298"/>
            <a:chExt cx="3408091" cy="331025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2AB34EB-D3A5-6FC6-33C7-AFB8D44EA2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56FFC2-12B0-0952-B8E8-1032DB9800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0" name="Picture 19" descr="Dog posing for a photograph">
            <a:extLst>
              <a:ext uri="{FF2B5EF4-FFF2-40B4-BE49-F238E27FC236}">
                <a16:creationId xmlns:a16="http://schemas.microsoft.com/office/drawing/2014/main" id="{CD1B8252-D59C-F417-B2CD-A9F9AD5BF6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382" y="2972301"/>
            <a:ext cx="2945369" cy="250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6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342030" y="24676"/>
            <a:ext cx="12534030" cy="6858000"/>
            <a:chOff x="0" y="0"/>
            <a:chExt cx="19200" cy="10800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" y="5169"/>
              <a:ext cx="18721" cy="563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1943569" y="1087160"/>
            <a:ext cx="88949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Yêu cầu: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Nói về ước mơ của em </a:t>
            </a:r>
          </a:p>
        </p:txBody>
      </p:sp>
      <p:sp>
        <p:nvSpPr>
          <p:cNvPr id="11" name="任意多边形: 形状 29"/>
          <p:cNvSpPr/>
          <p:nvPr/>
        </p:nvSpPr>
        <p:spPr>
          <a:xfrm rot="5400000" flipV="1">
            <a:off x="5889787" y="-2151536"/>
            <a:ext cx="615627" cy="6969760"/>
          </a:xfrm>
          <a:custGeom>
            <a:avLst/>
            <a:gdLst>
              <a:gd name="connsiteX0" fmla="*/ 0 w 2924174"/>
              <a:gd name="connsiteY0" fmla="*/ 3673430 h 3944911"/>
              <a:gd name="connsiteX1" fmla="*/ 0 w 2924174"/>
              <a:gd name="connsiteY1" fmla="*/ 421421 h 3944911"/>
              <a:gd name="connsiteX2" fmla="*/ 271480 w 2924174"/>
              <a:gd name="connsiteY2" fmla="*/ 149941 h 3944911"/>
              <a:gd name="connsiteX3" fmla="*/ 489488 w 2924174"/>
              <a:gd name="connsiteY3" fmla="*/ 149941 h 3944911"/>
              <a:gd name="connsiteX4" fmla="*/ 576454 w 2924174"/>
              <a:gd name="connsiteY4" fmla="*/ 0 h 3944911"/>
              <a:gd name="connsiteX5" fmla="*/ 663419 w 2924174"/>
              <a:gd name="connsiteY5" fmla="*/ 149941 h 3944911"/>
              <a:gd name="connsiteX6" fmla="*/ 2652694 w 2924174"/>
              <a:gd name="connsiteY6" fmla="*/ 149941 h 3944911"/>
              <a:gd name="connsiteX7" fmla="*/ 2924174 w 2924174"/>
              <a:gd name="connsiteY7" fmla="*/ 421421 h 3944911"/>
              <a:gd name="connsiteX8" fmla="*/ 2924174 w 2924174"/>
              <a:gd name="connsiteY8" fmla="*/ 3673430 h 3944911"/>
              <a:gd name="connsiteX9" fmla="*/ 2652694 w 2924174"/>
              <a:gd name="connsiteY9" fmla="*/ 3944911 h 3944911"/>
              <a:gd name="connsiteX10" fmla="*/ 271480 w 2924174"/>
              <a:gd name="connsiteY10" fmla="*/ 3944911 h 3944911"/>
              <a:gd name="connsiteX11" fmla="*/ 0 w 2924174"/>
              <a:gd name="connsiteY11" fmla="*/ 3673430 h 394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24174" h="3944911">
                <a:moveTo>
                  <a:pt x="0" y="3673430"/>
                </a:moveTo>
                <a:lnTo>
                  <a:pt x="0" y="421421"/>
                </a:lnTo>
                <a:cubicBezTo>
                  <a:pt x="0" y="271487"/>
                  <a:pt x="121546" y="149941"/>
                  <a:pt x="271480" y="149941"/>
                </a:cubicBezTo>
                <a:lnTo>
                  <a:pt x="489488" y="149941"/>
                </a:lnTo>
                <a:lnTo>
                  <a:pt x="576454" y="0"/>
                </a:lnTo>
                <a:lnTo>
                  <a:pt x="663419" y="149941"/>
                </a:lnTo>
                <a:lnTo>
                  <a:pt x="2652694" y="149941"/>
                </a:lnTo>
                <a:cubicBezTo>
                  <a:pt x="2802628" y="149941"/>
                  <a:pt x="2924174" y="271487"/>
                  <a:pt x="2924174" y="421421"/>
                </a:cubicBezTo>
                <a:lnTo>
                  <a:pt x="2924174" y="3673430"/>
                </a:lnTo>
                <a:cubicBezTo>
                  <a:pt x="2924174" y="3823364"/>
                  <a:pt x="2802628" y="3944911"/>
                  <a:pt x="2652694" y="3944911"/>
                </a:cubicBezTo>
                <a:lnTo>
                  <a:pt x="271480" y="3944911"/>
                </a:lnTo>
                <a:cubicBezTo>
                  <a:pt x="121546" y="3944911"/>
                  <a:pt x="0" y="3823364"/>
                  <a:pt x="0" y="3673430"/>
                </a:cubicBezTo>
                <a:close/>
              </a:path>
            </a:pathLst>
          </a:custGeom>
          <a:noFill/>
          <a:ln w="44450">
            <a:solidFill>
              <a:srgbClr val="4093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35618" y="1751030"/>
            <a:ext cx="5510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Chia sẻ với bạn về ước mơ của em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" t="8280" r="4865" b="7954"/>
          <a:stretch/>
        </p:blipFill>
        <p:spPr>
          <a:xfrm>
            <a:off x="456992" y="2494436"/>
            <a:ext cx="3427235" cy="2604496"/>
          </a:xfrm>
          <a:prstGeom prst="rect">
            <a:avLst/>
          </a:prstGeom>
        </p:spPr>
      </p:pic>
      <p:pic>
        <p:nvPicPr>
          <p:cNvPr id="9" name="Picture 8" descr="A cartoon of a child wearing a chef hat&#10;&#10;Description automatically generated">
            <a:extLst>
              <a:ext uri="{FF2B5EF4-FFF2-40B4-BE49-F238E27FC236}">
                <a16:creationId xmlns:a16="http://schemas.microsoft.com/office/drawing/2014/main" id="{A0ED5F56-E0C8-D2BE-470E-55139478D8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40" y="2255298"/>
            <a:ext cx="2762456" cy="2209859"/>
          </a:xfrm>
          <a:prstGeom prst="cloud">
            <a:avLst/>
          </a:prstGeom>
        </p:spPr>
      </p:pic>
      <p:pic>
        <p:nvPicPr>
          <p:cNvPr id="13" name="Picture 12" descr="A cartoon of a child painting on a canvas&#10;&#10;Description automatically generated">
            <a:extLst>
              <a:ext uri="{FF2B5EF4-FFF2-40B4-BE49-F238E27FC236}">
                <a16:creationId xmlns:a16="http://schemas.microsoft.com/office/drawing/2014/main" id="{1031821A-3A0F-92B6-7390-46C5A043F6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680" y="1828764"/>
            <a:ext cx="3716760" cy="2973284"/>
          </a:xfrm>
          <a:prstGeom prst="cloud">
            <a:avLst/>
          </a:prstGeom>
        </p:spPr>
      </p:pic>
      <p:pic>
        <p:nvPicPr>
          <p:cNvPr id="18" name="Picture 17" descr="A group of kids playing instruments&#10;&#10;Description automatically generated">
            <a:extLst>
              <a:ext uri="{FF2B5EF4-FFF2-40B4-BE49-F238E27FC236}">
                <a16:creationId xmlns:a16="http://schemas.microsoft.com/office/drawing/2014/main" id="{B7AFC963-0853-8356-E13B-0BE7F58DE27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3" b="9533"/>
          <a:stretch/>
        </p:blipFill>
        <p:spPr>
          <a:xfrm>
            <a:off x="2602363" y="4584562"/>
            <a:ext cx="3964375" cy="2604497"/>
          </a:xfrm>
          <a:prstGeom prst="cloud">
            <a:avLst/>
          </a:prstGeom>
        </p:spPr>
      </p:pic>
      <p:pic>
        <p:nvPicPr>
          <p:cNvPr id="20" name="Picture 19" descr="A child looking through a magnifying glass&#10;&#10;Description automatically generated">
            <a:extLst>
              <a:ext uri="{FF2B5EF4-FFF2-40B4-BE49-F238E27FC236}">
                <a16:creationId xmlns:a16="http://schemas.microsoft.com/office/drawing/2014/main" id="{466ADE6D-41A1-E283-8FFC-04CDDD7246E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56" y="4502631"/>
            <a:ext cx="2814114" cy="2380045"/>
          </a:xfrm>
          <a:prstGeom prst="cloud">
            <a:avLst/>
          </a:prstGeom>
        </p:spPr>
      </p:pic>
    </p:spTree>
    <p:extLst>
      <p:ext uri="{BB962C8B-B14F-4D97-AF65-F5344CB8AC3E}">
        <p14:creationId xmlns:p14="http://schemas.microsoft.com/office/powerpoint/2010/main" val="11265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47390"/>
            <a:ext cx="12182475" cy="366458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938557" y="3247390"/>
            <a:ext cx="4592293" cy="3423742"/>
            <a:chOff x="2620437" y="1941519"/>
            <a:chExt cx="6785966" cy="503994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C236A29-BDB1-9AE8-A2ED-171B09B267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57164"/>
            <a:stretch/>
          </p:blipFill>
          <p:spPr>
            <a:xfrm>
              <a:off x="2620437" y="1941519"/>
              <a:ext cx="3841060" cy="503994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982F99-2B72-6355-3301-8FEE155BFA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4148" t="519" r="3016" b="-519"/>
            <a:stretch/>
          </p:blipFill>
          <p:spPr>
            <a:xfrm>
              <a:off x="6001407" y="1941519"/>
              <a:ext cx="3404996" cy="5039949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7418" y="511881"/>
            <a:ext cx="8187638" cy="222523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773229" y="1983451"/>
            <a:ext cx="94303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Hai bạn cùng bàn hãy nói cho nhau nghe về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ước mơ của em nhé!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/>
        </p:nvSpPr>
        <p:spPr>
          <a:xfrm>
            <a:off x="9701315" y="576562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404079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5966" y="141812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93415"/>
            <a:ext cx="12182475" cy="3664585"/>
          </a:xfrm>
          <a:prstGeom prst="rect">
            <a:avLst/>
          </a:prstGeom>
        </p:spPr>
      </p:pic>
      <p:pic>
        <p:nvPicPr>
          <p:cNvPr id="2" name="图片 1" descr="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115" y="3009265"/>
            <a:ext cx="4636770" cy="3848735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56125"/>
            <a:ext cx="2219960" cy="2301875"/>
          </a:xfrm>
          <a:prstGeom prst="rect">
            <a:avLst/>
          </a:prstGeom>
        </p:spPr>
      </p:pic>
      <p:pic>
        <p:nvPicPr>
          <p:cNvPr id="10" name="图片 9" descr="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3875" y="4431665"/>
            <a:ext cx="2658110" cy="24263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1144" y="512045"/>
            <a:ext cx="8425581" cy="2497220"/>
          </a:xfrm>
          <a:prstGeom prst="rect">
            <a:avLst/>
          </a:prstGeom>
        </p:spPr>
      </p:pic>
      <p:sp>
        <p:nvSpPr>
          <p:cNvPr id="16" name="任意多边形: 形状 30"/>
          <p:cNvSpPr/>
          <p:nvPr/>
        </p:nvSpPr>
        <p:spPr>
          <a:xfrm rot="16200000">
            <a:off x="7543280" y="656925"/>
            <a:ext cx="2056405" cy="6648304"/>
          </a:xfrm>
          <a:custGeom>
            <a:avLst/>
            <a:gdLst>
              <a:gd name="connsiteX0" fmla="*/ 0 w 2924174"/>
              <a:gd name="connsiteY0" fmla="*/ 3673430 h 3944911"/>
              <a:gd name="connsiteX1" fmla="*/ 0 w 2924174"/>
              <a:gd name="connsiteY1" fmla="*/ 421421 h 3944911"/>
              <a:gd name="connsiteX2" fmla="*/ 271480 w 2924174"/>
              <a:gd name="connsiteY2" fmla="*/ 149941 h 3944911"/>
              <a:gd name="connsiteX3" fmla="*/ 489488 w 2924174"/>
              <a:gd name="connsiteY3" fmla="*/ 149941 h 3944911"/>
              <a:gd name="connsiteX4" fmla="*/ 576454 w 2924174"/>
              <a:gd name="connsiteY4" fmla="*/ 0 h 3944911"/>
              <a:gd name="connsiteX5" fmla="*/ 663419 w 2924174"/>
              <a:gd name="connsiteY5" fmla="*/ 149941 h 3944911"/>
              <a:gd name="connsiteX6" fmla="*/ 2652694 w 2924174"/>
              <a:gd name="connsiteY6" fmla="*/ 149941 h 3944911"/>
              <a:gd name="connsiteX7" fmla="*/ 2924174 w 2924174"/>
              <a:gd name="connsiteY7" fmla="*/ 421421 h 3944911"/>
              <a:gd name="connsiteX8" fmla="*/ 2924174 w 2924174"/>
              <a:gd name="connsiteY8" fmla="*/ 3673430 h 3944911"/>
              <a:gd name="connsiteX9" fmla="*/ 2652694 w 2924174"/>
              <a:gd name="connsiteY9" fmla="*/ 3944911 h 3944911"/>
              <a:gd name="connsiteX10" fmla="*/ 271480 w 2924174"/>
              <a:gd name="connsiteY10" fmla="*/ 3944911 h 3944911"/>
              <a:gd name="connsiteX11" fmla="*/ 0 w 2924174"/>
              <a:gd name="connsiteY11" fmla="*/ 3673430 h 394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24174" h="3944911">
                <a:moveTo>
                  <a:pt x="0" y="3673430"/>
                </a:moveTo>
                <a:lnTo>
                  <a:pt x="0" y="421421"/>
                </a:lnTo>
                <a:cubicBezTo>
                  <a:pt x="0" y="271487"/>
                  <a:pt x="121546" y="149941"/>
                  <a:pt x="271480" y="149941"/>
                </a:cubicBezTo>
                <a:lnTo>
                  <a:pt x="489488" y="149941"/>
                </a:lnTo>
                <a:lnTo>
                  <a:pt x="576454" y="0"/>
                </a:lnTo>
                <a:lnTo>
                  <a:pt x="663419" y="149941"/>
                </a:lnTo>
                <a:lnTo>
                  <a:pt x="2652694" y="149941"/>
                </a:lnTo>
                <a:cubicBezTo>
                  <a:pt x="2802628" y="149941"/>
                  <a:pt x="2924174" y="271487"/>
                  <a:pt x="2924174" y="421421"/>
                </a:cubicBezTo>
                <a:lnTo>
                  <a:pt x="2924174" y="3673430"/>
                </a:lnTo>
                <a:cubicBezTo>
                  <a:pt x="2924174" y="3823364"/>
                  <a:pt x="2802628" y="3944911"/>
                  <a:pt x="2652694" y="3944911"/>
                </a:cubicBezTo>
                <a:lnTo>
                  <a:pt x="271480" y="3944911"/>
                </a:lnTo>
                <a:cubicBezTo>
                  <a:pt x="121546" y="3944911"/>
                  <a:pt x="0" y="3823364"/>
                  <a:pt x="0" y="3673430"/>
                </a:cubicBezTo>
                <a:close/>
              </a:path>
            </a:pathLst>
          </a:custGeom>
          <a:solidFill>
            <a:schemeClr val="tx2"/>
          </a:solidFill>
          <a:ln w="41275">
            <a:solidFill>
              <a:srgbClr val="4093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3935" y="3309630"/>
            <a:ext cx="60844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kumimoji="0" lang="vi-VN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về ước mơ của em: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Giới thiệu được ước mơ của em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- Em cần làm gì để thực hiện ước mơ</a:t>
            </a:r>
            <a:r>
              <a:rPr kumimoji="0" lang="vi-VN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4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2475" cy="5796915"/>
          </a:xfrm>
          <a:prstGeom prst="rect">
            <a:avLst/>
          </a:prstGeom>
        </p:spPr>
      </p:pic>
      <p:sp>
        <p:nvSpPr>
          <p:cNvPr id="21" name="任意多边形: 形状 30"/>
          <p:cNvSpPr/>
          <p:nvPr/>
        </p:nvSpPr>
        <p:spPr>
          <a:xfrm rot="16200000">
            <a:off x="5027225" y="-548034"/>
            <a:ext cx="1321882" cy="6648304"/>
          </a:xfrm>
          <a:custGeom>
            <a:avLst/>
            <a:gdLst>
              <a:gd name="connsiteX0" fmla="*/ 0 w 2924174"/>
              <a:gd name="connsiteY0" fmla="*/ 3673430 h 3944911"/>
              <a:gd name="connsiteX1" fmla="*/ 0 w 2924174"/>
              <a:gd name="connsiteY1" fmla="*/ 421421 h 3944911"/>
              <a:gd name="connsiteX2" fmla="*/ 271480 w 2924174"/>
              <a:gd name="connsiteY2" fmla="*/ 149941 h 3944911"/>
              <a:gd name="connsiteX3" fmla="*/ 489488 w 2924174"/>
              <a:gd name="connsiteY3" fmla="*/ 149941 h 3944911"/>
              <a:gd name="connsiteX4" fmla="*/ 576454 w 2924174"/>
              <a:gd name="connsiteY4" fmla="*/ 0 h 3944911"/>
              <a:gd name="connsiteX5" fmla="*/ 663419 w 2924174"/>
              <a:gd name="connsiteY5" fmla="*/ 149941 h 3944911"/>
              <a:gd name="connsiteX6" fmla="*/ 2652694 w 2924174"/>
              <a:gd name="connsiteY6" fmla="*/ 149941 h 3944911"/>
              <a:gd name="connsiteX7" fmla="*/ 2924174 w 2924174"/>
              <a:gd name="connsiteY7" fmla="*/ 421421 h 3944911"/>
              <a:gd name="connsiteX8" fmla="*/ 2924174 w 2924174"/>
              <a:gd name="connsiteY8" fmla="*/ 3673430 h 3944911"/>
              <a:gd name="connsiteX9" fmla="*/ 2652694 w 2924174"/>
              <a:gd name="connsiteY9" fmla="*/ 3944911 h 3944911"/>
              <a:gd name="connsiteX10" fmla="*/ 271480 w 2924174"/>
              <a:gd name="connsiteY10" fmla="*/ 3944911 h 3944911"/>
              <a:gd name="connsiteX11" fmla="*/ 0 w 2924174"/>
              <a:gd name="connsiteY11" fmla="*/ 3673430 h 394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24174" h="3944911">
                <a:moveTo>
                  <a:pt x="0" y="3673430"/>
                </a:moveTo>
                <a:lnTo>
                  <a:pt x="0" y="421421"/>
                </a:lnTo>
                <a:cubicBezTo>
                  <a:pt x="0" y="271487"/>
                  <a:pt x="121546" y="149941"/>
                  <a:pt x="271480" y="149941"/>
                </a:cubicBezTo>
                <a:lnTo>
                  <a:pt x="489488" y="149941"/>
                </a:lnTo>
                <a:lnTo>
                  <a:pt x="576454" y="0"/>
                </a:lnTo>
                <a:lnTo>
                  <a:pt x="663419" y="149941"/>
                </a:lnTo>
                <a:lnTo>
                  <a:pt x="2652694" y="149941"/>
                </a:lnTo>
                <a:cubicBezTo>
                  <a:pt x="2802628" y="149941"/>
                  <a:pt x="2924174" y="271487"/>
                  <a:pt x="2924174" y="421421"/>
                </a:cubicBezTo>
                <a:lnTo>
                  <a:pt x="2924174" y="3673430"/>
                </a:lnTo>
                <a:cubicBezTo>
                  <a:pt x="2924174" y="3823364"/>
                  <a:pt x="2802628" y="3944911"/>
                  <a:pt x="2652694" y="3944911"/>
                </a:cubicBezTo>
                <a:lnTo>
                  <a:pt x="271480" y="3944911"/>
                </a:lnTo>
                <a:cubicBezTo>
                  <a:pt x="121546" y="3944911"/>
                  <a:pt x="0" y="3823364"/>
                  <a:pt x="0" y="3673430"/>
                </a:cubicBezTo>
                <a:close/>
              </a:path>
            </a:pathLst>
          </a:custGeom>
          <a:solidFill>
            <a:schemeClr val="tx2"/>
          </a:solidFill>
          <a:ln w="41275">
            <a:solidFill>
              <a:srgbClr val="4093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47390"/>
            <a:ext cx="12182475" cy="3664585"/>
          </a:xfrm>
          <a:prstGeom prst="rect">
            <a:avLst/>
          </a:prstGeom>
        </p:spPr>
      </p:pic>
      <p:pic>
        <p:nvPicPr>
          <p:cNvPr id="2" name="图片 1" descr="千库网_幼儿园学校儿童上学_元素编号130604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74040" y="3178810"/>
            <a:ext cx="2461895" cy="36937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4987" y="420491"/>
            <a:ext cx="7139035" cy="22008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72791" y="2165517"/>
            <a:ext cx="63625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Nói</a:t>
            </a:r>
            <a:r>
              <a:rPr kumimoji="0" lang="vi-V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về ước mơ của em với người thân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2" name="任意多边形: 形状 30"/>
          <p:cNvSpPr/>
          <p:nvPr/>
        </p:nvSpPr>
        <p:spPr>
          <a:xfrm rot="16200000">
            <a:off x="6142551" y="947095"/>
            <a:ext cx="2495770" cy="8106838"/>
          </a:xfrm>
          <a:custGeom>
            <a:avLst/>
            <a:gdLst>
              <a:gd name="connsiteX0" fmla="*/ 0 w 2924174"/>
              <a:gd name="connsiteY0" fmla="*/ 3673430 h 3944911"/>
              <a:gd name="connsiteX1" fmla="*/ 0 w 2924174"/>
              <a:gd name="connsiteY1" fmla="*/ 421421 h 3944911"/>
              <a:gd name="connsiteX2" fmla="*/ 271480 w 2924174"/>
              <a:gd name="connsiteY2" fmla="*/ 149941 h 3944911"/>
              <a:gd name="connsiteX3" fmla="*/ 489488 w 2924174"/>
              <a:gd name="connsiteY3" fmla="*/ 149941 h 3944911"/>
              <a:gd name="connsiteX4" fmla="*/ 576454 w 2924174"/>
              <a:gd name="connsiteY4" fmla="*/ 0 h 3944911"/>
              <a:gd name="connsiteX5" fmla="*/ 663419 w 2924174"/>
              <a:gd name="connsiteY5" fmla="*/ 149941 h 3944911"/>
              <a:gd name="connsiteX6" fmla="*/ 2652694 w 2924174"/>
              <a:gd name="connsiteY6" fmla="*/ 149941 h 3944911"/>
              <a:gd name="connsiteX7" fmla="*/ 2924174 w 2924174"/>
              <a:gd name="connsiteY7" fmla="*/ 421421 h 3944911"/>
              <a:gd name="connsiteX8" fmla="*/ 2924174 w 2924174"/>
              <a:gd name="connsiteY8" fmla="*/ 3673430 h 3944911"/>
              <a:gd name="connsiteX9" fmla="*/ 2652694 w 2924174"/>
              <a:gd name="connsiteY9" fmla="*/ 3944911 h 3944911"/>
              <a:gd name="connsiteX10" fmla="*/ 271480 w 2924174"/>
              <a:gd name="connsiteY10" fmla="*/ 3944911 h 3944911"/>
              <a:gd name="connsiteX11" fmla="*/ 0 w 2924174"/>
              <a:gd name="connsiteY11" fmla="*/ 3673430 h 394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24174" h="3944911">
                <a:moveTo>
                  <a:pt x="0" y="3673430"/>
                </a:moveTo>
                <a:lnTo>
                  <a:pt x="0" y="421421"/>
                </a:lnTo>
                <a:cubicBezTo>
                  <a:pt x="0" y="271487"/>
                  <a:pt x="121546" y="149941"/>
                  <a:pt x="271480" y="149941"/>
                </a:cubicBezTo>
                <a:lnTo>
                  <a:pt x="489488" y="149941"/>
                </a:lnTo>
                <a:lnTo>
                  <a:pt x="576454" y="0"/>
                </a:lnTo>
                <a:lnTo>
                  <a:pt x="663419" y="149941"/>
                </a:lnTo>
                <a:lnTo>
                  <a:pt x="2652694" y="149941"/>
                </a:lnTo>
                <a:cubicBezTo>
                  <a:pt x="2802628" y="149941"/>
                  <a:pt x="2924174" y="271487"/>
                  <a:pt x="2924174" y="421421"/>
                </a:cubicBezTo>
                <a:lnTo>
                  <a:pt x="2924174" y="3673430"/>
                </a:lnTo>
                <a:cubicBezTo>
                  <a:pt x="2924174" y="3823364"/>
                  <a:pt x="2802628" y="3944911"/>
                  <a:pt x="2652694" y="3944911"/>
                </a:cubicBezTo>
                <a:lnTo>
                  <a:pt x="271480" y="3944911"/>
                </a:lnTo>
                <a:cubicBezTo>
                  <a:pt x="121546" y="3944911"/>
                  <a:pt x="0" y="3823364"/>
                  <a:pt x="0" y="3673430"/>
                </a:cubicBezTo>
                <a:close/>
              </a:path>
            </a:pathLst>
          </a:custGeom>
          <a:solidFill>
            <a:schemeClr val="tx2"/>
          </a:solidFill>
          <a:ln w="41275">
            <a:solidFill>
              <a:srgbClr val="4093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92265" y="3942297"/>
            <a:ext cx="7833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2. Tìm đọc bài thơ, bài văn nói</a:t>
            </a:r>
            <a:r>
              <a:rPr kumimoji="0" lang="vi-V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về ước mơ của em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G: Ngày</a:t>
            </a:r>
            <a:r>
              <a:rPr kumimoji="0" lang="vi-VN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mai lên sao kim – Phùng Ngọc Hùng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Tuổi ngựa – </a:t>
            </a:r>
            <a:r>
              <a:rPr lang="vi-VN" sz="32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Xuâ</a:t>
            </a:r>
            <a:r>
              <a:rPr lang="en-US" sz="32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32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Quỳnh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59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/>
      <p:bldP spid="22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342030" y="0"/>
            <a:ext cx="12534030" cy="6858000"/>
            <a:chOff x="0" y="0"/>
            <a:chExt cx="19200" cy="10800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" y="5169"/>
              <a:ext cx="18721" cy="563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2133315" y="753166"/>
            <a:ext cx="88949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Yêu cầu: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Nói về ước mơ của em </a:t>
            </a:r>
          </a:p>
        </p:txBody>
      </p:sp>
      <p:sp>
        <p:nvSpPr>
          <p:cNvPr id="11" name="任意多边形: 形状 29"/>
          <p:cNvSpPr/>
          <p:nvPr/>
        </p:nvSpPr>
        <p:spPr>
          <a:xfrm rot="5400000" flipV="1">
            <a:off x="6125500" y="-3669445"/>
            <a:ext cx="615627" cy="9337591"/>
          </a:xfrm>
          <a:custGeom>
            <a:avLst/>
            <a:gdLst>
              <a:gd name="connsiteX0" fmla="*/ 0 w 2924174"/>
              <a:gd name="connsiteY0" fmla="*/ 3673430 h 3944911"/>
              <a:gd name="connsiteX1" fmla="*/ 0 w 2924174"/>
              <a:gd name="connsiteY1" fmla="*/ 421421 h 3944911"/>
              <a:gd name="connsiteX2" fmla="*/ 271480 w 2924174"/>
              <a:gd name="connsiteY2" fmla="*/ 149941 h 3944911"/>
              <a:gd name="connsiteX3" fmla="*/ 489488 w 2924174"/>
              <a:gd name="connsiteY3" fmla="*/ 149941 h 3944911"/>
              <a:gd name="connsiteX4" fmla="*/ 576454 w 2924174"/>
              <a:gd name="connsiteY4" fmla="*/ 0 h 3944911"/>
              <a:gd name="connsiteX5" fmla="*/ 663419 w 2924174"/>
              <a:gd name="connsiteY5" fmla="*/ 149941 h 3944911"/>
              <a:gd name="connsiteX6" fmla="*/ 2652694 w 2924174"/>
              <a:gd name="connsiteY6" fmla="*/ 149941 h 3944911"/>
              <a:gd name="connsiteX7" fmla="*/ 2924174 w 2924174"/>
              <a:gd name="connsiteY7" fmla="*/ 421421 h 3944911"/>
              <a:gd name="connsiteX8" fmla="*/ 2924174 w 2924174"/>
              <a:gd name="connsiteY8" fmla="*/ 3673430 h 3944911"/>
              <a:gd name="connsiteX9" fmla="*/ 2652694 w 2924174"/>
              <a:gd name="connsiteY9" fmla="*/ 3944911 h 3944911"/>
              <a:gd name="connsiteX10" fmla="*/ 271480 w 2924174"/>
              <a:gd name="connsiteY10" fmla="*/ 3944911 h 3944911"/>
              <a:gd name="connsiteX11" fmla="*/ 0 w 2924174"/>
              <a:gd name="connsiteY11" fmla="*/ 3673430 h 394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24174" h="3944911">
                <a:moveTo>
                  <a:pt x="0" y="3673430"/>
                </a:moveTo>
                <a:lnTo>
                  <a:pt x="0" y="421421"/>
                </a:lnTo>
                <a:cubicBezTo>
                  <a:pt x="0" y="271487"/>
                  <a:pt x="121546" y="149941"/>
                  <a:pt x="271480" y="149941"/>
                </a:cubicBezTo>
                <a:lnTo>
                  <a:pt x="489488" y="149941"/>
                </a:lnTo>
                <a:lnTo>
                  <a:pt x="576454" y="0"/>
                </a:lnTo>
                <a:lnTo>
                  <a:pt x="663419" y="149941"/>
                </a:lnTo>
                <a:lnTo>
                  <a:pt x="2652694" y="149941"/>
                </a:lnTo>
                <a:cubicBezTo>
                  <a:pt x="2802628" y="149941"/>
                  <a:pt x="2924174" y="271487"/>
                  <a:pt x="2924174" y="421421"/>
                </a:cubicBezTo>
                <a:lnTo>
                  <a:pt x="2924174" y="3673430"/>
                </a:lnTo>
                <a:cubicBezTo>
                  <a:pt x="2924174" y="3823364"/>
                  <a:pt x="2802628" y="3944911"/>
                  <a:pt x="2652694" y="3944911"/>
                </a:cubicBezTo>
                <a:lnTo>
                  <a:pt x="271480" y="3944911"/>
                </a:lnTo>
                <a:cubicBezTo>
                  <a:pt x="121546" y="3944911"/>
                  <a:pt x="0" y="3823364"/>
                  <a:pt x="0" y="3673430"/>
                </a:cubicBezTo>
                <a:close/>
              </a:path>
            </a:pathLst>
          </a:custGeom>
          <a:noFill/>
          <a:ln w="44450">
            <a:solidFill>
              <a:srgbClr val="4093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40B87F-9BE3-632F-FE00-9A63205F7F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3624" y="1665514"/>
            <a:ext cx="10764752" cy="41314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597184-B4B7-AC32-E79C-BDC234BF7362}"/>
              </a:ext>
            </a:extLst>
          </p:cNvPr>
          <p:cNvSpPr txBox="1"/>
          <p:nvPr/>
        </p:nvSpPr>
        <p:spPr>
          <a:xfrm>
            <a:off x="3200399" y="5841603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Phùng Ngọc Hùng</a:t>
            </a:r>
          </a:p>
        </p:txBody>
      </p:sp>
    </p:spTree>
    <p:extLst>
      <p:ext uri="{BB962C8B-B14F-4D97-AF65-F5344CB8AC3E}">
        <p14:creationId xmlns:p14="http://schemas.microsoft.com/office/powerpoint/2010/main" val="408221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93415"/>
            <a:ext cx="12182475" cy="3664585"/>
          </a:xfrm>
          <a:prstGeom prst="rect">
            <a:avLst/>
          </a:prstGeom>
        </p:spPr>
      </p:pic>
      <p:pic>
        <p:nvPicPr>
          <p:cNvPr id="6" name="图片 5" descr="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115" y="3009265"/>
            <a:ext cx="4636770" cy="3848735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56125"/>
            <a:ext cx="2219960" cy="2301875"/>
          </a:xfrm>
          <a:prstGeom prst="rect">
            <a:avLst/>
          </a:prstGeom>
        </p:spPr>
      </p:pic>
      <p:pic>
        <p:nvPicPr>
          <p:cNvPr id="8" name="图片 7" descr="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3875" y="4117340"/>
            <a:ext cx="3002915" cy="2740660"/>
          </a:xfrm>
          <a:prstGeom prst="rect">
            <a:avLst/>
          </a:prstGeom>
        </p:spPr>
      </p:pic>
      <p:pic>
        <p:nvPicPr>
          <p:cNvPr id="9" name="图片 8" descr="千库网_幼儿园学校儿童上学_元素编号130604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8785" y="3086735"/>
            <a:ext cx="2461895" cy="3693795"/>
          </a:xfrm>
          <a:prstGeom prst="rect">
            <a:avLst/>
          </a:prstGeom>
        </p:spPr>
      </p:pic>
      <p:pic>
        <p:nvPicPr>
          <p:cNvPr id="19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6" y="150812"/>
            <a:ext cx="12182475" cy="57969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7129" y="1349688"/>
            <a:ext cx="7973583" cy="254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0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11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ECECEC"/>
      </a:lt2>
      <a:accent1>
        <a:srgbClr val="7B4126"/>
      </a:accent1>
      <a:accent2>
        <a:srgbClr val="59A332"/>
      </a:accent2>
      <a:accent3>
        <a:srgbClr val="9FCA45"/>
      </a:accent3>
      <a:accent4>
        <a:srgbClr val="84C6D0"/>
      </a:accent4>
      <a:accent5>
        <a:srgbClr val="E5C989"/>
      </a:accent5>
      <a:accent6>
        <a:srgbClr val="FFFFFF"/>
      </a:accent6>
      <a:hlink>
        <a:srgbClr val="7030A0"/>
      </a:hlink>
      <a:folHlink>
        <a:srgbClr val="AFB2B4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161</Words>
  <Application>Microsoft Office PowerPoint</Application>
  <PresentationFormat>Widescreen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#9Slide07 HoneyCream</vt:lpstr>
      <vt:lpstr>Arial</vt:lpstr>
      <vt:lpstr>Calibri</vt:lpstr>
      <vt:lpstr>Calibri Light</vt:lpstr>
      <vt:lpstr>Cambria</vt:lpstr>
      <vt:lpstr>等线</vt:lpstr>
      <vt:lpstr>等线 Light</vt:lpstr>
      <vt:lpstr>SVN-Newton</vt:lpstr>
      <vt:lpstr>Times New Roman</vt:lpstr>
      <vt:lpstr>字魂105号-简雅黑</vt:lpstr>
      <vt:lpstr>Office Theme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Admin</cp:lastModifiedBy>
  <cp:revision>6</cp:revision>
  <dcterms:created xsi:type="dcterms:W3CDTF">2023-08-27T03:31:10Z</dcterms:created>
  <dcterms:modified xsi:type="dcterms:W3CDTF">2024-12-04T13:32:07Z</dcterms:modified>
</cp:coreProperties>
</file>