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364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218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25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576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11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490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533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808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547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806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A1DD25-435B-4ACB-90C1-70BC69B5E4F7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830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1DD25-435B-4ACB-90C1-70BC69B5E4F7}" type="datetimeFigureOut">
              <a:rPr lang="en-US" smtClean="0"/>
              <a:t>8/23/2020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D6EC2-202A-4AEA-B34D-64C6F81129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165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0"/>
            <a:ext cx="7772400" cy="1470025"/>
          </a:xfrm>
        </p:spPr>
        <p:txBody>
          <a:bodyPr>
            <a:prstTxWarp prst="textArchUp">
              <a:avLst/>
            </a:prstTxWarp>
            <a:normAutofit fontScale="90000"/>
          </a:bodyPr>
          <a:lstStyle/>
          <a:p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14: ÔN TẬP 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 ĐỀ CỘNG ĐỒNG ĐỊA PHƯƠNG 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 1</a:t>
            </a:r>
            <a:br>
              <a:rPr lang="en-US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71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8229600" cy="1143000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Hoạt động 1: Sưu tầm tranh ảnh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945" y="3752425"/>
            <a:ext cx="4308920" cy="25211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625" y="3752425"/>
            <a:ext cx="4038775" cy="251015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944" y="1143000"/>
            <a:ext cx="4308921" cy="243839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143000"/>
            <a:ext cx="40386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2969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 động 2: Tìm hiểu nội dung bài học.</a:t>
            </a:r>
            <a:endParaRPr lang="en-US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marL="0" indent="0">
              <a:buNone/>
            </a:pPr>
            <a:r>
              <a:rPr lang="en-US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a. Khám phá: </a:t>
            </a:r>
            <a:r>
              <a:rPr lang="en-US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 hiểu tranh theo chủ đề.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981200"/>
            <a:ext cx="6477000" cy="4495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57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b. Thực hành: Thảo luận nhóm</a:t>
            </a:r>
            <a:endParaRPr lang="en-US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733800"/>
            <a:ext cx="2952750" cy="2575073"/>
          </a:xfrm>
        </p:spPr>
      </p:pic>
      <p:sp>
        <p:nvSpPr>
          <p:cNvPr id="8" name="Oval Callout 7"/>
          <p:cNvSpPr/>
          <p:nvPr/>
        </p:nvSpPr>
        <p:spPr>
          <a:xfrm rot="191173">
            <a:off x="4343400" y="1219200"/>
            <a:ext cx="2971800" cy="2667000"/>
          </a:xfrm>
          <a:prstGeom prst="wedgeEllipseCallou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 - đáp về con người và công việc. </a:t>
            </a:r>
          </a:p>
        </p:txBody>
      </p:sp>
    </p:spTree>
    <p:extLst>
      <p:ext uri="{BB962C8B-B14F-4D97-AF65-F5344CB8AC3E}">
        <p14:creationId xmlns:p14="http://schemas.microsoft.com/office/powerpoint/2010/main" val="408387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c. Vận dụng: Giới thiệu không gian nơi mình sống.</a:t>
            </a:r>
            <a:endParaRPr lang="en-US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7400" y="2819400"/>
            <a:ext cx="5105400" cy="3366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54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</p:spPr>
        <p:txBody>
          <a:bodyPr/>
          <a:lstStyle/>
          <a:p>
            <a:r>
              <a:rPr lang="en-US" smtClean="0">
                <a:latin typeface="Times New Roman" pitchFamily="18" charset="0"/>
                <a:cs typeface="Times New Roman" pitchFamily="18" charset="0"/>
              </a:rPr>
              <a:t>Xin cảm ơn.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0899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4565476</TotalTime>
  <Words>71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BÀI 14: ÔN TẬP  CHỦ ĐỀ CỘNG ĐỒNG ĐỊA PHƯƠNG  Tiết 1 </vt:lpstr>
      <vt:lpstr>Hoạt động 1: Sưu tầm tranh ảnh</vt:lpstr>
      <vt:lpstr>Hoạt động 2: Tìm hiểu nội dung bài học.</vt:lpstr>
      <vt:lpstr>b. Thực hành: Thảo luận nhóm</vt:lpstr>
      <vt:lpstr>c. Vận dụng: Giới thiệu không gian nơi mình sống.</vt:lpstr>
      <vt:lpstr>Xin cảm ơn.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</cp:revision>
  <dcterms:created xsi:type="dcterms:W3CDTF">2011-12-13T17:04:34Z</dcterms:created>
  <dcterms:modified xsi:type="dcterms:W3CDTF">2020-08-23T08:02:09Z</dcterms:modified>
</cp:coreProperties>
</file>