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5" r:id="rId2"/>
    <p:sldId id="264" r:id="rId3"/>
    <p:sldId id="284" r:id="rId4"/>
    <p:sldId id="306" r:id="rId5"/>
    <p:sldId id="307" r:id="rId6"/>
    <p:sldId id="308" r:id="rId7"/>
  </p:sldIdLst>
  <p:sldSz cx="9147175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05E"/>
    <a:srgbClr val="3B6BDD"/>
    <a:srgbClr val="E1EFFF"/>
    <a:srgbClr val="8599A8"/>
    <a:srgbClr val="73C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397" y="842032"/>
            <a:ext cx="6860381" cy="1791253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397" y="2702363"/>
            <a:ext cx="6860381" cy="124220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91" indent="0" algn="ctr">
              <a:buNone/>
              <a:defRPr sz="1500"/>
            </a:lvl2pPr>
            <a:lvl3pPr marL="685983" indent="0" algn="ctr">
              <a:buNone/>
              <a:defRPr sz="1350"/>
            </a:lvl3pPr>
            <a:lvl4pPr marL="1028974" indent="0" algn="ctr">
              <a:buNone/>
              <a:defRPr sz="1200"/>
            </a:lvl4pPr>
            <a:lvl5pPr marL="1371966" indent="0" algn="ctr">
              <a:buNone/>
              <a:defRPr sz="1200"/>
            </a:lvl5pPr>
            <a:lvl6pPr marL="1714957" indent="0" algn="ctr">
              <a:buNone/>
              <a:defRPr sz="1200"/>
            </a:lvl6pPr>
            <a:lvl7pPr marL="2057949" indent="0" algn="ctr">
              <a:buNone/>
              <a:defRPr sz="1200"/>
            </a:lvl7pPr>
            <a:lvl8pPr marL="2400940" indent="0" algn="ctr">
              <a:buNone/>
              <a:defRPr sz="1200"/>
            </a:lvl8pPr>
            <a:lvl9pPr marL="27439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2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07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947" y="273928"/>
            <a:ext cx="1972360" cy="43602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868" y="273928"/>
            <a:ext cx="5802739" cy="43602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1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04" y="1282700"/>
            <a:ext cx="7889438" cy="2140213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104" y="3443160"/>
            <a:ext cx="7889438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3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868" y="1369642"/>
            <a:ext cx="3887549" cy="3264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58" y="1369642"/>
            <a:ext cx="3887549" cy="3264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0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273929"/>
            <a:ext cx="7889438" cy="9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60" y="1261261"/>
            <a:ext cx="3869683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60" y="1879386"/>
            <a:ext cx="3869683" cy="2764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0757" y="1261261"/>
            <a:ext cx="388874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0757" y="1879386"/>
            <a:ext cx="3888741" cy="2764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343006"/>
            <a:ext cx="2950202" cy="1200521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741" y="740798"/>
            <a:ext cx="4630757" cy="3656347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60" y="1543526"/>
            <a:ext cx="2950202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8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343006"/>
            <a:ext cx="2950202" cy="1200521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741" y="740798"/>
            <a:ext cx="4630757" cy="3656347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60" y="1543526"/>
            <a:ext cx="2950202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0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869" y="273929"/>
            <a:ext cx="7889438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869" y="1369642"/>
            <a:ext cx="7889438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868" y="4768735"/>
            <a:ext cx="205811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706B-4EC2-4241-A08F-856E1DF1720A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0002" y="4768735"/>
            <a:ext cx="3087172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0193" y="4768735"/>
            <a:ext cx="205811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96" indent="-171496" algn="l" defTabSz="6859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48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62" y="1184255"/>
            <a:ext cx="6430485" cy="4099434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A1F62A6F-33D3-594E-93B1-C76D8D71DAF9}"/>
              </a:ext>
            </a:extLst>
          </p:cNvPr>
          <p:cNvSpPr txBox="1">
            <a:spLocks/>
          </p:cNvSpPr>
          <p:nvPr/>
        </p:nvSpPr>
        <p:spPr>
          <a:xfrm>
            <a:off x="383059" y="683403"/>
            <a:ext cx="8365525" cy="255712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800" b="1" dirty="0">
              <a:solidFill>
                <a:srgbClr val="40505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77534" y="684742"/>
            <a:ext cx="8976574" cy="399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Bài</a:t>
            </a:r>
            <a:r>
              <a:rPr lang="en-GB" sz="3600" dirty="0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14: </a:t>
            </a:r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Khối</a:t>
            </a:r>
            <a:r>
              <a:rPr lang="en-GB" sz="3600" dirty="0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lập</a:t>
            </a:r>
            <a:r>
              <a:rPr lang="en-GB" sz="3600" dirty="0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phương</a:t>
            </a:r>
            <a:r>
              <a:rPr lang="en-GB" sz="3600" dirty="0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, </a:t>
            </a:r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khối</a:t>
            </a:r>
            <a:r>
              <a:rPr lang="en-GB" sz="3600" dirty="0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hộp</a:t>
            </a:r>
            <a:r>
              <a:rPr lang="en-GB" sz="3600" dirty="0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chữ</a:t>
            </a:r>
            <a:r>
              <a:rPr lang="en-GB" sz="3600" dirty="0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 smtClean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nhật</a:t>
            </a:r>
            <a:endParaRPr lang="en-GB" sz="3600" dirty="0">
              <a:solidFill>
                <a:srgbClr val="40505E"/>
              </a:solidFill>
              <a:latin typeface="Lato Heavy" panose="020F0502020204030203" pitchFamily="34" charset="0"/>
              <a:ea typeface="+mn-ea"/>
              <a:cs typeface="Lato Heavy" panose="020F0502020204030203" pitchFamily="34" charset="0"/>
            </a:endParaRP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024921" y="1184255"/>
            <a:ext cx="6949665" cy="310136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err="1" smtClean="0">
                <a:solidFill>
                  <a:srgbClr val="8599A8"/>
                </a:solidFill>
                <a:latin typeface="Lato" panose="020F0502020204030203" pitchFamily="34" charset="0"/>
                <a:cs typeface="Lato" panose="020F0502020204030203" pitchFamily="34" charset="0"/>
              </a:rPr>
              <a:t>Tiết</a:t>
            </a:r>
            <a:r>
              <a:rPr lang="en-GB" sz="2000" dirty="0" smtClean="0">
                <a:solidFill>
                  <a:srgbClr val="8599A8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smtClean="0">
                <a:solidFill>
                  <a:srgbClr val="8599A8"/>
                </a:solidFill>
                <a:latin typeface="Lato" panose="020F0502020204030203" pitchFamily="34" charset="0"/>
                <a:cs typeface="Lato" panose="020F0502020204030203" pitchFamily="34" charset="0"/>
              </a:rPr>
              <a:t>2</a:t>
            </a:r>
            <a:endParaRPr lang="en-GB" sz="2000" dirty="0">
              <a:solidFill>
                <a:srgbClr val="8599A8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1" y="480530"/>
            <a:ext cx="1623268" cy="81163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292164"/>
            <a:ext cx="3256017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1.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Bạn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Mai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xếp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được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bên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Trong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đó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có</a:t>
            </a:r>
            <a:r>
              <a:rPr lang="en-GB" sz="2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  <a:endParaRPr lang="en-GB" sz="2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7314" y="2623142"/>
            <a:ext cx="382760" cy="382760"/>
          </a:xfrm>
          <a:prstGeom prst="round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?</a:t>
            </a:r>
            <a:endParaRPr lang="en-GB" sz="32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01620" y="2562393"/>
            <a:ext cx="466242" cy="466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4476" y="3613999"/>
            <a:ext cx="382760" cy="382760"/>
          </a:xfrm>
          <a:prstGeom prst="round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?</a:t>
            </a:r>
            <a:endParaRPr lang="en-GB" sz="32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01620" y="3572258"/>
            <a:ext cx="466242" cy="466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2" y="2408408"/>
            <a:ext cx="766148" cy="7605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933" y="3429024"/>
            <a:ext cx="1352562" cy="7527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520" y="1120123"/>
            <a:ext cx="4299536" cy="288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00"/>
            <a:ext cx="1623268" cy="81163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315700"/>
            <a:ext cx="8781054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2. 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Chọn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đáp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án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đúng</a:t>
            </a:r>
            <a:endParaRPr lang="en-GB" sz="2000" dirty="0">
              <a:solidFill>
                <a:srgbClr val="40505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676384"/>
            <a:ext cx="8781054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a)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Chữ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nào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được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xếp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bởi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nhiều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khối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lập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phương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nhất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?</a:t>
            </a:r>
            <a:endParaRPr lang="en-GB" sz="2000" dirty="0">
              <a:solidFill>
                <a:srgbClr val="40505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66210" y="2505629"/>
            <a:ext cx="1811482" cy="173796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530184" y="2505628"/>
            <a:ext cx="1811482" cy="1737961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799932" y="2505628"/>
            <a:ext cx="1811482" cy="173796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90" y="2739417"/>
            <a:ext cx="1278472" cy="12765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037" y="2789590"/>
            <a:ext cx="1285356" cy="12765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413" y="2789590"/>
            <a:ext cx="904971" cy="12781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78920" y="4398893"/>
            <a:ext cx="32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40509" y="4398891"/>
            <a:ext cx="32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87692" y="4398891"/>
            <a:ext cx="32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422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00"/>
            <a:ext cx="1623268" cy="81163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315700"/>
            <a:ext cx="8781054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2. 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Chọn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đáp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án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đúng</a:t>
            </a:r>
            <a:endParaRPr lang="en-GB" sz="2000" dirty="0">
              <a:solidFill>
                <a:srgbClr val="40505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676384"/>
            <a:ext cx="8781054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a)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Chữ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nào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được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xếp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bởi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nhiều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khối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lập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phương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nhất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?</a:t>
            </a:r>
            <a:endParaRPr lang="en-GB" sz="2000" dirty="0">
              <a:solidFill>
                <a:srgbClr val="40505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8434" y="2505627"/>
            <a:ext cx="2429668" cy="173796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348882" y="2505626"/>
            <a:ext cx="2429668" cy="173796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289330" y="2505626"/>
            <a:ext cx="2429668" cy="1737961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632777" y="2959919"/>
            <a:ext cx="1887388" cy="829374"/>
            <a:chOff x="632777" y="2959919"/>
            <a:chExt cx="1887388" cy="82937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777" y="2959919"/>
              <a:ext cx="830651" cy="82937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9514" y="2962140"/>
              <a:ext cx="830651" cy="824931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568854" y="2959919"/>
            <a:ext cx="1842055" cy="817096"/>
            <a:chOff x="3568854" y="2959919"/>
            <a:chExt cx="1842055" cy="81709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854" y="2959919"/>
              <a:ext cx="822762" cy="81709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2396" y="2959919"/>
              <a:ext cx="578513" cy="817096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6581070" y="2959919"/>
            <a:ext cx="1848666" cy="829374"/>
            <a:chOff x="6581070" y="2959919"/>
            <a:chExt cx="1848666" cy="82937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070" y="2959919"/>
              <a:ext cx="587206" cy="82937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1380" y="2959919"/>
              <a:ext cx="818356" cy="817096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1463428" y="4398889"/>
            <a:ext cx="32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40509" y="4398891"/>
            <a:ext cx="32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</a:t>
            </a:r>
            <a:endParaRPr lang="en-GB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82968" y="4395483"/>
            <a:ext cx="32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4478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00"/>
            <a:ext cx="1623268" cy="81163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315700"/>
            <a:ext cx="8781054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3.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Các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khối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lập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phương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nhỏ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như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nhau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được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xếp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thành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các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sau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647149"/>
            <a:ext cx="8781054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Khoanh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tròn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vào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khối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lập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phương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1071" y="2447572"/>
            <a:ext cx="2052297" cy="196900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530183" y="2505628"/>
            <a:ext cx="2052297" cy="196900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369295" y="2506324"/>
            <a:ext cx="2052297" cy="1969002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63" y="2918573"/>
            <a:ext cx="1021603" cy="10216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217" y="2980809"/>
            <a:ext cx="1456229" cy="10208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05" y="2977326"/>
            <a:ext cx="1025276" cy="102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00"/>
            <a:ext cx="1623268" cy="81163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44005" y="1315700"/>
            <a:ext cx="8781054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4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khối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thích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hợp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đặt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vào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dấu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“?”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là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nào</a:t>
            </a:r>
            <a:r>
              <a:rPr lang="en-GB" sz="2000" dirty="0" smtClean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?</a:t>
            </a:r>
            <a:endParaRPr lang="en-GB" sz="2000" dirty="0">
              <a:solidFill>
                <a:srgbClr val="40505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4059" y="3702093"/>
            <a:ext cx="1497448" cy="1074615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983171" y="3702093"/>
            <a:ext cx="1497448" cy="1074615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822283" y="3702789"/>
            <a:ext cx="1497448" cy="1074615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1" y="2354183"/>
            <a:ext cx="729856" cy="725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439" y="2354628"/>
            <a:ext cx="729856" cy="7245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77" y="2346460"/>
            <a:ext cx="729856" cy="724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315" y="2346014"/>
            <a:ext cx="729856" cy="725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53" y="2346458"/>
            <a:ext cx="729856" cy="7245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401" y="2346457"/>
            <a:ext cx="729856" cy="724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67" y="2346456"/>
            <a:ext cx="729856" cy="72450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215" y="2346455"/>
            <a:ext cx="729856" cy="7245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78286" y="2354183"/>
            <a:ext cx="689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?</a:t>
            </a:r>
            <a:endParaRPr lang="en-GB" sz="4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301348" y="3962323"/>
            <a:ext cx="1078029" cy="554153"/>
            <a:chOff x="1301348" y="3962323"/>
            <a:chExt cx="1078029" cy="55415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1820" y="3962323"/>
              <a:ext cx="557557" cy="554153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01348" y="4037025"/>
              <a:ext cx="40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A.</a:t>
              </a:r>
              <a:endParaRPr lang="en-GB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93072" y="3959349"/>
            <a:ext cx="1114661" cy="557127"/>
            <a:chOff x="4093072" y="3959349"/>
            <a:chExt cx="1114661" cy="55712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6495" y="3959349"/>
              <a:ext cx="561238" cy="557127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093072" y="4037025"/>
              <a:ext cx="40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B</a:t>
              </a:r>
              <a:r>
                <a:rPr lang="en-GB" sz="2000" dirty="0" smtClean="0"/>
                <a:t>.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46512" y="3959349"/>
            <a:ext cx="1091973" cy="555462"/>
            <a:chOff x="6946512" y="3959349"/>
            <a:chExt cx="1091973" cy="55546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8923" y="3959349"/>
              <a:ext cx="559562" cy="55546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946512" y="4037025"/>
              <a:ext cx="4081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C</a:t>
              </a:r>
              <a:r>
                <a:rPr lang="en-GB" sz="2000" dirty="0" smtClean="0"/>
                <a:t>.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489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6068</TotalTime>
  <Words>119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Lato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</dc:title>
  <dc:creator>Windows User</dc:creator>
  <cp:lastModifiedBy>Windows User</cp:lastModifiedBy>
  <cp:revision>153</cp:revision>
  <dcterms:created xsi:type="dcterms:W3CDTF">2020-02-21T03:04:01Z</dcterms:created>
  <dcterms:modified xsi:type="dcterms:W3CDTF">2020-07-18T02:28:19Z</dcterms:modified>
</cp:coreProperties>
</file>