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80" r:id="rId2"/>
    <p:sldId id="3181" r:id="rId3"/>
    <p:sldId id="3190" r:id="rId4"/>
    <p:sldId id="3191" r:id="rId5"/>
    <p:sldId id="3193" r:id="rId6"/>
    <p:sldId id="3194" r:id="rId7"/>
    <p:sldId id="3189" r:id="rId8"/>
    <p:sldId id="3196" r:id="rId9"/>
    <p:sldId id="3206" r:id="rId10"/>
    <p:sldId id="319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83"/>
    <a:srgbClr val="FFFFFF"/>
    <a:srgbClr val="5F7700"/>
    <a:srgbClr val="A0CC3F"/>
    <a:srgbClr val="FDFADE"/>
    <a:srgbClr val="79DBFE"/>
    <a:srgbClr val="BAECFE"/>
    <a:srgbClr val="759501"/>
    <a:srgbClr val="BDED01"/>
    <a:srgbClr val="C0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6314" autoAdjust="0"/>
  </p:normalViewPr>
  <p:slideViewPr>
    <p:cSldViewPr snapToGrid="0" showGuides="1">
      <p:cViewPr varScale="1">
        <p:scale>
          <a:sx n="81" d="100"/>
          <a:sy n="81" d="100"/>
        </p:scale>
        <p:origin x="730" y="72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23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8C69D-2EFA-4837-B357-C155CC022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124F4-339D-4A84-A464-862BB2F1E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E9BA7-68AB-40A5-AE2A-563F397E22B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A0D4A8-4626-4458-A305-0F713DCD8FFA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8D05C-4B77-4ECE-9EDE-D848106EC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3E374-D261-461B-A7CE-6C2B76C579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EDBC2-BDC5-4FC9-84BD-61393796D6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C541-E034-4B4A-A727-A8AC39ABE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C21B6D-1198-4D3D-937D-D190FCB930CA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FB2A83-8AB7-4B7F-A587-5C19D29BE82F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90E90C-D63F-4C4C-939B-E93269C44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2CC1DF-3397-4DDB-B5BF-8E0CC2AC6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2D5FB-259B-4691-B611-B28615B2C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48097F-1F7F-4ADE-BC44-B8542F38D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>
            <a:extLst>
              <a:ext uri="{FF2B5EF4-FFF2-40B4-BE49-F238E27FC236}">
                <a16:creationId xmlns:a16="http://schemas.microsoft.com/office/drawing/2014/main" id="{CF710C24-4C0E-466A-9614-4A6C5CF6D9BB}"/>
              </a:ext>
            </a:extLst>
          </p:cNvPr>
          <p:cNvSpPr/>
          <p:nvPr/>
        </p:nvSpPr>
        <p:spPr>
          <a:xfrm>
            <a:off x="1103971" y="398207"/>
            <a:ext cx="6313650" cy="4541783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0384E-F46D-4264-B70E-5016F4168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56" y="1732458"/>
            <a:ext cx="8282550" cy="3109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093" y="823676"/>
            <a:ext cx="6096528" cy="1621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45" y="1874895"/>
            <a:ext cx="7212193" cy="29385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16168" y="281165"/>
            <a:ext cx="7967639" cy="4914585"/>
            <a:chOff x="814" y="2862"/>
            <a:chExt cx="16714" cy="7142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" y="2862"/>
              <a:ext cx="16714" cy="7142"/>
              <a:chOff x="688" y="1934"/>
              <a:chExt cx="11034" cy="147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688" y="3011"/>
                <a:ext cx="10812" cy="13373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688" y="1934"/>
                <a:ext cx="11034" cy="14716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18" y="3744"/>
              <a:ext cx="15369" cy="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vi-VN" altLang="zh-CN" sz="5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Hôm nay, Rô-bốt và các bạn sẽ tự làm bộ đồ chơi ghép hình từ giấy bìa.</a:t>
              </a:r>
              <a:endParaRPr lang="zh-CN" alt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思源黑体 CN Light" panose="020B03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1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081544" y="1784350"/>
            <a:ext cx="11125835" cy="5073650"/>
            <a:chOff x="2072" y="3385"/>
            <a:chExt cx="17521" cy="799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72" y="3385"/>
              <a:ext cx="14997" cy="6814"/>
              <a:chOff x="866" y="2328"/>
              <a:chExt cx="11080" cy="6181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866" y="2480"/>
                <a:ext cx="11080" cy="60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pic>
          <p:nvPicPr>
            <p:cNvPr id="15" name="图片 14" descr="微信截图_202110091336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21" y="4915"/>
              <a:ext cx="3872" cy="646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778" y="4721"/>
              <a:ext cx="6273" cy="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2200" dirty="0"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  </a:t>
              </a:r>
              <a:endParaRPr lang="zh-CN" altLang="en-US" sz="22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14" name="文本框 2">
            <a:extLst>
              <a:ext uri="{FF2B5EF4-FFF2-40B4-BE49-F238E27FC236}">
                <a16:creationId xmlns:a16="http://schemas.microsoft.com/office/drawing/2014/main" id="{941B5D93-CD24-42F8-8A02-CFBD4E88BBE7}"/>
              </a:ext>
            </a:extLst>
          </p:cNvPr>
          <p:cNvSpPr txBox="1">
            <a:spLocks/>
          </p:cNvSpPr>
          <p:nvPr/>
        </p:nvSpPr>
        <p:spPr>
          <a:xfrm>
            <a:off x="1325462" y="1943321"/>
            <a:ext cx="9035258" cy="320314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a) Vẽ đường thẳng CD đi qua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điểm H và 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song </a:t>
            </a: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với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 thẳng AB cho trước.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6551" y="709687"/>
            <a:ext cx="11855449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id="{CE57C31B-0C9C-4A05-B12F-137F60999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31" y="3774235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C0EE604-CEFB-4F29-AE25-A5EA9504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31" y="3787884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74D2D163-9942-431A-A34B-342B5D14E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066" y="219947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A69DE0EC-F371-4C22-AED9-DC44169EA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047077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12D3845C-D593-480D-8AEA-05090C726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428077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21C2471A-86E1-4EBC-B739-0D4B44D8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053" y="4590661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C26D89B8-3693-4D5A-AA23-4DD5BC3747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42884" y="4798950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F3E89F2A-90F6-4364-8778-583E156B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43" y="5803000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9ACBB7B-195D-43D2-AAB7-0BB9F210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732" y="3831426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FCB22C-732F-4A8E-8B4E-707AE350B925}"/>
              </a:ext>
            </a:extLst>
          </p:cNvPr>
          <p:cNvCxnSpPr>
            <a:cxnSpLocks/>
          </p:cNvCxnSpPr>
          <p:nvPr/>
        </p:nvCxnSpPr>
        <p:spPr>
          <a:xfrm flipV="1">
            <a:off x="3232243" y="1641329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A64F3E-CC59-4FBB-9A25-3FC6CEC67DBC}"/>
              </a:ext>
            </a:extLst>
          </p:cNvPr>
          <p:cNvCxnSpPr>
            <a:cxnSpLocks/>
          </p:cNvCxnSpPr>
          <p:nvPr/>
        </p:nvCxnSpPr>
        <p:spPr>
          <a:xfrm flipV="1">
            <a:off x="3232243" y="3774235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>
            <a:extLst>
              <a:ext uri="{FF2B5EF4-FFF2-40B4-BE49-F238E27FC236}">
                <a16:creationId xmlns:a16="http://schemas.microsoft.com/office/drawing/2014/main" id="{A3335886-0C56-4812-8743-CEE14A8A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76" y="1100644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0772C-1DFB-4D91-B7F6-0606F81706A7}"/>
              </a:ext>
            </a:extLst>
          </p:cNvPr>
          <p:cNvGrpSpPr/>
          <p:nvPr/>
        </p:nvGrpSpPr>
        <p:grpSpPr>
          <a:xfrm flipV="1">
            <a:off x="3244658" y="3765328"/>
            <a:ext cx="298642" cy="366365"/>
            <a:chOff x="4628385" y="3602037"/>
            <a:chExt cx="256619" cy="27463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1EDA26-1F27-4874-99C6-34E8DB8D7F0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462C2A-AB79-4DC7-B6E4-DD4A812D0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19">
            <a:extLst>
              <a:ext uri="{FF2B5EF4-FFF2-40B4-BE49-F238E27FC236}">
                <a16:creationId xmlns:a16="http://schemas.microsoft.com/office/drawing/2014/main" id="{7F2AB4F8-64FD-43BC-9FFA-642C2633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086" y="1487347"/>
            <a:ext cx="7799882" cy="6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endParaRPr lang="vi-VN" altLang="en-US" sz="3200" b="1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76DD55F-E703-4F1A-BCDE-16AB44B3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45185" y="3757687"/>
            <a:ext cx="989035" cy="230343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3863B13-2CC2-474E-A344-926BFB3CB55F}"/>
              </a:ext>
            </a:extLst>
          </p:cNvPr>
          <p:cNvGrpSpPr/>
          <p:nvPr/>
        </p:nvGrpSpPr>
        <p:grpSpPr>
          <a:xfrm>
            <a:off x="4367085" y="1457652"/>
            <a:ext cx="7590168" cy="1583510"/>
            <a:chOff x="8466891" y="1089322"/>
            <a:chExt cx="5870426" cy="15835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737E4D2-4E25-4A8E-B79B-22E8E9061BE9}"/>
                </a:ext>
              </a:extLst>
            </p:cNvPr>
            <p:cNvSpPr/>
            <p:nvPr/>
          </p:nvSpPr>
          <p:spPr>
            <a:xfrm>
              <a:off x="8466891" y="1119016"/>
              <a:ext cx="5850310" cy="10870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id="{1330E023-F5FB-44FC-BD1B-32CB078AC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9037" y="1089322"/>
              <a:ext cx="5668280" cy="158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lang="en-US" alt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</a:t>
              </a:r>
              <a:r>
                <a:rPr lang="en-US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1:</a:t>
              </a:r>
              <a:r>
                <a:rPr lang="vi-VN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Vẽ đường thẳng MN đi qua điểm H và vuông góc với đường thẳng AB</a:t>
              </a:r>
            </a:p>
            <a:p>
              <a:pPr eaLnBrk="1" hangingPunct="1">
                <a:lnSpc>
                  <a:spcPct val="114000"/>
                </a:lnSpc>
              </a:pPr>
              <a:endParaRPr lang="vi-VN" alt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0065 -0.125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FD922F-D6C2-450F-B6C0-267F5386A60A}"/>
              </a:ext>
            </a:extLst>
          </p:cNvPr>
          <p:cNvGrpSpPr/>
          <p:nvPr/>
        </p:nvGrpSpPr>
        <p:grpSpPr>
          <a:xfrm>
            <a:off x="4864677" y="677271"/>
            <a:ext cx="7327323" cy="2742822"/>
            <a:chOff x="4890709" y="2913282"/>
            <a:chExt cx="6265502" cy="202032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C029DBB-85D9-4CDD-986B-18BACCAF8960}"/>
                </a:ext>
              </a:extLst>
            </p:cNvPr>
            <p:cNvSpPr/>
            <p:nvPr/>
          </p:nvSpPr>
          <p:spPr>
            <a:xfrm>
              <a:off x="4890709" y="2913282"/>
              <a:ext cx="6243252" cy="20203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4D08F145-FA84-4050-87C2-032DD52F6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761" y="3065876"/>
              <a:ext cx="6130450" cy="168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4000"/>
                </a:lnSpc>
              </a:pP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 2: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Vẽ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đường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thẳng</a:t>
              </a: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CD đi qua điểm H và vuông góc với đường thẳng MN ta được đường thẳng CD song song với đường thẳng AB.</a:t>
              </a:r>
              <a:endPara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1" name="Line 2">
            <a:extLst>
              <a:ext uri="{FF2B5EF4-FFF2-40B4-BE49-F238E27FC236}">
                <a16:creationId xmlns:a16="http://schemas.microsoft.com/office/drawing/2014/main" id="{42DCF69B-37EB-4635-BA4F-8EB43B3C8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3" y="3429000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36E2D0AB-7CB7-4D6B-929D-1BF4CBB5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" y="34426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A7D9FCBA-830E-47F7-A9A6-6F0DB482E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48" y="18542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0DBE9B3F-9B5D-4224-B825-F6F4A3D45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1701842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2D12AACF-B135-4B12-BEDE-E6F5544EE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2082842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7D8DF7C3-FBAD-4283-807F-8C8D70EDC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38" y="3995809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F2BBEABE-3A27-4C4A-B58B-F81462F6DD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68166" y="4453715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6FC17E7B-BC45-4D80-86AB-173CA234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25" y="5457765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21049E00-5EB8-422B-9673-3816011A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014" y="3486191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FB84CC-E1F5-4B98-B470-C33F2409739C}"/>
              </a:ext>
            </a:extLst>
          </p:cNvPr>
          <p:cNvCxnSpPr>
            <a:cxnSpLocks/>
          </p:cNvCxnSpPr>
          <p:nvPr/>
        </p:nvCxnSpPr>
        <p:spPr>
          <a:xfrm flipV="1">
            <a:off x="2957525" y="1296094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4596DC-36FB-4339-89C9-BB6DFF9F426D}"/>
              </a:ext>
            </a:extLst>
          </p:cNvPr>
          <p:cNvCxnSpPr>
            <a:cxnSpLocks/>
          </p:cNvCxnSpPr>
          <p:nvPr/>
        </p:nvCxnSpPr>
        <p:spPr>
          <a:xfrm flipV="1">
            <a:off x="2957525" y="342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>
            <a:extLst>
              <a:ext uri="{FF2B5EF4-FFF2-40B4-BE49-F238E27FC236}">
                <a16:creationId xmlns:a16="http://schemas.microsoft.com/office/drawing/2014/main" id="{28A4C406-E875-48AC-9581-3D4FEC3D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58" y="755409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38A024-4222-441D-9AF5-7A58B604B3CE}"/>
              </a:ext>
            </a:extLst>
          </p:cNvPr>
          <p:cNvGrpSpPr/>
          <p:nvPr/>
        </p:nvGrpSpPr>
        <p:grpSpPr>
          <a:xfrm flipV="1">
            <a:off x="2969940" y="3420093"/>
            <a:ext cx="298642" cy="366365"/>
            <a:chOff x="4628385" y="3602037"/>
            <a:chExt cx="256619" cy="27463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5CB54FD-4F24-4DAE-8911-C64689EA0D6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84A713-3496-498D-9D33-8180D3D3F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ine 2">
            <a:extLst>
              <a:ext uri="{FF2B5EF4-FFF2-40B4-BE49-F238E27FC236}">
                <a16:creationId xmlns:a16="http://schemas.microsoft.com/office/drawing/2014/main" id="{5D94BF06-A849-4976-AB17-87F9C15E7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9939" y="4547714"/>
            <a:ext cx="18947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3E3E99F-9A74-446D-BACD-64AF2E02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27885" y="3902798"/>
            <a:ext cx="989035" cy="2303437"/>
          </a:xfrm>
          <a:prstGeom prst="rect">
            <a:avLst/>
          </a:prstGeom>
        </p:spPr>
      </p:pic>
      <p:sp>
        <p:nvSpPr>
          <p:cNvPr id="49" name="Line 2">
            <a:extLst>
              <a:ext uri="{FF2B5EF4-FFF2-40B4-BE49-F238E27FC236}">
                <a16:creationId xmlns:a16="http://schemas.microsoft.com/office/drawing/2014/main" id="{EDBCB88A-F07B-490D-889E-03D0A85087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828" y="4548124"/>
            <a:ext cx="252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1B4BD0E1-0983-4041-88FB-1963B12E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805" y="4602622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id="{721CFA05-C7DB-4731-B083-2BD6D674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88" y="4644353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556 L -0.10273 0.001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E5FA7-B67F-4ABE-A76B-FFFAD3427E80}"/>
              </a:ext>
            </a:extLst>
          </p:cNvPr>
          <p:cNvSpPr txBox="1"/>
          <p:nvPr/>
        </p:nvSpPr>
        <p:spPr>
          <a:xfrm>
            <a:off x="875347" y="635000"/>
            <a:ext cx="104413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b)Vẽ đường thẳng AB và điểm H ở ngoài đường thẳng AB (theo mẫu) rồi vẽ đường thẳng CD đi qua điểm H và song song với đường thẳng AB.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0DAA40A-770F-4649-9312-DDE6AD98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258" y="452586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53EC4725-C392-46BA-BCAE-B9F14F6B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470" y="2638696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E99DE567-544A-4248-A574-36A78655369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49699" y="3228219"/>
            <a:ext cx="123693" cy="13077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B911A7A0-1BE6-46B3-9B0D-71934C86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805" y="4442238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Line 2">
            <a:extLst>
              <a:ext uri="{FF2B5EF4-FFF2-40B4-BE49-F238E27FC236}">
                <a16:creationId xmlns:a16="http://schemas.microsoft.com/office/drawing/2014/main" id="{094A8C2B-2CBA-4784-9FFD-C50DE4D433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408" y="4514841"/>
            <a:ext cx="471859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CB9C35-9CF1-4DD2-92DA-56F18674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93" y="2240981"/>
            <a:ext cx="989035" cy="23034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24740F-2905-46EB-983F-D743B290730B}"/>
              </a:ext>
            </a:extLst>
          </p:cNvPr>
          <p:cNvCxnSpPr>
            <a:cxnSpLocks/>
          </p:cNvCxnSpPr>
          <p:nvPr/>
        </p:nvCxnSpPr>
        <p:spPr>
          <a:xfrm flipH="1">
            <a:off x="3999804" y="26178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8B50C9-A646-4B26-AEDE-1766D02859F7}"/>
              </a:ext>
            </a:extLst>
          </p:cNvPr>
          <p:cNvCxnSpPr>
            <a:cxnSpLocks/>
          </p:cNvCxnSpPr>
          <p:nvPr/>
        </p:nvCxnSpPr>
        <p:spPr>
          <a:xfrm flipH="1">
            <a:off x="4008609" y="45004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E6711C-A566-4DDA-8D6C-3F942304B895}"/>
              </a:ext>
            </a:extLst>
          </p:cNvPr>
          <p:cNvCxnSpPr>
            <a:cxnSpLocks/>
          </p:cNvCxnSpPr>
          <p:nvPr/>
        </p:nvCxnSpPr>
        <p:spPr>
          <a:xfrm flipH="1">
            <a:off x="4015055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9F44DB4-E9F7-45DB-A6F9-399AF2EB6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68746" y="2651826"/>
            <a:ext cx="989035" cy="23034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71A96-492B-4FEC-88BE-077F98623A54}"/>
              </a:ext>
            </a:extLst>
          </p:cNvPr>
          <p:cNvCxnSpPr>
            <a:cxnSpLocks/>
          </p:cNvCxnSpPr>
          <p:nvPr/>
        </p:nvCxnSpPr>
        <p:spPr>
          <a:xfrm flipH="1">
            <a:off x="2088734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>
            <a:extLst>
              <a:ext uri="{FF2B5EF4-FFF2-40B4-BE49-F238E27FC236}">
                <a16:creationId xmlns:a16="http://schemas.microsoft.com/office/drawing/2014/main" id="{B8FE95A5-73BD-4C1F-A0A2-67BF5350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05" y="32694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79BA8AC7-F763-4CA8-9513-6E76547D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688" y="331118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0.18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1003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6C3AF-F51C-4C2B-B0D7-3B73CB2E7154}"/>
              </a:ext>
            </a:extLst>
          </p:cNvPr>
          <p:cNvSpPr txBox="1"/>
          <p:nvPr/>
        </p:nvSpPr>
        <p:spPr>
          <a:xfrm>
            <a:off x="1649095" y="1915525"/>
            <a:ext cx="5588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đó, Rô - bốt cùng các bạn vẽ theo hướng dẫn để tạo ra bộ đồ chơi ghép hình. 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组合 8">
            <a:extLst>
              <a:ext uri="{FF2B5EF4-FFF2-40B4-BE49-F238E27FC236}">
                <a16:creationId xmlns:a16="http://schemas.microsoft.com/office/drawing/2014/main" id="{7D1CAFF2-14AD-44BC-A0F1-9424C6284482}"/>
              </a:ext>
            </a:extLst>
          </p:cNvPr>
          <p:cNvGrpSpPr/>
          <p:nvPr/>
        </p:nvGrpSpPr>
        <p:grpSpPr>
          <a:xfrm>
            <a:off x="316865" y="0"/>
            <a:ext cx="4539615" cy="2273935"/>
            <a:chOff x="-733" y="448"/>
            <a:chExt cx="7149" cy="3581"/>
          </a:xfrm>
        </p:grpSpPr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AE3827B7-4805-48AE-B6B8-91D2D58E7C63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4" name="圆角矩形 5">
              <a:extLst>
                <a:ext uri="{FF2B5EF4-FFF2-40B4-BE49-F238E27FC236}">
                  <a16:creationId xmlns:a16="http://schemas.microsoft.com/office/drawing/2014/main" id="{936EA78B-2CBE-48D1-A23C-71C47E738088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2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1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5D9B4BA-DF31-4F14-9D71-79F7104E10B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733" y="448"/>
              <a:ext cx="3581" cy="358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980" y="1071328"/>
            <a:ext cx="3304540" cy="5507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D45DBC-F4AE-48A7-9727-27372F585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9551" b="3907"/>
          <a:stretch/>
        </p:blipFill>
        <p:spPr>
          <a:xfrm>
            <a:off x="3392286" y="457283"/>
            <a:ext cx="6137043" cy="5943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219" y="2700750"/>
            <a:ext cx="2562041" cy="4269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A31C9-0059-45F8-A9BE-D808ED36D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97" t="1" r="6151" b="31658"/>
          <a:stretch/>
        </p:blipFill>
        <p:spPr>
          <a:xfrm>
            <a:off x="1943249" y="1817394"/>
            <a:ext cx="9770190" cy="2146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E8FD5F-0238-47E9-8162-7077434B14FC}"/>
              </a:ext>
            </a:extLst>
          </p:cNvPr>
          <p:cNvSpPr txBox="1"/>
          <p:nvPr/>
        </p:nvSpPr>
        <p:spPr>
          <a:xfrm>
            <a:off x="2404990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Mèo của Rô-bốt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5DC39-9901-4777-9416-97331B96D0B3}"/>
              </a:ext>
            </a:extLst>
          </p:cNvPr>
          <p:cNvSpPr txBox="1"/>
          <p:nvPr/>
        </p:nvSpPr>
        <p:spPr>
          <a:xfrm>
            <a:off x="5168838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Máy bay của Việt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4B8F9-CF08-43B8-95F8-4986E9F848F3}"/>
              </a:ext>
            </a:extLst>
          </p:cNvPr>
          <p:cNvSpPr txBox="1"/>
          <p:nvPr/>
        </p:nvSpPr>
        <p:spPr>
          <a:xfrm>
            <a:off x="7733127" y="3881538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Lạc đà của Mai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B0D32-CC48-4275-A0E3-FCCE06B56367}"/>
              </a:ext>
            </a:extLst>
          </p:cNvPr>
          <p:cNvSpPr txBox="1"/>
          <p:nvPr/>
        </p:nvSpPr>
        <p:spPr>
          <a:xfrm>
            <a:off x="10214651" y="3922636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Cá của Nam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id="{1A1BB917-D06F-4682-B812-04A8DBC423B5}"/>
              </a:ext>
            </a:extLst>
          </p:cNvPr>
          <p:cNvSpPr/>
          <p:nvPr/>
        </p:nvSpPr>
        <p:spPr>
          <a:xfrm>
            <a:off x="575035" y="111687"/>
            <a:ext cx="11010507" cy="1574609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vi-VN" altLang="zh-CN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Light" pitchFamily="34" charset="0"/>
                <a:sym typeface="+mn-lt"/>
              </a:rPr>
              <a:t>Bài 3:  Và bây giờ, chúng mình hãy cùng nhau tạo ra các đồ vật, con vật bằng cách sử dụng bộ  đồ chơi đó nhé.</a:t>
            </a:r>
            <a:endParaRPr lang="zh-CN" altLang="en-US" sz="32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222</Words>
  <Application>Microsoft Office PowerPoint</Application>
  <PresentationFormat>Widescreen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宋体</vt:lpstr>
      <vt:lpstr>#9Slide03 Arima Madurai</vt:lpstr>
      <vt:lpstr>#9Slide07 HoneyCream</vt:lpstr>
      <vt:lpstr>Arial</vt:lpstr>
      <vt:lpstr>Cambria</vt:lpstr>
      <vt:lpstr>等线</vt:lpstr>
      <vt:lpstr>Open Sans Light</vt:lpstr>
      <vt:lpstr>SVN-Newton</vt:lpstr>
      <vt:lpstr>Times New Roman</vt:lpstr>
      <vt:lpstr>Wingdings</vt:lpstr>
      <vt:lpstr>字魂189号-星岩乐黑体</vt:lpstr>
      <vt:lpstr>思源黑体 CN Light</vt:lpstr>
      <vt:lpstr>方正正中黑简体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 NON TEAM</cp:keywords>
  <cp:lastModifiedBy>Admin</cp:lastModifiedBy>
  <cp:revision>11</cp:revision>
  <dcterms:created xsi:type="dcterms:W3CDTF">2021-10-09T06:26:30Z</dcterms:created>
  <dcterms:modified xsi:type="dcterms:W3CDTF">2024-12-04T13:27:09Z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