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6" r:id="rId3"/>
    <p:sldId id="317" r:id="rId4"/>
    <p:sldId id="272" r:id="rId5"/>
    <p:sldId id="324" r:id="rId6"/>
    <p:sldId id="3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FF"/>
    <a:srgbClr val="0099FF"/>
    <a:srgbClr val="FF0066"/>
    <a:srgbClr val="FF3300"/>
    <a:srgbClr val="FF6600"/>
    <a:srgbClr val="CC0099"/>
    <a:srgbClr val="2E2E2E"/>
    <a:srgbClr val="0099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 autoAdjust="0"/>
    <p:restoredTop sz="94283" autoAdjust="0"/>
  </p:normalViewPr>
  <p:slideViewPr>
    <p:cSldViewPr snapToGrid="0">
      <p:cViewPr varScale="1">
        <p:scale>
          <a:sx n="88" d="100"/>
          <a:sy n="88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A84C-BC24-DB07-236C-201126ADB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504AC-4FAF-6147-6F51-D26622B17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F1094-7563-B548-0F00-A2FEA42C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918EA-E3CD-BC54-229D-FBB8474B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ABF89-82A6-3395-F96C-1385AEF4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9AA8-A74F-17A2-3703-1EC22C2C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11477-083B-DC26-3A13-289BBE1D2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6069-47AB-2189-BB82-336D4F2D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8411C-E5BD-BB5C-AEEA-DC436237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95F67-D1A3-CDB1-9732-091CCF4D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F4CAB-D8B0-7A98-9313-0B9F40AA7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EE7E3-0317-B955-FCC6-873C066D9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F1D33-EE77-CF61-3585-46A3717B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2390-BC2B-F2BD-07A8-215D2761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EFFE-A5C4-F8E9-D581-67DB5B9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7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BF16-A07D-86D9-5BBF-0D698D1A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4B75-0160-AD7B-AA52-1569767B9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61B5-2CA6-226E-B69A-F2A6BC48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9E125-33DC-DEAE-CD8A-8912FEB5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6803C-3F8F-5E25-A9ED-773ED6AD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FE91-543B-2B13-1319-2303C487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0E039-027E-22F3-33C2-30122340F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0405D-EDF9-F0B5-4781-284409DD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DAAAB-9FB1-F54C-D80F-63DDA034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1F614-55E3-0D6D-DAD6-9B521253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3836-3620-7C87-3A8C-0B8FDB43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52D8-9809-5B4D-DCBA-FB91976DE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D05EE-2636-F0CE-4CED-904705E5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7619C-BBC9-0E62-027C-FC412D1E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8F0E9-F6B6-D4B8-CFEE-B11A2B42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9BB67-BFEA-5C6A-7750-5B76E7DE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DC62-C3B0-191D-3D69-EE1EC61B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492B-8693-B68F-A31D-EB92866AB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42F72-0E0F-A1DC-E67D-7EC32DFC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FEB5A-029C-6D59-39E3-8648DE6EF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48D47-3B00-C5F8-6390-5B0ED2D02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33B51-BD8C-ACB1-7C91-53649ABB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0876B-6BE6-91AA-6AE0-BDD5FCDB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ECDA3-99D8-48E9-4289-5C2766F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18E8-B082-99A5-3BB8-15047632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0EB6A-DA93-A75B-2DA2-8AB61F0B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8B7EC-20AC-876F-A09F-27031127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A0CA0-4E7E-F5B3-AFE8-D579BBB4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9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198FE-277B-F73D-898A-965E15DF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9A81C-564E-720C-A2E9-04D163C8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ADD84-8340-9C0D-29EE-2052AA2F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F16D-4055-9E47-F01A-8328F434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5656-E539-3B5B-711C-EA705D7E6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7B511-25C4-0161-CB08-1467F68B4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71096-B2C9-9D6A-E84A-B37C327B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85287-0D4D-E44A-E1C6-997F511E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CA1A1-3A99-51CE-D2D1-5CE540AC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3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F95-B689-DA8D-1DE2-FCD98ABB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2346F-9464-E6CD-8942-2F888C386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473C7-6042-8C6B-AA58-B919AD26C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A2C42-4BCE-31F0-586D-D9ABC878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46D43-396B-A93D-5752-05BB8C8E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2581F-9073-EBEB-DAF9-531433DD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8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21AFA27-F5C2-2ACE-8876-5BA26F70CD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173404"/>
            <a:ext cx="1668648" cy="16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775D578-7257-E78B-5EB7-2ADB4A6DF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83" y="918000"/>
            <a:ext cx="5940000" cy="5940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57761" y="1458000"/>
            <a:ext cx="2972161" cy="4860000"/>
            <a:chOff x="957761" y="1458000"/>
            <a:chExt cx="2972161" cy="4860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684ED8-28A8-1E8A-12CC-4958D7399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761" y="1458000"/>
              <a:ext cx="2972161" cy="4860000"/>
            </a:xfrm>
            <a:prstGeom prst="rect">
              <a:avLst/>
            </a:prstGeom>
          </p:spPr>
        </p:pic>
        <p:pic>
          <p:nvPicPr>
            <p:cNvPr id="7" name="图片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12" y="3934750"/>
              <a:ext cx="535248" cy="53524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C02FEA-9A6D-07AF-8CE5-659B05F27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891" y="2136544"/>
            <a:ext cx="6011177" cy="2402032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CF86E1C-2F74-E35E-FD3E-DB282B084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486" y="0"/>
            <a:ext cx="1814895" cy="18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1979DA3-F43B-7089-516D-50A070950D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US" dirty="0"/>
            </a:p>
          </p:txBody>
        </p:sp>
        <p:pic>
          <p:nvPicPr>
            <p:cNvPr id="19" name="Picture 1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CFA7377-1FEB-DC7F-8704-B5C3D57D6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48"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84775D6-7834-05FD-48EF-4856B0B07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4" t="15789" r="5161" b="9210"/>
          <a:stretch/>
        </p:blipFill>
        <p:spPr>
          <a:xfrm>
            <a:off x="2844800" y="135770"/>
            <a:ext cx="9211634" cy="65182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28810" y="1530511"/>
            <a:ext cx="2203648" cy="4608000"/>
            <a:chOff x="2418461" y="1530511"/>
            <a:chExt cx="2203648" cy="460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D8016B-AC90-B90D-D578-DBB307409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8461" y="1530511"/>
              <a:ext cx="2203648" cy="4608000"/>
            </a:xfrm>
            <a:prstGeom prst="rect">
              <a:avLst/>
            </a:prstGeom>
          </p:spPr>
        </p:pic>
        <p:pic>
          <p:nvPicPr>
            <p:cNvPr id="16" name="图片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047" y="3925873"/>
              <a:ext cx="535248" cy="53524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B3D0CD7-AD0C-5C66-45C5-AB53080F8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878" y="686781"/>
            <a:ext cx="4279763" cy="810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D309DD-5A1D-5B69-6DDD-B0AD0D2AE9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158" y="5068797"/>
            <a:ext cx="3188484" cy="621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A591B-CBC3-B9C7-7772-B3D9C475B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8208" y="798345"/>
            <a:ext cx="9230144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775D578-7257-E78B-5EB7-2ADB4A6DF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20" y="918000"/>
            <a:ext cx="6997363" cy="5940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57761" y="1458000"/>
            <a:ext cx="2972161" cy="4860000"/>
            <a:chOff x="957761" y="1458000"/>
            <a:chExt cx="2972161" cy="4860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684ED8-28A8-1E8A-12CC-4958D7399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761" y="1458000"/>
              <a:ext cx="2972161" cy="4860000"/>
            </a:xfrm>
            <a:prstGeom prst="rect">
              <a:avLst/>
            </a:prstGeom>
          </p:spPr>
        </p:pic>
        <p:pic>
          <p:nvPicPr>
            <p:cNvPr id="7" name="图片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12" y="3934750"/>
              <a:ext cx="535248" cy="535248"/>
            </a:xfrm>
            <a:prstGeom prst="rect">
              <a:avLst/>
            </a:prstGeom>
          </p:spPr>
        </p:pic>
      </p:grpSp>
      <p:pic>
        <p:nvPicPr>
          <p:cNvPr id="6" name="Picture 5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EB8800E9-FE11-6B0D-978A-2A4CE1DFA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8" y="2275840"/>
            <a:ext cx="5490969" cy="18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426720" y="264160"/>
            <a:ext cx="11470640" cy="630936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custGeom>
                    <a:avLst/>
                    <a:gdLst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98952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1911565 w 11470640"/>
                      <a:gd name="connsiteY4" fmla="*/ 0 h 6309360"/>
                      <a:gd name="connsiteX5" fmla="*/ 2806487 w 11470640"/>
                      <a:gd name="connsiteY5" fmla="*/ 0 h 6309360"/>
                      <a:gd name="connsiteX6" fmla="*/ 3159031 w 11470640"/>
                      <a:gd name="connsiteY6" fmla="*/ 0 h 6309360"/>
                      <a:gd name="connsiteX7" fmla="*/ 3511576 w 11470640"/>
                      <a:gd name="connsiteY7" fmla="*/ 0 h 6309360"/>
                      <a:gd name="connsiteX8" fmla="*/ 3972596 w 11470640"/>
                      <a:gd name="connsiteY8" fmla="*/ 0 h 6309360"/>
                      <a:gd name="connsiteX9" fmla="*/ 4650567 w 11470640"/>
                      <a:gd name="connsiteY9" fmla="*/ 0 h 6309360"/>
                      <a:gd name="connsiteX10" fmla="*/ 5220062 w 11470640"/>
                      <a:gd name="connsiteY10" fmla="*/ 0 h 6309360"/>
                      <a:gd name="connsiteX11" fmla="*/ 5898032 w 11470640"/>
                      <a:gd name="connsiteY11" fmla="*/ 0 h 6309360"/>
                      <a:gd name="connsiteX12" fmla="*/ 6684478 w 11470640"/>
                      <a:gd name="connsiteY12" fmla="*/ 0 h 6309360"/>
                      <a:gd name="connsiteX13" fmla="*/ 7470924 w 11470640"/>
                      <a:gd name="connsiteY13" fmla="*/ 0 h 6309360"/>
                      <a:gd name="connsiteX14" fmla="*/ 8040420 w 11470640"/>
                      <a:gd name="connsiteY14" fmla="*/ 0 h 6309360"/>
                      <a:gd name="connsiteX15" fmla="*/ 8826866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973490 h 6309360"/>
                      <a:gd name="connsiteX20" fmla="*/ 11470640 w 11470640"/>
                      <a:gd name="connsiteY20" fmla="*/ 1568360 h 6309360"/>
                      <a:gd name="connsiteX21" fmla="*/ 11470640 w 11470640"/>
                      <a:gd name="connsiteY21" fmla="*/ 2106576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749549 h 6309360"/>
                      <a:gd name="connsiteX24" fmla="*/ 11470640 w 11470640"/>
                      <a:gd name="connsiteY24" fmla="*/ 4571036 h 6309360"/>
                      <a:gd name="connsiteX25" fmla="*/ 11470640 w 11470640"/>
                      <a:gd name="connsiteY25" fmla="*/ 5165906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481114 w 11470640"/>
                      <a:gd name="connsiteY28" fmla="*/ 6309360 h 6309360"/>
                      <a:gd name="connsiteX29" fmla="*/ 10128568 w 11470640"/>
                      <a:gd name="connsiteY29" fmla="*/ 6309360 h 6309360"/>
                      <a:gd name="connsiteX30" fmla="*/ 9559074 w 11470640"/>
                      <a:gd name="connsiteY30" fmla="*/ 6309360 h 6309360"/>
                      <a:gd name="connsiteX31" fmla="*/ 8772628 w 11470640"/>
                      <a:gd name="connsiteY31" fmla="*/ 6309360 h 6309360"/>
                      <a:gd name="connsiteX32" fmla="*/ 8094657 w 11470640"/>
                      <a:gd name="connsiteY32" fmla="*/ 6309360 h 6309360"/>
                      <a:gd name="connsiteX33" fmla="*/ 7308211 w 11470640"/>
                      <a:gd name="connsiteY33" fmla="*/ 6309360 h 6309360"/>
                      <a:gd name="connsiteX34" fmla="*/ 6521765 w 11470640"/>
                      <a:gd name="connsiteY34" fmla="*/ 6309360 h 6309360"/>
                      <a:gd name="connsiteX35" fmla="*/ 5626844 w 11470640"/>
                      <a:gd name="connsiteY35" fmla="*/ 6309360 h 6309360"/>
                      <a:gd name="connsiteX36" fmla="*/ 4731923 w 11470640"/>
                      <a:gd name="connsiteY36" fmla="*/ 6309360 h 6309360"/>
                      <a:gd name="connsiteX37" fmla="*/ 4162428 w 11470640"/>
                      <a:gd name="connsiteY37" fmla="*/ 6309360 h 6309360"/>
                      <a:gd name="connsiteX38" fmla="*/ 3267507 w 11470640"/>
                      <a:gd name="connsiteY38" fmla="*/ 6309360 h 6309360"/>
                      <a:gd name="connsiteX39" fmla="*/ 2698011 w 11470640"/>
                      <a:gd name="connsiteY39" fmla="*/ 6309360 h 6309360"/>
                      <a:gd name="connsiteX40" fmla="*/ 1911565 w 11470640"/>
                      <a:gd name="connsiteY40" fmla="*/ 6309360 h 6309360"/>
                      <a:gd name="connsiteX41" fmla="*/ 1233595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165906 h 6309360"/>
                      <a:gd name="connsiteX45" fmla="*/ 0 w 11470640"/>
                      <a:gd name="connsiteY45" fmla="*/ 4627691 h 6309360"/>
                      <a:gd name="connsiteX46" fmla="*/ 0 w 11470640"/>
                      <a:gd name="connsiteY46" fmla="*/ 3976167 h 6309360"/>
                      <a:gd name="connsiteX47" fmla="*/ 0 w 11470640"/>
                      <a:gd name="connsiteY47" fmla="*/ 3324642 h 6309360"/>
                      <a:gd name="connsiteX48" fmla="*/ 0 w 11470640"/>
                      <a:gd name="connsiteY48" fmla="*/ 2729773 h 6309360"/>
                      <a:gd name="connsiteX49" fmla="*/ 0 w 11470640"/>
                      <a:gd name="connsiteY49" fmla="*/ 1964940 h 6309360"/>
                      <a:gd name="connsiteX50" fmla="*/ 0 w 11470640"/>
                      <a:gd name="connsiteY50" fmla="*/ 1200107 h 6309360"/>
                      <a:gd name="connsiteX51" fmla="*/ 0 w 11470640"/>
                      <a:gd name="connsiteY51" fmla="*/ 321966 h 6309360"/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77257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2236991 w 11470640"/>
                      <a:gd name="connsiteY4" fmla="*/ 0 h 6309360"/>
                      <a:gd name="connsiteX5" fmla="*/ 3023437 w 11470640"/>
                      <a:gd name="connsiteY5" fmla="*/ 0 h 6309360"/>
                      <a:gd name="connsiteX6" fmla="*/ 3918359 w 11470640"/>
                      <a:gd name="connsiteY6" fmla="*/ 0 h 6309360"/>
                      <a:gd name="connsiteX7" fmla="*/ 4379379 w 11470640"/>
                      <a:gd name="connsiteY7" fmla="*/ 0 h 6309360"/>
                      <a:gd name="connsiteX8" fmla="*/ 4948874 w 11470640"/>
                      <a:gd name="connsiteY8" fmla="*/ 0 h 6309360"/>
                      <a:gd name="connsiteX9" fmla="*/ 5735320 w 11470640"/>
                      <a:gd name="connsiteY9" fmla="*/ 0 h 6309360"/>
                      <a:gd name="connsiteX10" fmla="*/ 6087864 w 11470640"/>
                      <a:gd name="connsiteY10" fmla="*/ 0 h 6309360"/>
                      <a:gd name="connsiteX11" fmla="*/ 6548884 w 11470640"/>
                      <a:gd name="connsiteY11" fmla="*/ 0 h 6309360"/>
                      <a:gd name="connsiteX12" fmla="*/ 7443806 w 11470640"/>
                      <a:gd name="connsiteY12" fmla="*/ 0 h 6309360"/>
                      <a:gd name="connsiteX13" fmla="*/ 7796350 w 11470640"/>
                      <a:gd name="connsiteY13" fmla="*/ 0 h 6309360"/>
                      <a:gd name="connsiteX14" fmla="*/ 8474320 w 11470640"/>
                      <a:gd name="connsiteY14" fmla="*/ 0 h 6309360"/>
                      <a:gd name="connsiteX15" fmla="*/ 8935340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1086798 h 6309360"/>
                      <a:gd name="connsiteX20" fmla="*/ 11470640 w 11470640"/>
                      <a:gd name="connsiteY20" fmla="*/ 1738323 h 6309360"/>
                      <a:gd name="connsiteX21" fmla="*/ 11470640 w 11470640"/>
                      <a:gd name="connsiteY21" fmla="*/ 2333192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522933 h 6309360"/>
                      <a:gd name="connsiteX24" fmla="*/ 11470640 w 11470640"/>
                      <a:gd name="connsiteY24" fmla="*/ 4174457 h 6309360"/>
                      <a:gd name="connsiteX25" fmla="*/ 11470640 w 11470640"/>
                      <a:gd name="connsiteY25" fmla="*/ 4825980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264163 w 11470640"/>
                      <a:gd name="connsiteY28" fmla="*/ 6309360 h 6309360"/>
                      <a:gd name="connsiteX29" fmla="*/ 9477718 w 11470640"/>
                      <a:gd name="connsiteY29" fmla="*/ 6309360 h 6309360"/>
                      <a:gd name="connsiteX30" fmla="*/ 8582796 w 11470640"/>
                      <a:gd name="connsiteY30" fmla="*/ 6309360 h 6309360"/>
                      <a:gd name="connsiteX31" fmla="*/ 8230252 w 11470640"/>
                      <a:gd name="connsiteY31" fmla="*/ 6309360 h 6309360"/>
                      <a:gd name="connsiteX32" fmla="*/ 7443806 w 11470640"/>
                      <a:gd name="connsiteY32" fmla="*/ 6309360 h 6309360"/>
                      <a:gd name="connsiteX33" fmla="*/ 6657360 w 11470640"/>
                      <a:gd name="connsiteY33" fmla="*/ 6309360 h 6309360"/>
                      <a:gd name="connsiteX34" fmla="*/ 5870914 w 11470640"/>
                      <a:gd name="connsiteY34" fmla="*/ 6309360 h 6309360"/>
                      <a:gd name="connsiteX35" fmla="*/ 5301418 w 11470640"/>
                      <a:gd name="connsiteY35" fmla="*/ 6309360 h 6309360"/>
                      <a:gd name="connsiteX36" fmla="*/ 4623448 w 11470640"/>
                      <a:gd name="connsiteY36" fmla="*/ 6309360 h 6309360"/>
                      <a:gd name="connsiteX37" fmla="*/ 4270903 w 11470640"/>
                      <a:gd name="connsiteY37" fmla="*/ 6309360 h 6309360"/>
                      <a:gd name="connsiteX38" fmla="*/ 3918359 w 11470640"/>
                      <a:gd name="connsiteY38" fmla="*/ 6309360 h 6309360"/>
                      <a:gd name="connsiteX39" fmla="*/ 3023437 w 11470640"/>
                      <a:gd name="connsiteY39" fmla="*/ 6309360 h 6309360"/>
                      <a:gd name="connsiteX40" fmla="*/ 2453941 w 11470640"/>
                      <a:gd name="connsiteY40" fmla="*/ 6309360 h 6309360"/>
                      <a:gd name="connsiteX41" fmla="*/ 1559021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279215 h 6309360"/>
                      <a:gd name="connsiteX45" fmla="*/ 0 w 11470640"/>
                      <a:gd name="connsiteY45" fmla="*/ 4514382 h 6309360"/>
                      <a:gd name="connsiteX46" fmla="*/ 0 w 11470640"/>
                      <a:gd name="connsiteY46" fmla="*/ 3749549 h 6309360"/>
                      <a:gd name="connsiteX47" fmla="*/ 0 w 11470640"/>
                      <a:gd name="connsiteY47" fmla="*/ 2984717 h 6309360"/>
                      <a:gd name="connsiteX48" fmla="*/ 0 w 11470640"/>
                      <a:gd name="connsiteY48" fmla="*/ 2276539 h 6309360"/>
                      <a:gd name="connsiteX49" fmla="*/ 0 w 11470640"/>
                      <a:gd name="connsiteY49" fmla="*/ 1511705 h 6309360"/>
                      <a:gd name="connsiteX50" fmla="*/ 0 w 11470640"/>
                      <a:gd name="connsiteY50" fmla="*/ 321966 h 630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70640" h="6309360" fill="none" extrusionOk="0">
                        <a:moveTo>
                          <a:pt x="0" y="321966"/>
                        </a:moveTo>
                        <a:cubicBezTo>
                          <a:pt x="-4441" y="108976"/>
                          <a:pt x="106392" y="-42047"/>
                          <a:pt x="311555" y="0"/>
                        </a:cubicBezTo>
                        <a:cubicBezTo>
                          <a:pt x="609353" y="-7700"/>
                          <a:pt x="657352" y="-31327"/>
                          <a:pt x="989525" y="0"/>
                        </a:cubicBezTo>
                        <a:cubicBezTo>
                          <a:pt x="1313216" y="26936"/>
                          <a:pt x="1212695" y="-5532"/>
                          <a:pt x="1342071" y="0"/>
                        </a:cubicBezTo>
                        <a:cubicBezTo>
                          <a:pt x="1456910" y="-1525"/>
                          <a:pt x="1656936" y="40965"/>
                          <a:pt x="1911565" y="0"/>
                        </a:cubicBezTo>
                        <a:cubicBezTo>
                          <a:pt x="2120611" y="41213"/>
                          <a:pt x="2591158" y="-1850"/>
                          <a:pt x="2806487" y="0"/>
                        </a:cubicBezTo>
                        <a:cubicBezTo>
                          <a:pt x="3027790" y="-37589"/>
                          <a:pt x="3006458" y="-3387"/>
                          <a:pt x="3159031" y="0"/>
                        </a:cubicBezTo>
                        <a:cubicBezTo>
                          <a:pt x="3312042" y="-294"/>
                          <a:pt x="3345758" y="-10649"/>
                          <a:pt x="3511576" y="0"/>
                        </a:cubicBezTo>
                        <a:cubicBezTo>
                          <a:pt x="3677951" y="-12556"/>
                          <a:pt x="3757711" y="-6150"/>
                          <a:pt x="3972596" y="0"/>
                        </a:cubicBezTo>
                        <a:cubicBezTo>
                          <a:pt x="4168787" y="7725"/>
                          <a:pt x="4432368" y="56273"/>
                          <a:pt x="4650567" y="0"/>
                        </a:cubicBezTo>
                        <a:cubicBezTo>
                          <a:pt x="4872831" y="-5847"/>
                          <a:pt x="4942335" y="12499"/>
                          <a:pt x="5220062" y="0"/>
                        </a:cubicBezTo>
                        <a:cubicBezTo>
                          <a:pt x="5483669" y="36418"/>
                          <a:pt x="5736143" y="320"/>
                          <a:pt x="5898032" y="0"/>
                        </a:cubicBezTo>
                        <a:cubicBezTo>
                          <a:pt x="6053080" y="-20953"/>
                          <a:pt x="6409693" y="4230"/>
                          <a:pt x="6684478" y="0"/>
                        </a:cubicBezTo>
                        <a:cubicBezTo>
                          <a:pt x="6920127" y="-26033"/>
                          <a:pt x="7075490" y="23363"/>
                          <a:pt x="7470924" y="0"/>
                        </a:cubicBezTo>
                        <a:cubicBezTo>
                          <a:pt x="7862028" y="-35460"/>
                          <a:pt x="7911140" y="14138"/>
                          <a:pt x="8040420" y="0"/>
                        </a:cubicBezTo>
                        <a:cubicBezTo>
                          <a:pt x="8185741" y="-31256"/>
                          <a:pt x="8620887" y="4186"/>
                          <a:pt x="8826866" y="0"/>
                        </a:cubicBezTo>
                        <a:cubicBezTo>
                          <a:pt x="9035057" y="-3395"/>
                          <a:pt x="9413387" y="-18371"/>
                          <a:pt x="9721786" y="0"/>
                        </a:cubicBezTo>
                        <a:cubicBezTo>
                          <a:pt x="10009063" y="-77300"/>
                          <a:pt x="10644694" y="99046"/>
                          <a:pt x="11159084" y="0"/>
                        </a:cubicBezTo>
                        <a:cubicBezTo>
                          <a:pt x="11312051" y="-446"/>
                          <a:pt x="11462561" y="118750"/>
                          <a:pt x="11470640" y="321966"/>
                        </a:cubicBezTo>
                        <a:cubicBezTo>
                          <a:pt x="11512576" y="629768"/>
                          <a:pt x="11462344" y="755459"/>
                          <a:pt x="11470640" y="973490"/>
                        </a:cubicBezTo>
                        <a:cubicBezTo>
                          <a:pt x="11466587" y="1191605"/>
                          <a:pt x="11478079" y="1275428"/>
                          <a:pt x="11470640" y="1568360"/>
                        </a:cubicBezTo>
                        <a:cubicBezTo>
                          <a:pt x="11468192" y="1836175"/>
                          <a:pt x="11471538" y="1871506"/>
                          <a:pt x="11470640" y="2106576"/>
                        </a:cubicBezTo>
                        <a:cubicBezTo>
                          <a:pt x="11474299" y="2327854"/>
                          <a:pt x="11511391" y="2641880"/>
                          <a:pt x="11470640" y="2928062"/>
                        </a:cubicBezTo>
                        <a:cubicBezTo>
                          <a:pt x="11477871" y="3250493"/>
                          <a:pt x="11482233" y="3436241"/>
                          <a:pt x="11470640" y="3749549"/>
                        </a:cubicBezTo>
                        <a:cubicBezTo>
                          <a:pt x="11443092" y="4125832"/>
                          <a:pt x="11426369" y="4301648"/>
                          <a:pt x="11470640" y="4571036"/>
                        </a:cubicBezTo>
                        <a:cubicBezTo>
                          <a:pt x="11500038" y="4832167"/>
                          <a:pt x="11443491" y="4981750"/>
                          <a:pt x="11470640" y="5165906"/>
                        </a:cubicBezTo>
                        <a:cubicBezTo>
                          <a:pt x="11483804" y="5295122"/>
                          <a:pt x="11495314" y="5800850"/>
                          <a:pt x="11470640" y="5987393"/>
                        </a:cubicBezTo>
                        <a:cubicBezTo>
                          <a:pt x="11489143" y="6165487"/>
                          <a:pt x="11339021" y="6286150"/>
                          <a:pt x="11159084" y="6309360"/>
                        </a:cubicBezTo>
                        <a:cubicBezTo>
                          <a:pt x="10906063" y="6272093"/>
                          <a:pt x="10718280" y="6334674"/>
                          <a:pt x="10481114" y="6309360"/>
                        </a:cubicBezTo>
                        <a:cubicBezTo>
                          <a:pt x="10255680" y="6292061"/>
                          <a:pt x="10265741" y="6309784"/>
                          <a:pt x="10128568" y="6309360"/>
                        </a:cubicBezTo>
                        <a:cubicBezTo>
                          <a:pt x="9988209" y="6315961"/>
                          <a:pt x="9767867" y="6327302"/>
                          <a:pt x="9559074" y="6309360"/>
                        </a:cubicBezTo>
                        <a:cubicBezTo>
                          <a:pt x="9348041" y="6340268"/>
                          <a:pt x="8942657" y="6240023"/>
                          <a:pt x="8772628" y="6309360"/>
                        </a:cubicBezTo>
                        <a:cubicBezTo>
                          <a:pt x="8561662" y="6312658"/>
                          <a:pt x="8440652" y="6298585"/>
                          <a:pt x="8094657" y="6309360"/>
                        </a:cubicBezTo>
                        <a:cubicBezTo>
                          <a:pt x="7726732" y="6303908"/>
                          <a:pt x="7588120" y="6308158"/>
                          <a:pt x="7308211" y="6309360"/>
                        </a:cubicBezTo>
                        <a:cubicBezTo>
                          <a:pt x="7021814" y="6314730"/>
                          <a:pt x="6760870" y="6372375"/>
                          <a:pt x="6521765" y="6309360"/>
                        </a:cubicBezTo>
                        <a:cubicBezTo>
                          <a:pt x="6218915" y="6274130"/>
                          <a:pt x="6067833" y="6286035"/>
                          <a:pt x="5626844" y="6309360"/>
                        </a:cubicBezTo>
                        <a:cubicBezTo>
                          <a:pt x="5194860" y="6298114"/>
                          <a:pt x="4964194" y="6311210"/>
                          <a:pt x="4731923" y="6309360"/>
                        </a:cubicBezTo>
                        <a:cubicBezTo>
                          <a:pt x="4521833" y="6333718"/>
                          <a:pt x="4441735" y="6287605"/>
                          <a:pt x="4162428" y="6309360"/>
                        </a:cubicBezTo>
                        <a:cubicBezTo>
                          <a:pt x="3955689" y="6344975"/>
                          <a:pt x="3521611" y="6267409"/>
                          <a:pt x="3267507" y="6309360"/>
                        </a:cubicBezTo>
                        <a:cubicBezTo>
                          <a:pt x="3005870" y="6329353"/>
                          <a:pt x="2884109" y="6314173"/>
                          <a:pt x="2698011" y="6309360"/>
                        </a:cubicBezTo>
                        <a:cubicBezTo>
                          <a:pt x="2540164" y="6294823"/>
                          <a:pt x="2246423" y="6324378"/>
                          <a:pt x="1911565" y="6309360"/>
                        </a:cubicBezTo>
                        <a:cubicBezTo>
                          <a:pt x="1531622" y="6302251"/>
                          <a:pt x="1522120" y="6339566"/>
                          <a:pt x="1233595" y="6309360"/>
                        </a:cubicBezTo>
                        <a:cubicBezTo>
                          <a:pt x="946980" y="6290884"/>
                          <a:pt x="511985" y="6306921"/>
                          <a:pt x="311555" y="6309360"/>
                        </a:cubicBezTo>
                        <a:cubicBezTo>
                          <a:pt x="154446" y="6311836"/>
                          <a:pt x="-17487" y="6137174"/>
                          <a:pt x="0" y="5987393"/>
                        </a:cubicBezTo>
                        <a:cubicBezTo>
                          <a:pt x="-5001" y="5668754"/>
                          <a:pt x="-15067" y="5471476"/>
                          <a:pt x="0" y="5165906"/>
                        </a:cubicBezTo>
                        <a:cubicBezTo>
                          <a:pt x="3880" y="4855712"/>
                          <a:pt x="-8056" y="4817351"/>
                          <a:pt x="0" y="4627691"/>
                        </a:cubicBezTo>
                        <a:cubicBezTo>
                          <a:pt x="-28648" y="4423745"/>
                          <a:pt x="7200" y="4224317"/>
                          <a:pt x="0" y="3976167"/>
                        </a:cubicBezTo>
                        <a:cubicBezTo>
                          <a:pt x="70" y="3680721"/>
                          <a:pt x="-17404" y="3542964"/>
                          <a:pt x="0" y="3324642"/>
                        </a:cubicBezTo>
                        <a:cubicBezTo>
                          <a:pt x="40190" y="3068506"/>
                          <a:pt x="3151" y="2940115"/>
                          <a:pt x="0" y="2729773"/>
                        </a:cubicBezTo>
                        <a:cubicBezTo>
                          <a:pt x="46664" y="2493546"/>
                          <a:pt x="36845" y="2319269"/>
                          <a:pt x="0" y="1964940"/>
                        </a:cubicBezTo>
                        <a:cubicBezTo>
                          <a:pt x="-42126" y="1670378"/>
                          <a:pt x="-19" y="1510488"/>
                          <a:pt x="0" y="1200107"/>
                        </a:cubicBezTo>
                        <a:cubicBezTo>
                          <a:pt x="-12599" y="864939"/>
                          <a:pt x="-60403" y="577642"/>
                          <a:pt x="0" y="321966"/>
                        </a:cubicBezTo>
                        <a:close/>
                      </a:path>
                      <a:path w="11470640" h="6309360" stroke="0" extrusionOk="0">
                        <a:moveTo>
                          <a:pt x="0" y="321966"/>
                        </a:moveTo>
                        <a:cubicBezTo>
                          <a:pt x="-9885" y="147556"/>
                          <a:pt x="186210" y="-3945"/>
                          <a:pt x="311555" y="0"/>
                        </a:cubicBezTo>
                        <a:cubicBezTo>
                          <a:pt x="517203" y="7056"/>
                          <a:pt x="679780" y="13210"/>
                          <a:pt x="772575" y="0"/>
                        </a:cubicBezTo>
                        <a:cubicBezTo>
                          <a:pt x="877487" y="15338"/>
                          <a:pt x="1063167" y="-14379"/>
                          <a:pt x="1342071" y="0"/>
                        </a:cubicBezTo>
                        <a:cubicBezTo>
                          <a:pt x="1548601" y="7547"/>
                          <a:pt x="1848416" y="19170"/>
                          <a:pt x="2236991" y="0"/>
                        </a:cubicBezTo>
                        <a:cubicBezTo>
                          <a:pt x="2681201" y="1729"/>
                          <a:pt x="2704746" y="25540"/>
                          <a:pt x="3023437" y="0"/>
                        </a:cubicBezTo>
                        <a:cubicBezTo>
                          <a:pt x="3380820" y="-45760"/>
                          <a:pt x="3697672" y="8933"/>
                          <a:pt x="3918359" y="0"/>
                        </a:cubicBezTo>
                        <a:cubicBezTo>
                          <a:pt x="4186912" y="26005"/>
                          <a:pt x="4165243" y="3389"/>
                          <a:pt x="4379379" y="0"/>
                        </a:cubicBezTo>
                        <a:cubicBezTo>
                          <a:pt x="4580365" y="8360"/>
                          <a:pt x="4853415" y="27214"/>
                          <a:pt x="4948874" y="0"/>
                        </a:cubicBezTo>
                        <a:cubicBezTo>
                          <a:pt x="5102048" y="-15365"/>
                          <a:pt x="5472832" y="-7191"/>
                          <a:pt x="5735320" y="0"/>
                        </a:cubicBezTo>
                        <a:cubicBezTo>
                          <a:pt x="5999258" y="20749"/>
                          <a:pt x="5966459" y="19966"/>
                          <a:pt x="6087864" y="0"/>
                        </a:cubicBezTo>
                        <a:cubicBezTo>
                          <a:pt x="6201740" y="-16872"/>
                          <a:pt x="6400027" y="8012"/>
                          <a:pt x="6548884" y="0"/>
                        </a:cubicBezTo>
                        <a:cubicBezTo>
                          <a:pt x="6791570" y="14610"/>
                          <a:pt x="7202964" y="13706"/>
                          <a:pt x="7443806" y="0"/>
                        </a:cubicBezTo>
                        <a:cubicBezTo>
                          <a:pt x="7684606" y="-8374"/>
                          <a:pt x="7650910" y="-18326"/>
                          <a:pt x="7796350" y="0"/>
                        </a:cubicBezTo>
                        <a:cubicBezTo>
                          <a:pt x="7967011" y="34095"/>
                          <a:pt x="8249041" y="-101"/>
                          <a:pt x="8474320" y="0"/>
                        </a:cubicBezTo>
                        <a:cubicBezTo>
                          <a:pt x="8697906" y="11930"/>
                          <a:pt x="8820652" y="-12938"/>
                          <a:pt x="8935340" y="0"/>
                        </a:cubicBezTo>
                        <a:cubicBezTo>
                          <a:pt x="9075425" y="10998"/>
                          <a:pt x="9538994" y="5069"/>
                          <a:pt x="9721786" y="0"/>
                        </a:cubicBezTo>
                        <a:cubicBezTo>
                          <a:pt x="9959781" y="151471"/>
                          <a:pt x="10561117" y="-163217"/>
                          <a:pt x="11159084" y="0"/>
                        </a:cubicBezTo>
                        <a:cubicBezTo>
                          <a:pt x="11349226" y="12189"/>
                          <a:pt x="11443109" y="160903"/>
                          <a:pt x="11470640" y="321966"/>
                        </a:cubicBezTo>
                        <a:cubicBezTo>
                          <a:pt x="11500340" y="632384"/>
                          <a:pt x="11494238" y="860143"/>
                          <a:pt x="11470640" y="1086798"/>
                        </a:cubicBezTo>
                        <a:cubicBezTo>
                          <a:pt x="11427795" y="1289283"/>
                          <a:pt x="11496005" y="1506425"/>
                          <a:pt x="11470640" y="1738323"/>
                        </a:cubicBezTo>
                        <a:cubicBezTo>
                          <a:pt x="11455162" y="1997875"/>
                          <a:pt x="11487975" y="2230326"/>
                          <a:pt x="11470640" y="2333192"/>
                        </a:cubicBezTo>
                        <a:cubicBezTo>
                          <a:pt x="11453200" y="2464364"/>
                          <a:pt x="11456614" y="2765230"/>
                          <a:pt x="11470640" y="2928062"/>
                        </a:cubicBezTo>
                        <a:cubicBezTo>
                          <a:pt x="11488332" y="3028849"/>
                          <a:pt x="11470303" y="3350722"/>
                          <a:pt x="11470640" y="3522933"/>
                        </a:cubicBezTo>
                        <a:cubicBezTo>
                          <a:pt x="11481362" y="3715008"/>
                          <a:pt x="11426388" y="3938683"/>
                          <a:pt x="11470640" y="4174457"/>
                        </a:cubicBezTo>
                        <a:cubicBezTo>
                          <a:pt x="11498997" y="4409622"/>
                          <a:pt x="11498422" y="4641012"/>
                          <a:pt x="11470640" y="4825980"/>
                        </a:cubicBezTo>
                        <a:cubicBezTo>
                          <a:pt x="11447550" y="5048465"/>
                          <a:pt x="11450579" y="5739775"/>
                          <a:pt x="11470640" y="5987393"/>
                        </a:cubicBezTo>
                        <a:cubicBezTo>
                          <a:pt x="11450175" y="6191571"/>
                          <a:pt x="11378649" y="6304781"/>
                          <a:pt x="11159084" y="6309360"/>
                        </a:cubicBezTo>
                        <a:cubicBezTo>
                          <a:pt x="10845100" y="6238164"/>
                          <a:pt x="10523834" y="6380747"/>
                          <a:pt x="10264163" y="6309360"/>
                        </a:cubicBezTo>
                        <a:cubicBezTo>
                          <a:pt x="9957964" y="6286082"/>
                          <a:pt x="9750191" y="6315750"/>
                          <a:pt x="9477718" y="6309360"/>
                        </a:cubicBezTo>
                        <a:cubicBezTo>
                          <a:pt x="9203409" y="6224048"/>
                          <a:pt x="8853984" y="6281409"/>
                          <a:pt x="8582796" y="6309360"/>
                        </a:cubicBezTo>
                        <a:cubicBezTo>
                          <a:pt x="8324973" y="6337766"/>
                          <a:pt x="8316301" y="6321873"/>
                          <a:pt x="8230252" y="6309360"/>
                        </a:cubicBezTo>
                        <a:cubicBezTo>
                          <a:pt x="8149595" y="6304667"/>
                          <a:pt x="7893963" y="6287769"/>
                          <a:pt x="7443806" y="6309360"/>
                        </a:cubicBezTo>
                        <a:cubicBezTo>
                          <a:pt x="7059198" y="6303076"/>
                          <a:pt x="6899898" y="6289164"/>
                          <a:pt x="6657360" y="6309360"/>
                        </a:cubicBezTo>
                        <a:cubicBezTo>
                          <a:pt x="6372619" y="6317098"/>
                          <a:pt x="6029198" y="6258111"/>
                          <a:pt x="5870914" y="6309360"/>
                        </a:cubicBezTo>
                        <a:cubicBezTo>
                          <a:pt x="5745277" y="6338249"/>
                          <a:pt x="5553517" y="6290245"/>
                          <a:pt x="5301418" y="6309360"/>
                        </a:cubicBezTo>
                        <a:cubicBezTo>
                          <a:pt x="5029745" y="6311325"/>
                          <a:pt x="4763254" y="6282996"/>
                          <a:pt x="4623448" y="6309360"/>
                        </a:cubicBezTo>
                        <a:cubicBezTo>
                          <a:pt x="4496182" y="6338332"/>
                          <a:pt x="4375894" y="6310433"/>
                          <a:pt x="4270903" y="6309360"/>
                        </a:cubicBezTo>
                        <a:cubicBezTo>
                          <a:pt x="4176377" y="6313010"/>
                          <a:pt x="4016648" y="6308942"/>
                          <a:pt x="3918359" y="6309360"/>
                        </a:cubicBezTo>
                        <a:cubicBezTo>
                          <a:pt x="3818660" y="6298872"/>
                          <a:pt x="3449390" y="6296384"/>
                          <a:pt x="3023437" y="6309360"/>
                        </a:cubicBezTo>
                        <a:cubicBezTo>
                          <a:pt x="2601134" y="6301675"/>
                          <a:pt x="2671256" y="6312092"/>
                          <a:pt x="2453941" y="6309360"/>
                        </a:cubicBezTo>
                        <a:cubicBezTo>
                          <a:pt x="2229984" y="6300987"/>
                          <a:pt x="1987254" y="6358866"/>
                          <a:pt x="1559021" y="6309360"/>
                        </a:cubicBezTo>
                        <a:cubicBezTo>
                          <a:pt x="1081581" y="6246287"/>
                          <a:pt x="727857" y="6361363"/>
                          <a:pt x="311555" y="6309360"/>
                        </a:cubicBezTo>
                        <a:cubicBezTo>
                          <a:pt x="161560" y="6344415"/>
                          <a:pt x="2242" y="6180462"/>
                          <a:pt x="0" y="5987393"/>
                        </a:cubicBezTo>
                        <a:cubicBezTo>
                          <a:pt x="23151" y="5809262"/>
                          <a:pt x="-46422" y="5590173"/>
                          <a:pt x="0" y="5279215"/>
                        </a:cubicBezTo>
                        <a:cubicBezTo>
                          <a:pt x="21851" y="4966796"/>
                          <a:pt x="40196" y="4846503"/>
                          <a:pt x="0" y="4514382"/>
                        </a:cubicBezTo>
                        <a:cubicBezTo>
                          <a:pt x="-60059" y="4204087"/>
                          <a:pt x="24281" y="4070563"/>
                          <a:pt x="0" y="3749549"/>
                        </a:cubicBezTo>
                        <a:cubicBezTo>
                          <a:pt x="-32958" y="3448857"/>
                          <a:pt x="19890" y="3137212"/>
                          <a:pt x="0" y="2984717"/>
                        </a:cubicBezTo>
                        <a:cubicBezTo>
                          <a:pt x="-28067" y="2829855"/>
                          <a:pt x="19883" y="2612350"/>
                          <a:pt x="0" y="2276539"/>
                        </a:cubicBezTo>
                        <a:cubicBezTo>
                          <a:pt x="-17673" y="1913401"/>
                          <a:pt x="-1744" y="1777120"/>
                          <a:pt x="0" y="1511705"/>
                        </a:cubicBezTo>
                        <a:cubicBezTo>
                          <a:pt x="93938" y="1224064"/>
                          <a:pt x="-97901" y="613011"/>
                          <a:pt x="0" y="321966"/>
                        </a:cubicBezTo>
                        <a:close/>
                      </a:path>
                      <a:path w="11470640" h="6309360" fill="none" stroke="0" extrusionOk="0">
                        <a:moveTo>
                          <a:pt x="0" y="321966"/>
                        </a:moveTo>
                        <a:cubicBezTo>
                          <a:pt x="-16551" y="149579"/>
                          <a:pt x="171073" y="-28518"/>
                          <a:pt x="311555" y="0"/>
                        </a:cubicBezTo>
                        <a:cubicBezTo>
                          <a:pt x="615442" y="-5426"/>
                          <a:pt x="675638" y="-29470"/>
                          <a:pt x="989525" y="0"/>
                        </a:cubicBezTo>
                        <a:cubicBezTo>
                          <a:pt x="1301249" y="14408"/>
                          <a:pt x="1218561" y="-4935"/>
                          <a:pt x="1342071" y="0"/>
                        </a:cubicBezTo>
                        <a:cubicBezTo>
                          <a:pt x="1456371" y="21882"/>
                          <a:pt x="1647039" y="12373"/>
                          <a:pt x="1911565" y="0"/>
                        </a:cubicBezTo>
                        <a:cubicBezTo>
                          <a:pt x="2153331" y="6429"/>
                          <a:pt x="2628839" y="53325"/>
                          <a:pt x="2806487" y="0"/>
                        </a:cubicBezTo>
                        <a:cubicBezTo>
                          <a:pt x="3024435" y="-40468"/>
                          <a:pt x="3011759" y="-16815"/>
                          <a:pt x="3159031" y="0"/>
                        </a:cubicBezTo>
                        <a:cubicBezTo>
                          <a:pt x="3309350" y="8552"/>
                          <a:pt x="3353617" y="-12478"/>
                          <a:pt x="3511576" y="0"/>
                        </a:cubicBezTo>
                        <a:cubicBezTo>
                          <a:pt x="3673130" y="-765"/>
                          <a:pt x="3765838" y="-14342"/>
                          <a:pt x="3972596" y="0"/>
                        </a:cubicBezTo>
                        <a:cubicBezTo>
                          <a:pt x="4159884" y="40902"/>
                          <a:pt x="4425765" y="6022"/>
                          <a:pt x="4650567" y="0"/>
                        </a:cubicBezTo>
                        <a:cubicBezTo>
                          <a:pt x="4870493" y="-24718"/>
                          <a:pt x="4946725" y="14829"/>
                          <a:pt x="5220062" y="0"/>
                        </a:cubicBezTo>
                        <a:cubicBezTo>
                          <a:pt x="5491185" y="2634"/>
                          <a:pt x="5750965" y="-6123"/>
                          <a:pt x="5898032" y="0"/>
                        </a:cubicBezTo>
                        <a:cubicBezTo>
                          <a:pt x="6054282" y="-35853"/>
                          <a:pt x="6458993" y="16779"/>
                          <a:pt x="6684478" y="0"/>
                        </a:cubicBezTo>
                        <a:cubicBezTo>
                          <a:pt x="6941435" y="14260"/>
                          <a:pt x="7063551" y="35685"/>
                          <a:pt x="7470924" y="0"/>
                        </a:cubicBezTo>
                        <a:cubicBezTo>
                          <a:pt x="7862442" y="-31278"/>
                          <a:pt x="7908335" y="31253"/>
                          <a:pt x="8040420" y="0"/>
                        </a:cubicBezTo>
                        <a:cubicBezTo>
                          <a:pt x="8176630" y="3501"/>
                          <a:pt x="8641585" y="-9301"/>
                          <a:pt x="8826866" y="0"/>
                        </a:cubicBezTo>
                        <a:cubicBezTo>
                          <a:pt x="8991531" y="-25511"/>
                          <a:pt x="9420072" y="-32809"/>
                          <a:pt x="9721786" y="0"/>
                        </a:cubicBezTo>
                        <a:cubicBezTo>
                          <a:pt x="9972659" y="50940"/>
                          <a:pt x="10568648" y="-40966"/>
                          <a:pt x="11159084" y="0"/>
                        </a:cubicBezTo>
                        <a:cubicBezTo>
                          <a:pt x="11320810" y="-16669"/>
                          <a:pt x="11473600" y="152466"/>
                          <a:pt x="11470640" y="321966"/>
                        </a:cubicBezTo>
                        <a:cubicBezTo>
                          <a:pt x="11497336" y="621751"/>
                          <a:pt x="11465201" y="766005"/>
                          <a:pt x="11470640" y="973490"/>
                        </a:cubicBezTo>
                        <a:cubicBezTo>
                          <a:pt x="11487874" y="1186108"/>
                          <a:pt x="11484967" y="1290977"/>
                          <a:pt x="11470640" y="1568360"/>
                        </a:cubicBezTo>
                        <a:cubicBezTo>
                          <a:pt x="11477411" y="1831907"/>
                          <a:pt x="11467352" y="1867758"/>
                          <a:pt x="11470640" y="2106576"/>
                        </a:cubicBezTo>
                        <a:cubicBezTo>
                          <a:pt x="11417483" y="2353875"/>
                          <a:pt x="11487329" y="2661583"/>
                          <a:pt x="11470640" y="2928062"/>
                        </a:cubicBezTo>
                        <a:cubicBezTo>
                          <a:pt x="11449755" y="3220648"/>
                          <a:pt x="11544115" y="3414233"/>
                          <a:pt x="11470640" y="3749549"/>
                        </a:cubicBezTo>
                        <a:cubicBezTo>
                          <a:pt x="11413590" y="4085206"/>
                          <a:pt x="11476731" y="4292571"/>
                          <a:pt x="11470640" y="4571036"/>
                        </a:cubicBezTo>
                        <a:cubicBezTo>
                          <a:pt x="11540225" y="4866711"/>
                          <a:pt x="11458728" y="4994441"/>
                          <a:pt x="11470640" y="5165906"/>
                        </a:cubicBezTo>
                        <a:cubicBezTo>
                          <a:pt x="11521833" y="5326171"/>
                          <a:pt x="11484035" y="5796592"/>
                          <a:pt x="11470640" y="5987393"/>
                        </a:cubicBezTo>
                        <a:cubicBezTo>
                          <a:pt x="11480419" y="6178186"/>
                          <a:pt x="11307230" y="6288253"/>
                          <a:pt x="11159084" y="6309360"/>
                        </a:cubicBezTo>
                        <a:cubicBezTo>
                          <a:pt x="10852929" y="6291037"/>
                          <a:pt x="10700236" y="6327257"/>
                          <a:pt x="10481114" y="6309360"/>
                        </a:cubicBezTo>
                        <a:cubicBezTo>
                          <a:pt x="10256330" y="6289706"/>
                          <a:pt x="10270614" y="6310226"/>
                          <a:pt x="10128568" y="6309360"/>
                        </a:cubicBezTo>
                        <a:cubicBezTo>
                          <a:pt x="9996925" y="6291372"/>
                          <a:pt x="9787133" y="6344456"/>
                          <a:pt x="9559074" y="6309360"/>
                        </a:cubicBezTo>
                        <a:cubicBezTo>
                          <a:pt x="9322568" y="6257157"/>
                          <a:pt x="8963408" y="6271045"/>
                          <a:pt x="8772628" y="6309360"/>
                        </a:cubicBezTo>
                        <a:cubicBezTo>
                          <a:pt x="8609071" y="6358332"/>
                          <a:pt x="8440309" y="6325700"/>
                          <a:pt x="8094657" y="6309360"/>
                        </a:cubicBezTo>
                        <a:cubicBezTo>
                          <a:pt x="7757086" y="6334643"/>
                          <a:pt x="7573160" y="6322590"/>
                          <a:pt x="7308211" y="6309360"/>
                        </a:cubicBezTo>
                        <a:cubicBezTo>
                          <a:pt x="7006306" y="6293542"/>
                          <a:pt x="6784205" y="6334803"/>
                          <a:pt x="6521765" y="6309360"/>
                        </a:cubicBezTo>
                        <a:cubicBezTo>
                          <a:pt x="6279900" y="6292392"/>
                          <a:pt x="6071111" y="6352835"/>
                          <a:pt x="5626844" y="6309360"/>
                        </a:cubicBezTo>
                        <a:cubicBezTo>
                          <a:pt x="5176847" y="6311131"/>
                          <a:pt x="4984256" y="6280646"/>
                          <a:pt x="4731923" y="6309360"/>
                        </a:cubicBezTo>
                        <a:cubicBezTo>
                          <a:pt x="4523812" y="6351263"/>
                          <a:pt x="4419752" y="6297906"/>
                          <a:pt x="4162428" y="6309360"/>
                        </a:cubicBezTo>
                        <a:cubicBezTo>
                          <a:pt x="3870870" y="6382369"/>
                          <a:pt x="3553687" y="6336153"/>
                          <a:pt x="3267507" y="6309360"/>
                        </a:cubicBezTo>
                        <a:cubicBezTo>
                          <a:pt x="2987608" y="6318594"/>
                          <a:pt x="2906722" y="6323945"/>
                          <a:pt x="2698011" y="6309360"/>
                        </a:cubicBezTo>
                        <a:cubicBezTo>
                          <a:pt x="2522905" y="6323829"/>
                          <a:pt x="2317481" y="6287132"/>
                          <a:pt x="1911565" y="6309360"/>
                        </a:cubicBezTo>
                        <a:cubicBezTo>
                          <a:pt x="1528150" y="6301818"/>
                          <a:pt x="1515445" y="6333297"/>
                          <a:pt x="1233595" y="6309360"/>
                        </a:cubicBezTo>
                        <a:cubicBezTo>
                          <a:pt x="947165" y="6253480"/>
                          <a:pt x="480378" y="6334886"/>
                          <a:pt x="311555" y="6309360"/>
                        </a:cubicBezTo>
                        <a:cubicBezTo>
                          <a:pt x="142483" y="6323630"/>
                          <a:pt x="4998" y="6121973"/>
                          <a:pt x="0" y="5987393"/>
                        </a:cubicBezTo>
                        <a:cubicBezTo>
                          <a:pt x="-14474" y="5694383"/>
                          <a:pt x="-17304" y="5458028"/>
                          <a:pt x="0" y="5165906"/>
                        </a:cubicBezTo>
                        <a:cubicBezTo>
                          <a:pt x="-3258" y="4843393"/>
                          <a:pt x="-7410" y="4813159"/>
                          <a:pt x="0" y="4627691"/>
                        </a:cubicBezTo>
                        <a:cubicBezTo>
                          <a:pt x="23624" y="4424823"/>
                          <a:pt x="-8832" y="4235224"/>
                          <a:pt x="0" y="3976167"/>
                        </a:cubicBezTo>
                        <a:cubicBezTo>
                          <a:pt x="28092" y="3739097"/>
                          <a:pt x="-17955" y="3544035"/>
                          <a:pt x="0" y="3324642"/>
                        </a:cubicBezTo>
                        <a:cubicBezTo>
                          <a:pt x="23970" y="3114079"/>
                          <a:pt x="22092" y="2934597"/>
                          <a:pt x="0" y="2729773"/>
                        </a:cubicBezTo>
                        <a:cubicBezTo>
                          <a:pt x="18864" y="2509257"/>
                          <a:pt x="-17416" y="2272228"/>
                          <a:pt x="0" y="1964940"/>
                        </a:cubicBezTo>
                        <a:cubicBezTo>
                          <a:pt x="3913" y="1688138"/>
                          <a:pt x="-8867" y="1484357"/>
                          <a:pt x="0" y="1200107"/>
                        </a:cubicBezTo>
                        <a:cubicBezTo>
                          <a:pt x="6408" y="918961"/>
                          <a:pt x="-58566" y="581643"/>
                          <a:pt x="0" y="3219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8E7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EA5D80-8B49-E5A8-B576-6630A6D8DC10}"/>
              </a:ext>
            </a:extLst>
          </p:cNvPr>
          <p:cNvGrpSpPr/>
          <p:nvPr/>
        </p:nvGrpSpPr>
        <p:grpSpPr>
          <a:xfrm>
            <a:off x="597279" y="-91440"/>
            <a:ext cx="11482961" cy="1044000"/>
            <a:chOff x="515999" y="0"/>
            <a:chExt cx="11482961" cy="1044000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82B0932F-C00E-F57B-FED8-9152D92D627A}"/>
                </a:ext>
              </a:extLst>
            </p:cNvPr>
            <p:cNvSpPr/>
            <p:nvPr/>
          </p:nvSpPr>
          <p:spPr>
            <a:xfrm>
              <a:off x="652586" y="458999"/>
              <a:ext cx="11346374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26581119">
                    <a:custGeom>
                      <a:avLst/>
                      <a:gdLst>
                        <a:gd name="connsiteX0" fmla="*/ 0 w 11346374"/>
                        <a:gd name="connsiteY0" fmla="*/ 82942 h 574473"/>
                        <a:gd name="connsiteX1" fmla="*/ 82942 w 11346374"/>
                        <a:gd name="connsiteY1" fmla="*/ 0 h 574473"/>
                        <a:gd name="connsiteX2" fmla="*/ 11263432 w 11346374"/>
                        <a:gd name="connsiteY2" fmla="*/ 0 h 574473"/>
                        <a:gd name="connsiteX3" fmla="*/ 11346374 w 11346374"/>
                        <a:gd name="connsiteY3" fmla="*/ 82942 h 574473"/>
                        <a:gd name="connsiteX4" fmla="*/ 11346374 w 11346374"/>
                        <a:gd name="connsiteY4" fmla="*/ 491531 h 574473"/>
                        <a:gd name="connsiteX5" fmla="*/ 11263432 w 11346374"/>
                        <a:gd name="connsiteY5" fmla="*/ 574473 h 574473"/>
                        <a:gd name="connsiteX6" fmla="*/ 82942 w 11346374"/>
                        <a:gd name="connsiteY6" fmla="*/ 574473 h 574473"/>
                        <a:gd name="connsiteX7" fmla="*/ 0 w 11346374"/>
                        <a:gd name="connsiteY7" fmla="*/ 491531 h 574473"/>
                        <a:gd name="connsiteX8" fmla="*/ 0 w 11346374"/>
                        <a:gd name="connsiteY8" fmla="*/ 82942 h 5744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346374" h="574473" fill="none" extrusionOk="0">
                          <a:moveTo>
                            <a:pt x="0" y="82942"/>
                          </a:moveTo>
                          <a:cubicBezTo>
                            <a:pt x="-4220" y="31159"/>
                            <a:pt x="29000" y="2771"/>
                            <a:pt x="82942" y="0"/>
                          </a:cubicBezTo>
                          <a:cubicBezTo>
                            <a:pt x="2143465" y="-92351"/>
                            <a:pt x="9019684" y="104030"/>
                            <a:pt x="11263432" y="0"/>
                          </a:cubicBezTo>
                          <a:cubicBezTo>
                            <a:pt x="11307382" y="2172"/>
                            <a:pt x="11350185" y="29465"/>
                            <a:pt x="11346374" y="82942"/>
                          </a:cubicBezTo>
                          <a:cubicBezTo>
                            <a:pt x="11338289" y="244919"/>
                            <a:pt x="11333171" y="382450"/>
                            <a:pt x="11346374" y="491531"/>
                          </a:cubicBezTo>
                          <a:cubicBezTo>
                            <a:pt x="11346000" y="542904"/>
                            <a:pt x="11304279" y="567011"/>
                            <a:pt x="11263432" y="574473"/>
                          </a:cubicBezTo>
                          <a:cubicBezTo>
                            <a:pt x="6695719" y="437847"/>
                            <a:pt x="1696821" y="565650"/>
                            <a:pt x="82942" y="574473"/>
                          </a:cubicBezTo>
                          <a:cubicBezTo>
                            <a:pt x="37508" y="567174"/>
                            <a:pt x="2781" y="542620"/>
                            <a:pt x="0" y="491531"/>
                          </a:cubicBezTo>
                          <a:cubicBezTo>
                            <a:pt x="24640" y="405180"/>
                            <a:pt x="-27775" y="183803"/>
                            <a:pt x="0" y="82942"/>
                          </a:cubicBezTo>
                          <a:close/>
                        </a:path>
                        <a:path w="11346374" h="574473" stroke="0" extrusionOk="0">
                          <a:moveTo>
                            <a:pt x="0" y="82942"/>
                          </a:moveTo>
                          <a:cubicBezTo>
                            <a:pt x="148" y="37911"/>
                            <a:pt x="32618" y="-6924"/>
                            <a:pt x="82942" y="0"/>
                          </a:cubicBezTo>
                          <a:cubicBezTo>
                            <a:pt x="3754884" y="-168373"/>
                            <a:pt x="8137706" y="-141978"/>
                            <a:pt x="11263432" y="0"/>
                          </a:cubicBezTo>
                          <a:cubicBezTo>
                            <a:pt x="11307776" y="1693"/>
                            <a:pt x="11349018" y="35760"/>
                            <a:pt x="11346374" y="82942"/>
                          </a:cubicBezTo>
                          <a:cubicBezTo>
                            <a:pt x="11332589" y="283589"/>
                            <a:pt x="11309839" y="429706"/>
                            <a:pt x="11346374" y="491531"/>
                          </a:cubicBezTo>
                          <a:cubicBezTo>
                            <a:pt x="11342463" y="543285"/>
                            <a:pt x="11313864" y="577198"/>
                            <a:pt x="11263432" y="574473"/>
                          </a:cubicBezTo>
                          <a:cubicBezTo>
                            <a:pt x="7258623" y="662374"/>
                            <a:pt x="2211314" y="678193"/>
                            <a:pt x="82942" y="574473"/>
                          </a:cubicBezTo>
                          <a:cubicBezTo>
                            <a:pt x="32558" y="580744"/>
                            <a:pt x="840" y="538531"/>
                            <a:pt x="0" y="491531"/>
                          </a:cubicBezTo>
                          <a:cubicBezTo>
                            <a:pt x="-15292" y="368118"/>
                            <a:pt x="-13927" y="252659"/>
                            <a:pt x="0" y="8294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9AA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08EEBA-7C5D-5E1A-089B-71EF258EAA5E}"/>
                </a:ext>
              </a:extLst>
            </p:cNvPr>
            <p:cNvSpPr txBox="1"/>
            <p:nvPr/>
          </p:nvSpPr>
          <p:spPr>
            <a:xfrm>
              <a:off x="1918548" y="397669"/>
              <a:ext cx="9623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C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ác từ in đậm dưới đây được dùng để làm gì?</a:t>
              </a:r>
              <a:endParaRPr lang="en-US" sz="3600" dirty="0">
                <a:ln w="0"/>
                <a:solidFill>
                  <a:srgbClr val="4C7716"/>
                </a:solidFill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8" name="Picture 7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C4A0B6DC-5541-1C80-0777-D7B82CBA9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4FCD00C-FD73-D6DF-4535-4FF4AD696266}"/>
              </a:ext>
            </a:extLst>
          </p:cNvPr>
          <p:cNvSpPr txBox="1"/>
          <p:nvPr/>
        </p:nvSpPr>
        <p:spPr>
          <a:xfrm>
            <a:off x="822960" y="1432560"/>
            <a:ext cx="6593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Thuý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là bức tranh sơn dầu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hoạ sĩ Trần Văn Cần sáng tác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năm 1943. Bức tranh về một bé gái 8 tuổi, có mái tóc ngắn, đôi mắt mở to, trong sáng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nét mặt thơ ngày. Bức tranh được coi là một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những tác phẩm xuất sắc nhất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tranh chân dung Việt Nam thế kỉ XX.</a:t>
            </a:r>
          </a:p>
          <a:p>
            <a:pPr algn="r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(Hà Phan)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299128-A772-862A-B9AF-B78B524C4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665" y="1284922"/>
            <a:ext cx="3267942" cy="479075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F2CE6-0E39-2B4A-D529-B77B43674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486" y="0"/>
            <a:ext cx="1814895" cy="18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426720" y="264160"/>
            <a:ext cx="11470640" cy="630936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custGeom>
                    <a:avLst/>
                    <a:gdLst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98952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1911565 w 11470640"/>
                      <a:gd name="connsiteY4" fmla="*/ 0 h 6309360"/>
                      <a:gd name="connsiteX5" fmla="*/ 2806487 w 11470640"/>
                      <a:gd name="connsiteY5" fmla="*/ 0 h 6309360"/>
                      <a:gd name="connsiteX6" fmla="*/ 3159031 w 11470640"/>
                      <a:gd name="connsiteY6" fmla="*/ 0 h 6309360"/>
                      <a:gd name="connsiteX7" fmla="*/ 3511576 w 11470640"/>
                      <a:gd name="connsiteY7" fmla="*/ 0 h 6309360"/>
                      <a:gd name="connsiteX8" fmla="*/ 3972596 w 11470640"/>
                      <a:gd name="connsiteY8" fmla="*/ 0 h 6309360"/>
                      <a:gd name="connsiteX9" fmla="*/ 4650567 w 11470640"/>
                      <a:gd name="connsiteY9" fmla="*/ 0 h 6309360"/>
                      <a:gd name="connsiteX10" fmla="*/ 5220062 w 11470640"/>
                      <a:gd name="connsiteY10" fmla="*/ 0 h 6309360"/>
                      <a:gd name="connsiteX11" fmla="*/ 5898032 w 11470640"/>
                      <a:gd name="connsiteY11" fmla="*/ 0 h 6309360"/>
                      <a:gd name="connsiteX12" fmla="*/ 6684478 w 11470640"/>
                      <a:gd name="connsiteY12" fmla="*/ 0 h 6309360"/>
                      <a:gd name="connsiteX13" fmla="*/ 7470924 w 11470640"/>
                      <a:gd name="connsiteY13" fmla="*/ 0 h 6309360"/>
                      <a:gd name="connsiteX14" fmla="*/ 8040420 w 11470640"/>
                      <a:gd name="connsiteY14" fmla="*/ 0 h 6309360"/>
                      <a:gd name="connsiteX15" fmla="*/ 8826866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973490 h 6309360"/>
                      <a:gd name="connsiteX20" fmla="*/ 11470640 w 11470640"/>
                      <a:gd name="connsiteY20" fmla="*/ 1568360 h 6309360"/>
                      <a:gd name="connsiteX21" fmla="*/ 11470640 w 11470640"/>
                      <a:gd name="connsiteY21" fmla="*/ 2106576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749549 h 6309360"/>
                      <a:gd name="connsiteX24" fmla="*/ 11470640 w 11470640"/>
                      <a:gd name="connsiteY24" fmla="*/ 4571036 h 6309360"/>
                      <a:gd name="connsiteX25" fmla="*/ 11470640 w 11470640"/>
                      <a:gd name="connsiteY25" fmla="*/ 5165906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481114 w 11470640"/>
                      <a:gd name="connsiteY28" fmla="*/ 6309360 h 6309360"/>
                      <a:gd name="connsiteX29" fmla="*/ 10128568 w 11470640"/>
                      <a:gd name="connsiteY29" fmla="*/ 6309360 h 6309360"/>
                      <a:gd name="connsiteX30" fmla="*/ 9559074 w 11470640"/>
                      <a:gd name="connsiteY30" fmla="*/ 6309360 h 6309360"/>
                      <a:gd name="connsiteX31" fmla="*/ 8772628 w 11470640"/>
                      <a:gd name="connsiteY31" fmla="*/ 6309360 h 6309360"/>
                      <a:gd name="connsiteX32" fmla="*/ 8094657 w 11470640"/>
                      <a:gd name="connsiteY32" fmla="*/ 6309360 h 6309360"/>
                      <a:gd name="connsiteX33" fmla="*/ 7308211 w 11470640"/>
                      <a:gd name="connsiteY33" fmla="*/ 6309360 h 6309360"/>
                      <a:gd name="connsiteX34" fmla="*/ 6521765 w 11470640"/>
                      <a:gd name="connsiteY34" fmla="*/ 6309360 h 6309360"/>
                      <a:gd name="connsiteX35" fmla="*/ 5626844 w 11470640"/>
                      <a:gd name="connsiteY35" fmla="*/ 6309360 h 6309360"/>
                      <a:gd name="connsiteX36" fmla="*/ 4731923 w 11470640"/>
                      <a:gd name="connsiteY36" fmla="*/ 6309360 h 6309360"/>
                      <a:gd name="connsiteX37" fmla="*/ 4162428 w 11470640"/>
                      <a:gd name="connsiteY37" fmla="*/ 6309360 h 6309360"/>
                      <a:gd name="connsiteX38" fmla="*/ 3267507 w 11470640"/>
                      <a:gd name="connsiteY38" fmla="*/ 6309360 h 6309360"/>
                      <a:gd name="connsiteX39" fmla="*/ 2698011 w 11470640"/>
                      <a:gd name="connsiteY39" fmla="*/ 6309360 h 6309360"/>
                      <a:gd name="connsiteX40" fmla="*/ 1911565 w 11470640"/>
                      <a:gd name="connsiteY40" fmla="*/ 6309360 h 6309360"/>
                      <a:gd name="connsiteX41" fmla="*/ 1233595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165906 h 6309360"/>
                      <a:gd name="connsiteX45" fmla="*/ 0 w 11470640"/>
                      <a:gd name="connsiteY45" fmla="*/ 4627691 h 6309360"/>
                      <a:gd name="connsiteX46" fmla="*/ 0 w 11470640"/>
                      <a:gd name="connsiteY46" fmla="*/ 3976167 h 6309360"/>
                      <a:gd name="connsiteX47" fmla="*/ 0 w 11470640"/>
                      <a:gd name="connsiteY47" fmla="*/ 3324642 h 6309360"/>
                      <a:gd name="connsiteX48" fmla="*/ 0 w 11470640"/>
                      <a:gd name="connsiteY48" fmla="*/ 2729773 h 6309360"/>
                      <a:gd name="connsiteX49" fmla="*/ 0 w 11470640"/>
                      <a:gd name="connsiteY49" fmla="*/ 1964940 h 6309360"/>
                      <a:gd name="connsiteX50" fmla="*/ 0 w 11470640"/>
                      <a:gd name="connsiteY50" fmla="*/ 1200107 h 6309360"/>
                      <a:gd name="connsiteX51" fmla="*/ 0 w 11470640"/>
                      <a:gd name="connsiteY51" fmla="*/ 321966 h 6309360"/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77257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2236991 w 11470640"/>
                      <a:gd name="connsiteY4" fmla="*/ 0 h 6309360"/>
                      <a:gd name="connsiteX5" fmla="*/ 3023437 w 11470640"/>
                      <a:gd name="connsiteY5" fmla="*/ 0 h 6309360"/>
                      <a:gd name="connsiteX6" fmla="*/ 3918359 w 11470640"/>
                      <a:gd name="connsiteY6" fmla="*/ 0 h 6309360"/>
                      <a:gd name="connsiteX7" fmla="*/ 4379379 w 11470640"/>
                      <a:gd name="connsiteY7" fmla="*/ 0 h 6309360"/>
                      <a:gd name="connsiteX8" fmla="*/ 4948874 w 11470640"/>
                      <a:gd name="connsiteY8" fmla="*/ 0 h 6309360"/>
                      <a:gd name="connsiteX9" fmla="*/ 5735320 w 11470640"/>
                      <a:gd name="connsiteY9" fmla="*/ 0 h 6309360"/>
                      <a:gd name="connsiteX10" fmla="*/ 6087864 w 11470640"/>
                      <a:gd name="connsiteY10" fmla="*/ 0 h 6309360"/>
                      <a:gd name="connsiteX11" fmla="*/ 6548884 w 11470640"/>
                      <a:gd name="connsiteY11" fmla="*/ 0 h 6309360"/>
                      <a:gd name="connsiteX12" fmla="*/ 7443806 w 11470640"/>
                      <a:gd name="connsiteY12" fmla="*/ 0 h 6309360"/>
                      <a:gd name="connsiteX13" fmla="*/ 7796350 w 11470640"/>
                      <a:gd name="connsiteY13" fmla="*/ 0 h 6309360"/>
                      <a:gd name="connsiteX14" fmla="*/ 8474320 w 11470640"/>
                      <a:gd name="connsiteY14" fmla="*/ 0 h 6309360"/>
                      <a:gd name="connsiteX15" fmla="*/ 8935340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1086798 h 6309360"/>
                      <a:gd name="connsiteX20" fmla="*/ 11470640 w 11470640"/>
                      <a:gd name="connsiteY20" fmla="*/ 1738323 h 6309360"/>
                      <a:gd name="connsiteX21" fmla="*/ 11470640 w 11470640"/>
                      <a:gd name="connsiteY21" fmla="*/ 2333192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522933 h 6309360"/>
                      <a:gd name="connsiteX24" fmla="*/ 11470640 w 11470640"/>
                      <a:gd name="connsiteY24" fmla="*/ 4174457 h 6309360"/>
                      <a:gd name="connsiteX25" fmla="*/ 11470640 w 11470640"/>
                      <a:gd name="connsiteY25" fmla="*/ 4825980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264163 w 11470640"/>
                      <a:gd name="connsiteY28" fmla="*/ 6309360 h 6309360"/>
                      <a:gd name="connsiteX29" fmla="*/ 9477718 w 11470640"/>
                      <a:gd name="connsiteY29" fmla="*/ 6309360 h 6309360"/>
                      <a:gd name="connsiteX30" fmla="*/ 8582796 w 11470640"/>
                      <a:gd name="connsiteY30" fmla="*/ 6309360 h 6309360"/>
                      <a:gd name="connsiteX31" fmla="*/ 8230252 w 11470640"/>
                      <a:gd name="connsiteY31" fmla="*/ 6309360 h 6309360"/>
                      <a:gd name="connsiteX32" fmla="*/ 7443806 w 11470640"/>
                      <a:gd name="connsiteY32" fmla="*/ 6309360 h 6309360"/>
                      <a:gd name="connsiteX33" fmla="*/ 6657360 w 11470640"/>
                      <a:gd name="connsiteY33" fmla="*/ 6309360 h 6309360"/>
                      <a:gd name="connsiteX34" fmla="*/ 5870914 w 11470640"/>
                      <a:gd name="connsiteY34" fmla="*/ 6309360 h 6309360"/>
                      <a:gd name="connsiteX35" fmla="*/ 5301418 w 11470640"/>
                      <a:gd name="connsiteY35" fmla="*/ 6309360 h 6309360"/>
                      <a:gd name="connsiteX36" fmla="*/ 4623448 w 11470640"/>
                      <a:gd name="connsiteY36" fmla="*/ 6309360 h 6309360"/>
                      <a:gd name="connsiteX37" fmla="*/ 4270903 w 11470640"/>
                      <a:gd name="connsiteY37" fmla="*/ 6309360 h 6309360"/>
                      <a:gd name="connsiteX38" fmla="*/ 3918359 w 11470640"/>
                      <a:gd name="connsiteY38" fmla="*/ 6309360 h 6309360"/>
                      <a:gd name="connsiteX39" fmla="*/ 3023437 w 11470640"/>
                      <a:gd name="connsiteY39" fmla="*/ 6309360 h 6309360"/>
                      <a:gd name="connsiteX40" fmla="*/ 2453941 w 11470640"/>
                      <a:gd name="connsiteY40" fmla="*/ 6309360 h 6309360"/>
                      <a:gd name="connsiteX41" fmla="*/ 1559021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279215 h 6309360"/>
                      <a:gd name="connsiteX45" fmla="*/ 0 w 11470640"/>
                      <a:gd name="connsiteY45" fmla="*/ 4514382 h 6309360"/>
                      <a:gd name="connsiteX46" fmla="*/ 0 w 11470640"/>
                      <a:gd name="connsiteY46" fmla="*/ 3749549 h 6309360"/>
                      <a:gd name="connsiteX47" fmla="*/ 0 w 11470640"/>
                      <a:gd name="connsiteY47" fmla="*/ 2984717 h 6309360"/>
                      <a:gd name="connsiteX48" fmla="*/ 0 w 11470640"/>
                      <a:gd name="connsiteY48" fmla="*/ 2276539 h 6309360"/>
                      <a:gd name="connsiteX49" fmla="*/ 0 w 11470640"/>
                      <a:gd name="connsiteY49" fmla="*/ 1511705 h 6309360"/>
                      <a:gd name="connsiteX50" fmla="*/ 0 w 11470640"/>
                      <a:gd name="connsiteY50" fmla="*/ 321966 h 630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70640" h="6309360" fill="none" extrusionOk="0">
                        <a:moveTo>
                          <a:pt x="0" y="321966"/>
                        </a:moveTo>
                        <a:cubicBezTo>
                          <a:pt x="-4441" y="108976"/>
                          <a:pt x="106392" y="-42047"/>
                          <a:pt x="311555" y="0"/>
                        </a:cubicBezTo>
                        <a:cubicBezTo>
                          <a:pt x="609353" y="-7700"/>
                          <a:pt x="657352" y="-31327"/>
                          <a:pt x="989525" y="0"/>
                        </a:cubicBezTo>
                        <a:cubicBezTo>
                          <a:pt x="1313216" y="26936"/>
                          <a:pt x="1212695" y="-5532"/>
                          <a:pt x="1342071" y="0"/>
                        </a:cubicBezTo>
                        <a:cubicBezTo>
                          <a:pt x="1456910" y="-1525"/>
                          <a:pt x="1656936" y="40965"/>
                          <a:pt x="1911565" y="0"/>
                        </a:cubicBezTo>
                        <a:cubicBezTo>
                          <a:pt x="2120611" y="41213"/>
                          <a:pt x="2591158" y="-1850"/>
                          <a:pt x="2806487" y="0"/>
                        </a:cubicBezTo>
                        <a:cubicBezTo>
                          <a:pt x="3027790" y="-37589"/>
                          <a:pt x="3006458" y="-3387"/>
                          <a:pt x="3159031" y="0"/>
                        </a:cubicBezTo>
                        <a:cubicBezTo>
                          <a:pt x="3312042" y="-294"/>
                          <a:pt x="3345758" y="-10649"/>
                          <a:pt x="3511576" y="0"/>
                        </a:cubicBezTo>
                        <a:cubicBezTo>
                          <a:pt x="3677951" y="-12556"/>
                          <a:pt x="3757711" y="-6150"/>
                          <a:pt x="3972596" y="0"/>
                        </a:cubicBezTo>
                        <a:cubicBezTo>
                          <a:pt x="4168787" y="7725"/>
                          <a:pt x="4432368" y="56273"/>
                          <a:pt x="4650567" y="0"/>
                        </a:cubicBezTo>
                        <a:cubicBezTo>
                          <a:pt x="4872831" y="-5847"/>
                          <a:pt x="4942335" y="12499"/>
                          <a:pt x="5220062" y="0"/>
                        </a:cubicBezTo>
                        <a:cubicBezTo>
                          <a:pt x="5483669" y="36418"/>
                          <a:pt x="5736143" y="320"/>
                          <a:pt x="5898032" y="0"/>
                        </a:cubicBezTo>
                        <a:cubicBezTo>
                          <a:pt x="6053080" y="-20953"/>
                          <a:pt x="6409693" y="4230"/>
                          <a:pt x="6684478" y="0"/>
                        </a:cubicBezTo>
                        <a:cubicBezTo>
                          <a:pt x="6920127" y="-26033"/>
                          <a:pt x="7075490" y="23363"/>
                          <a:pt x="7470924" y="0"/>
                        </a:cubicBezTo>
                        <a:cubicBezTo>
                          <a:pt x="7862028" y="-35460"/>
                          <a:pt x="7911140" y="14138"/>
                          <a:pt x="8040420" y="0"/>
                        </a:cubicBezTo>
                        <a:cubicBezTo>
                          <a:pt x="8185741" y="-31256"/>
                          <a:pt x="8620887" y="4186"/>
                          <a:pt x="8826866" y="0"/>
                        </a:cubicBezTo>
                        <a:cubicBezTo>
                          <a:pt x="9035057" y="-3395"/>
                          <a:pt x="9413387" y="-18371"/>
                          <a:pt x="9721786" y="0"/>
                        </a:cubicBezTo>
                        <a:cubicBezTo>
                          <a:pt x="10009063" y="-77300"/>
                          <a:pt x="10644694" y="99046"/>
                          <a:pt x="11159084" y="0"/>
                        </a:cubicBezTo>
                        <a:cubicBezTo>
                          <a:pt x="11312051" y="-446"/>
                          <a:pt x="11462561" y="118750"/>
                          <a:pt x="11470640" y="321966"/>
                        </a:cubicBezTo>
                        <a:cubicBezTo>
                          <a:pt x="11512576" y="629768"/>
                          <a:pt x="11462344" y="755459"/>
                          <a:pt x="11470640" y="973490"/>
                        </a:cubicBezTo>
                        <a:cubicBezTo>
                          <a:pt x="11466587" y="1191605"/>
                          <a:pt x="11478079" y="1275428"/>
                          <a:pt x="11470640" y="1568360"/>
                        </a:cubicBezTo>
                        <a:cubicBezTo>
                          <a:pt x="11468192" y="1836175"/>
                          <a:pt x="11471538" y="1871506"/>
                          <a:pt x="11470640" y="2106576"/>
                        </a:cubicBezTo>
                        <a:cubicBezTo>
                          <a:pt x="11474299" y="2327854"/>
                          <a:pt x="11511391" y="2641880"/>
                          <a:pt x="11470640" y="2928062"/>
                        </a:cubicBezTo>
                        <a:cubicBezTo>
                          <a:pt x="11477871" y="3250493"/>
                          <a:pt x="11482233" y="3436241"/>
                          <a:pt x="11470640" y="3749549"/>
                        </a:cubicBezTo>
                        <a:cubicBezTo>
                          <a:pt x="11443092" y="4125832"/>
                          <a:pt x="11426369" y="4301648"/>
                          <a:pt x="11470640" y="4571036"/>
                        </a:cubicBezTo>
                        <a:cubicBezTo>
                          <a:pt x="11500038" y="4832167"/>
                          <a:pt x="11443491" y="4981750"/>
                          <a:pt x="11470640" y="5165906"/>
                        </a:cubicBezTo>
                        <a:cubicBezTo>
                          <a:pt x="11483804" y="5295122"/>
                          <a:pt x="11495314" y="5800850"/>
                          <a:pt x="11470640" y="5987393"/>
                        </a:cubicBezTo>
                        <a:cubicBezTo>
                          <a:pt x="11489143" y="6165487"/>
                          <a:pt x="11339021" y="6286150"/>
                          <a:pt x="11159084" y="6309360"/>
                        </a:cubicBezTo>
                        <a:cubicBezTo>
                          <a:pt x="10906063" y="6272093"/>
                          <a:pt x="10718280" y="6334674"/>
                          <a:pt x="10481114" y="6309360"/>
                        </a:cubicBezTo>
                        <a:cubicBezTo>
                          <a:pt x="10255680" y="6292061"/>
                          <a:pt x="10265741" y="6309784"/>
                          <a:pt x="10128568" y="6309360"/>
                        </a:cubicBezTo>
                        <a:cubicBezTo>
                          <a:pt x="9988209" y="6315961"/>
                          <a:pt x="9767867" y="6327302"/>
                          <a:pt x="9559074" y="6309360"/>
                        </a:cubicBezTo>
                        <a:cubicBezTo>
                          <a:pt x="9348041" y="6340268"/>
                          <a:pt x="8942657" y="6240023"/>
                          <a:pt x="8772628" y="6309360"/>
                        </a:cubicBezTo>
                        <a:cubicBezTo>
                          <a:pt x="8561662" y="6312658"/>
                          <a:pt x="8440652" y="6298585"/>
                          <a:pt x="8094657" y="6309360"/>
                        </a:cubicBezTo>
                        <a:cubicBezTo>
                          <a:pt x="7726732" y="6303908"/>
                          <a:pt x="7588120" y="6308158"/>
                          <a:pt x="7308211" y="6309360"/>
                        </a:cubicBezTo>
                        <a:cubicBezTo>
                          <a:pt x="7021814" y="6314730"/>
                          <a:pt x="6760870" y="6372375"/>
                          <a:pt x="6521765" y="6309360"/>
                        </a:cubicBezTo>
                        <a:cubicBezTo>
                          <a:pt x="6218915" y="6274130"/>
                          <a:pt x="6067833" y="6286035"/>
                          <a:pt x="5626844" y="6309360"/>
                        </a:cubicBezTo>
                        <a:cubicBezTo>
                          <a:pt x="5194860" y="6298114"/>
                          <a:pt x="4964194" y="6311210"/>
                          <a:pt x="4731923" y="6309360"/>
                        </a:cubicBezTo>
                        <a:cubicBezTo>
                          <a:pt x="4521833" y="6333718"/>
                          <a:pt x="4441735" y="6287605"/>
                          <a:pt x="4162428" y="6309360"/>
                        </a:cubicBezTo>
                        <a:cubicBezTo>
                          <a:pt x="3955689" y="6344975"/>
                          <a:pt x="3521611" y="6267409"/>
                          <a:pt x="3267507" y="6309360"/>
                        </a:cubicBezTo>
                        <a:cubicBezTo>
                          <a:pt x="3005870" y="6329353"/>
                          <a:pt x="2884109" y="6314173"/>
                          <a:pt x="2698011" y="6309360"/>
                        </a:cubicBezTo>
                        <a:cubicBezTo>
                          <a:pt x="2540164" y="6294823"/>
                          <a:pt x="2246423" y="6324378"/>
                          <a:pt x="1911565" y="6309360"/>
                        </a:cubicBezTo>
                        <a:cubicBezTo>
                          <a:pt x="1531622" y="6302251"/>
                          <a:pt x="1522120" y="6339566"/>
                          <a:pt x="1233595" y="6309360"/>
                        </a:cubicBezTo>
                        <a:cubicBezTo>
                          <a:pt x="946980" y="6290884"/>
                          <a:pt x="511985" y="6306921"/>
                          <a:pt x="311555" y="6309360"/>
                        </a:cubicBezTo>
                        <a:cubicBezTo>
                          <a:pt x="154446" y="6311836"/>
                          <a:pt x="-17487" y="6137174"/>
                          <a:pt x="0" y="5987393"/>
                        </a:cubicBezTo>
                        <a:cubicBezTo>
                          <a:pt x="-5001" y="5668754"/>
                          <a:pt x="-15067" y="5471476"/>
                          <a:pt x="0" y="5165906"/>
                        </a:cubicBezTo>
                        <a:cubicBezTo>
                          <a:pt x="3880" y="4855712"/>
                          <a:pt x="-8056" y="4817351"/>
                          <a:pt x="0" y="4627691"/>
                        </a:cubicBezTo>
                        <a:cubicBezTo>
                          <a:pt x="-28648" y="4423745"/>
                          <a:pt x="7200" y="4224317"/>
                          <a:pt x="0" y="3976167"/>
                        </a:cubicBezTo>
                        <a:cubicBezTo>
                          <a:pt x="70" y="3680721"/>
                          <a:pt x="-17404" y="3542964"/>
                          <a:pt x="0" y="3324642"/>
                        </a:cubicBezTo>
                        <a:cubicBezTo>
                          <a:pt x="40190" y="3068506"/>
                          <a:pt x="3151" y="2940115"/>
                          <a:pt x="0" y="2729773"/>
                        </a:cubicBezTo>
                        <a:cubicBezTo>
                          <a:pt x="46664" y="2493546"/>
                          <a:pt x="36845" y="2319269"/>
                          <a:pt x="0" y="1964940"/>
                        </a:cubicBezTo>
                        <a:cubicBezTo>
                          <a:pt x="-42126" y="1670378"/>
                          <a:pt x="-19" y="1510488"/>
                          <a:pt x="0" y="1200107"/>
                        </a:cubicBezTo>
                        <a:cubicBezTo>
                          <a:pt x="-12599" y="864939"/>
                          <a:pt x="-60403" y="577642"/>
                          <a:pt x="0" y="321966"/>
                        </a:cubicBezTo>
                        <a:close/>
                      </a:path>
                      <a:path w="11470640" h="6309360" stroke="0" extrusionOk="0">
                        <a:moveTo>
                          <a:pt x="0" y="321966"/>
                        </a:moveTo>
                        <a:cubicBezTo>
                          <a:pt x="-9885" y="147556"/>
                          <a:pt x="186210" y="-3945"/>
                          <a:pt x="311555" y="0"/>
                        </a:cubicBezTo>
                        <a:cubicBezTo>
                          <a:pt x="517203" y="7056"/>
                          <a:pt x="679780" y="13210"/>
                          <a:pt x="772575" y="0"/>
                        </a:cubicBezTo>
                        <a:cubicBezTo>
                          <a:pt x="877487" y="15338"/>
                          <a:pt x="1063167" y="-14379"/>
                          <a:pt x="1342071" y="0"/>
                        </a:cubicBezTo>
                        <a:cubicBezTo>
                          <a:pt x="1548601" y="7547"/>
                          <a:pt x="1848416" y="19170"/>
                          <a:pt x="2236991" y="0"/>
                        </a:cubicBezTo>
                        <a:cubicBezTo>
                          <a:pt x="2681201" y="1729"/>
                          <a:pt x="2704746" y="25540"/>
                          <a:pt x="3023437" y="0"/>
                        </a:cubicBezTo>
                        <a:cubicBezTo>
                          <a:pt x="3380820" y="-45760"/>
                          <a:pt x="3697672" y="8933"/>
                          <a:pt x="3918359" y="0"/>
                        </a:cubicBezTo>
                        <a:cubicBezTo>
                          <a:pt x="4186912" y="26005"/>
                          <a:pt x="4165243" y="3389"/>
                          <a:pt x="4379379" y="0"/>
                        </a:cubicBezTo>
                        <a:cubicBezTo>
                          <a:pt x="4580365" y="8360"/>
                          <a:pt x="4853415" y="27214"/>
                          <a:pt x="4948874" y="0"/>
                        </a:cubicBezTo>
                        <a:cubicBezTo>
                          <a:pt x="5102048" y="-15365"/>
                          <a:pt x="5472832" y="-7191"/>
                          <a:pt x="5735320" y="0"/>
                        </a:cubicBezTo>
                        <a:cubicBezTo>
                          <a:pt x="5999258" y="20749"/>
                          <a:pt x="5966459" y="19966"/>
                          <a:pt x="6087864" y="0"/>
                        </a:cubicBezTo>
                        <a:cubicBezTo>
                          <a:pt x="6201740" y="-16872"/>
                          <a:pt x="6400027" y="8012"/>
                          <a:pt x="6548884" y="0"/>
                        </a:cubicBezTo>
                        <a:cubicBezTo>
                          <a:pt x="6791570" y="14610"/>
                          <a:pt x="7202964" y="13706"/>
                          <a:pt x="7443806" y="0"/>
                        </a:cubicBezTo>
                        <a:cubicBezTo>
                          <a:pt x="7684606" y="-8374"/>
                          <a:pt x="7650910" y="-18326"/>
                          <a:pt x="7796350" y="0"/>
                        </a:cubicBezTo>
                        <a:cubicBezTo>
                          <a:pt x="7967011" y="34095"/>
                          <a:pt x="8249041" y="-101"/>
                          <a:pt x="8474320" y="0"/>
                        </a:cubicBezTo>
                        <a:cubicBezTo>
                          <a:pt x="8697906" y="11930"/>
                          <a:pt x="8820652" y="-12938"/>
                          <a:pt x="8935340" y="0"/>
                        </a:cubicBezTo>
                        <a:cubicBezTo>
                          <a:pt x="9075425" y="10998"/>
                          <a:pt x="9538994" y="5069"/>
                          <a:pt x="9721786" y="0"/>
                        </a:cubicBezTo>
                        <a:cubicBezTo>
                          <a:pt x="9959781" y="151471"/>
                          <a:pt x="10561117" y="-163217"/>
                          <a:pt x="11159084" y="0"/>
                        </a:cubicBezTo>
                        <a:cubicBezTo>
                          <a:pt x="11349226" y="12189"/>
                          <a:pt x="11443109" y="160903"/>
                          <a:pt x="11470640" y="321966"/>
                        </a:cubicBezTo>
                        <a:cubicBezTo>
                          <a:pt x="11500340" y="632384"/>
                          <a:pt x="11494238" y="860143"/>
                          <a:pt x="11470640" y="1086798"/>
                        </a:cubicBezTo>
                        <a:cubicBezTo>
                          <a:pt x="11427795" y="1289283"/>
                          <a:pt x="11496005" y="1506425"/>
                          <a:pt x="11470640" y="1738323"/>
                        </a:cubicBezTo>
                        <a:cubicBezTo>
                          <a:pt x="11455162" y="1997875"/>
                          <a:pt x="11487975" y="2230326"/>
                          <a:pt x="11470640" y="2333192"/>
                        </a:cubicBezTo>
                        <a:cubicBezTo>
                          <a:pt x="11453200" y="2464364"/>
                          <a:pt x="11456614" y="2765230"/>
                          <a:pt x="11470640" y="2928062"/>
                        </a:cubicBezTo>
                        <a:cubicBezTo>
                          <a:pt x="11488332" y="3028849"/>
                          <a:pt x="11470303" y="3350722"/>
                          <a:pt x="11470640" y="3522933"/>
                        </a:cubicBezTo>
                        <a:cubicBezTo>
                          <a:pt x="11481362" y="3715008"/>
                          <a:pt x="11426388" y="3938683"/>
                          <a:pt x="11470640" y="4174457"/>
                        </a:cubicBezTo>
                        <a:cubicBezTo>
                          <a:pt x="11498997" y="4409622"/>
                          <a:pt x="11498422" y="4641012"/>
                          <a:pt x="11470640" y="4825980"/>
                        </a:cubicBezTo>
                        <a:cubicBezTo>
                          <a:pt x="11447550" y="5048465"/>
                          <a:pt x="11450579" y="5739775"/>
                          <a:pt x="11470640" y="5987393"/>
                        </a:cubicBezTo>
                        <a:cubicBezTo>
                          <a:pt x="11450175" y="6191571"/>
                          <a:pt x="11378649" y="6304781"/>
                          <a:pt x="11159084" y="6309360"/>
                        </a:cubicBezTo>
                        <a:cubicBezTo>
                          <a:pt x="10845100" y="6238164"/>
                          <a:pt x="10523834" y="6380747"/>
                          <a:pt x="10264163" y="6309360"/>
                        </a:cubicBezTo>
                        <a:cubicBezTo>
                          <a:pt x="9957964" y="6286082"/>
                          <a:pt x="9750191" y="6315750"/>
                          <a:pt x="9477718" y="6309360"/>
                        </a:cubicBezTo>
                        <a:cubicBezTo>
                          <a:pt x="9203409" y="6224048"/>
                          <a:pt x="8853984" y="6281409"/>
                          <a:pt x="8582796" y="6309360"/>
                        </a:cubicBezTo>
                        <a:cubicBezTo>
                          <a:pt x="8324973" y="6337766"/>
                          <a:pt x="8316301" y="6321873"/>
                          <a:pt x="8230252" y="6309360"/>
                        </a:cubicBezTo>
                        <a:cubicBezTo>
                          <a:pt x="8149595" y="6304667"/>
                          <a:pt x="7893963" y="6287769"/>
                          <a:pt x="7443806" y="6309360"/>
                        </a:cubicBezTo>
                        <a:cubicBezTo>
                          <a:pt x="7059198" y="6303076"/>
                          <a:pt x="6899898" y="6289164"/>
                          <a:pt x="6657360" y="6309360"/>
                        </a:cubicBezTo>
                        <a:cubicBezTo>
                          <a:pt x="6372619" y="6317098"/>
                          <a:pt x="6029198" y="6258111"/>
                          <a:pt x="5870914" y="6309360"/>
                        </a:cubicBezTo>
                        <a:cubicBezTo>
                          <a:pt x="5745277" y="6338249"/>
                          <a:pt x="5553517" y="6290245"/>
                          <a:pt x="5301418" y="6309360"/>
                        </a:cubicBezTo>
                        <a:cubicBezTo>
                          <a:pt x="5029745" y="6311325"/>
                          <a:pt x="4763254" y="6282996"/>
                          <a:pt x="4623448" y="6309360"/>
                        </a:cubicBezTo>
                        <a:cubicBezTo>
                          <a:pt x="4496182" y="6338332"/>
                          <a:pt x="4375894" y="6310433"/>
                          <a:pt x="4270903" y="6309360"/>
                        </a:cubicBezTo>
                        <a:cubicBezTo>
                          <a:pt x="4176377" y="6313010"/>
                          <a:pt x="4016648" y="6308942"/>
                          <a:pt x="3918359" y="6309360"/>
                        </a:cubicBezTo>
                        <a:cubicBezTo>
                          <a:pt x="3818660" y="6298872"/>
                          <a:pt x="3449390" y="6296384"/>
                          <a:pt x="3023437" y="6309360"/>
                        </a:cubicBezTo>
                        <a:cubicBezTo>
                          <a:pt x="2601134" y="6301675"/>
                          <a:pt x="2671256" y="6312092"/>
                          <a:pt x="2453941" y="6309360"/>
                        </a:cubicBezTo>
                        <a:cubicBezTo>
                          <a:pt x="2229984" y="6300987"/>
                          <a:pt x="1987254" y="6358866"/>
                          <a:pt x="1559021" y="6309360"/>
                        </a:cubicBezTo>
                        <a:cubicBezTo>
                          <a:pt x="1081581" y="6246287"/>
                          <a:pt x="727857" y="6361363"/>
                          <a:pt x="311555" y="6309360"/>
                        </a:cubicBezTo>
                        <a:cubicBezTo>
                          <a:pt x="161560" y="6344415"/>
                          <a:pt x="2242" y="6180462"/>
                          <a:pt x="0" y="5987393"/>
                        </a:cubicBezTo>
                        <a:cubicBezTo>
                          <a:pt x="23151" y="5809262"/>
                          <a:pt x="-46422" y="5590173"/>
                          <a:pt x="0" y="5279215"/>
                        </a:cubicBezTo>
                        <a:cubicBezTo>
                          <a:pt x="21851" y="4966796"/>
                          <a:pt x="40196" y="4846503"/>
                          <a:pt x="0" y="4514382"/>
                        </a:cubicBezTo>
                        <a:cubicBezTo>
                          <a:pt x="-60059" y="4204087"/>
                          <a:pt x="24281" y="4070563"/>
                          <a:pt x="0" y="3749549"/>
                        </a:cubicBezTo>
                        <a:cubicBezTo>
                          <a:pt x="-32958" y="3448857"/>
                          <a:pt x="19890" y="3137212"/>
                          <a:pt x="0" y="2984717"/>
                        </a:cubicBezTo>
                        <a:cubicBezTo>
                          <a:pt x="-28067" y="2829855"/>
                          <a:pt x="19883" y="2612350"/>
                          <a:pt x="0" y="2276539"/>
                        </a:cubicBezTo>
                        <a:cubicBezTo>
                          <a:pt x="-17673" y="1913401"/>
                          <a:pt x="-1744" y="1777120"/>
                          <a:pt x="0" y="1511705"/>
                        </a:cubicBezTo>
                        <a:cubicBezTo>
                          <a:pt x="93938" y="1224064"/>
                          <a:pt x="-97901" y="613011"/>
                          <a:pt x="0" y="321966"/>
                        </a:cubicBezTo>
                        <a:close/>
                      </a:path>
                      <a:path w="11470640" h="6309360" fill="none" stroke="0" extrusionOk="0">
                        <a:moveTo>
                          <a:pt x="0" y="321966"/>
                        </a:moveTo>
                        <a:cubicBezTo>
                          <a:pt x="-16551" y="149579"/>
                          <a:pt x="171073" y="-28518"/>
                          <a:pt x="311555" y="0"/>
                        </a:cubicBezTo>
                        <a:cubicBezTo>
                          <a:pt x="615442" y="-5426"/>
                          <a:pt x="675638" y="-29470"/>
                          <a:pt x="989525" y="0"/>
                        </a:cubicBezTo>
                        <a:cubicBezTo>
                          <a:pt x="1301249" y="14408"/>
                          <a:pt x="1218561" y="-4935"/>
                          <a:pt x="1342071" y="0"/>
                        </a:cubicBezTo>
                        <a:cubicBezTo>
                          <a:pt x="1456371" y="21882"/>
                          <a:pt x="1647039" y="12373"/>
                          <a:pt x="1911565" y="0"/>
                        </a:cubicBezTo>
                        <a:cubicBezTo>
                          <a:pt x="2153331" y="6429"/>
                          <a:pt x="2628839" y="53325"/>
                          <a:pt x="2806487" y="0"/>
                        </a:cubicBezTo>
                        <a:cubicBezTo>
                          <a:pt x="3024435" y="-40468"/>
                          <a:pt x="3011759" y="-16815"/>
                          <a:pt x="3159031" y="0"/>
                        </a:cubicBezTo>
                        <a:cubicBezTo>
                          <a:pt x="3309350" y="8552"/>
                          <a:pt x="3353617" y="-12478"/>
                          <a:pt x="3511576" y="0"/>
                        </a:cubicBezTo>
                        <a:cubicBezTo>
                          <a:pt x="3673130" y="-765"/>
                          <a:pt x="3765838" y="-14342"/>
                          <a:pt x="3972596" y="0"/>
                        </a:cubicBezTo>
                        <a:cubicBezTo>
                          <a:pt x="4159884" y="40902"/>
                          <a:pt x="4425765" y="6022"/>
                          <a:pt x="4650567" y="0"/>
                        </a:cubicBezTo>
                        <a:cubicBezTo>
                          <a:pt x="4870493" y="-24718"/>
                          <a:pt x="4946725" y="14829"/>
                          <a:pt x="5220062" y="0"/>
                        </a:cubicBezTo>
                        <a:cubicBezTo>
                          <a:pt x="5491185" y="2634"/>
                          <a:pt x="5750965" y="-6123"/>
                          <a:pt x="5898032" y="0"/>
                        </a:cubicBezTo>
                        <a:cubicBezTo>
                          <a:pt x="6054282" y="-35853"/>
                          <a:pt x="6458993" y="16779"/>
                          <a:pt x="6684478" y="0"/>
                        </a:cubicBezTo>
                        <a:cubicBezTo>
                          <a:pt x="6941435" y="14260"/>
                          <a:pt x="7063551" y="35685"/>
                          <a:pt x="7470924" y="0"/>
                        </a:cubicBezTo>
                        <a:cubicBezTo>
                          <a:pt x="7862442" y="-31278"/>
                          <a:pt x="7908335" y="31253"/>
                          <a:pt x="8040420" y="0"/>
                        </a:cubicBezTo>
                        <a:cubicBezTo>
                          <a:pt x="8176630" y="3501"/>
                          <a:pt x="8641585" y="-9301"/>
                          <a:pt x="8826866" y="0"/>
                        </a:cubicBezTo>
                        <a:cubicBezTo>
                          <a:pt x="8991531" y="-25511"/>
                          <a:pt x="9420072" y="-32809"/>
                          <a:pt x="9721786" y="0"/>
                        </a:cubicBezTo>
                        <a:cubicBezTo>
                          <a:pt x="9972659" y="50940"/>
                          <a:pt x="10568648" y="-40966"/>
                          <a:pt x="11159084" y="0"/>
                        </a:cubicBezTo>
                        <a:cubicBezTo>
                          <a:pt x="11320810" y="-16669"/>
                          <a:pt x="11473600" y="152466"/>
                          <a:pt x="11470640" y="321966"/>
                        </a:cubicBezTo>
                        <a:cubicBezTo>
                          <a:pt x="11497336" y="621751"/>
                          <a:pt x="11465201" y="766005"/>
                          <a:pt x="11470640" y="973490"/>
                        </a:cubicBezTo>
                        <a:cubicBezTo>
                          <a:pt x="11487874" y="1186108"/>
                          <a:pt x="11484967" y="1290977"/>
                          <a:pt x="11470640" y="1568360"/>
                        </a:cubicBezTo>
                        <a:cubicBezTo>
                          <a:pt x="11477411" y="1831907"/>
                          <a:pt x="11467352" y="1867758"/>
                          <a:pt x="11470640" y="2106576"/>
                        </a:cubicBezTo>
                        <a:cubicBezTo>
                          <a:pt x="11417483" y="2353875"/>
                          <a:pt x="11487329" y="2661583"/>
                          <a:pt x="11470640" y="2928062"/>
                        </a:cubicBezTo>
                        <a:cubicBezTo>
                          <a:pt x="11449755" y="3220648"/>
                          <a:pt x="11544115" y="3414233"/>
                          <a:pt x="11470640" y="3749549"/>
                        </a:cubicBezTo>
                        <a:cubicBezTo>
                          <a:pt x="11413590" y="4085206"/>
                          <a:pt x="11476731" y="4292571"/>
                          <a:pt x="11470640" y="4571036"/>
                        </a:cubicBezTo>
                        <a:cubicBezTo>
                          <a:pt x="11540225" y="4866711"/>
                          <a:pt x="11458728" y="4994441"/>
                          <a:pt x="11470640" y="5165906"/>
                        </a:cubicBezTo>
                        <a:cubicBezTo>
                          <a:pt x="11521833" y="5326171"/>
                          <a:pt x="11484035" y="5796592"/>
                          <a:pt x="11470640" y="5987393"/>
                        </a:cubicBezTo>
                        <a:cubicBezTo>
                          <a:pt x="11480419" y="6178186"/>
                          <a:pt x="11307230" y="6288253"/>
                          <a:pt x="11159084" y="6309360"/>
                        </a:cubicBezTo>
                        <a:cubicBezTo>
                          <a:pt x="10852929" y="6291037"/>
                          <a:pt x="10700236" y="6327257"/>
                          <a:pt x="10481114" y="6309360"/>
                        </a:cubicBezTo>
                        <a:cubicBezTo>
                          <a:pt x="10256330" y="6289706"/>
                          <a:pt x="10270614" y="6310226"/>
                          <a:pt x="10128568" y="6309360"/>
                        </a:cubicBezTo>
                        <a:cubicBezTo>
                          <a:pt x="9996925" y="6291372"/>
                          <a:pt x="9787133" y="6344456"/>
                          <a:pt x="9559074" y="6309360"/>
                        </a:cubicBezTo>
                        <a:cubicBezTo>
                          <a:pt x="9322568" y="6257157"/>
                          <a:pt x="8963408" y="6271045"/>
                          <a:pt x="8772628" y="6309360"/>
                        </a:cubicBezTo>
                        <a:cubicBezTo>
                          <a:pt x="8609071" y="6358332"/>
                          <a:pt x="8440309" y="6325700"/>
                          <a:pt x="8094657" y="6309360"/>
                        </a:cubicBezTo>
                        <a:cubicBezTo>
                          <a:pt x="7757086" y="6334643"/>
                          <a:pt x="7573160" y="6322590"/>
                          <a:pt x="7308211" y="6309360"/>
                        </a:cubicBezTo>
                        <a:cubicBezTo>
                          <a:pt x="7006306" y="6293542"/>
                          <a:pt x="6784205" y="6334803"/>
                          <a:pt x="6521765" y="6309360"/>
                        </a:cubicBezTo>
                        <a:cubicBezTo>
                          <a:pt x="6279900" y="6292392"/>
                          <a:pt x="6071111" y="6352835"/>
                          <a:pt x="5626844" y="6309360"/>
                        </a:cubicBezTo>
                        <a:cubicBezTo>
                          <a:pt x="5176847" y="6311131"/>
                          <a:pt x="4984256" y="6280646"/>
                          <a:pt x="4731923" y="6309360"/>
                        </a:cubicBezTo>
                        <a:cubicBezTo>
                          <a:pt x="4523812" y="6351263"/>
                          <a:pt x="4419752" y="6297906"/>
                          <a:pt x="4162428" y="6309360"/>
                        </a:cubicBezTo>
                        <a:cubicBezTo>
                          <a:pt x="3870870" y="6382369"/>
                          <a:pt x="3553687" y="6336153"/>
                          <a:pt x="3267507" y="6309360"/>
                        </a:cubicBezTo>
                        <a:cubicBezTo>
                          <a:pt x="2987608" y="6318594"/>
                          <a:pt x="2906722" y="6323945"/>
                          <a:pt x="2698011" y="6309360"/>
                        </a:cubicBezTo>
                        <a:cubicBezTo>
                          <a:pt x="2522905" y="6323829"/>
                          <a:pt x="2317481" y="6287132"/>
                          <a:pt x="1911565" y="6309360"/>
                        </a:cubicBezTo>
                        <a:cubicBezTo>
                          <a:pt x="1528150" y="6301818"/>
                          <a:pt x="1515445" y="6333297"/>
                          <a:pt x="1233595" y="6309360"/>
                        </a:cubicBezTo>
                        <a:cubicBezTo>
                          <a:pt x="947165" y="6253480"/>
                          <a:pt x="480378" y="6334886"/>
                          <a:pt x="311555" y="6309360"/>
                        </a:cubicBezTo>
                        <a:cubicBezTo>
                          <a:pt x="142483" y="6323630"/>
                          <a:pt x="4998" y="6121973"/>
                          <a:pt x="0" y="5987393"/>
                        </a:cubicBezTo>
                        <a:cubicBezTo>
                          <a:pt x="-14474" y="5694383"/>
                          <a:pt x="-17304" y="5458028"/>
                          <a:pt x="0" y="5165906"/>
                        </a:cubicBezTo>
                        <a:cubicBezTo>
                          <a:pt x="-3258" y="4843393"/>
                          <a:pt x="-7410" y="4813159"/>
                          <a:pt x="0" y="4627691"/>
                        </a:cubicBezTo>
                        <a:cubicBezTo>
                          <a:pt x="23624" y="4424823"/>
                          <a:pt x="-8832" y="4235224"/>
                          <a:pt x="0" y="3976167"/>
                        </a:cubicBezTo>
                        <a:cubicBezTo>
                          <a:pt x="28092" y="3739097"/>
                          <a:pt x="-17955" y="3544035"/>
                          <a:pt x="0" y="3324642"/>
                        </a:cubicBezTo>
                        <a:cubicBezTo>
                          <a:pt x="23970" y="3114079"/>
                          <a:pt x="22092" y="2934597"/>
                          <a:pt x="0" y="2729773"/>
                        </a:cubicBezTo>
                        <a:cubicBezTo>
                          <a:pt x="18864" y="2509257"/>
                          <a:pt x="-17416" y="2272228"/>
                          <a:pt x="0" y="1964940"/>
                        </a:cubicBezTo>
                        <a:cubicBezTo>
                          <a:pt x="3913" y="1688138"/>
                          <a:pt x="-8867" y="1484357"/>
                          <a:pt x="0" y="1200107"/>
                        </a:cubicBezTo>
                        <a:cubicBezTo>
                          <a:pt x="6408" y="918961"/>
                          <a:pt x="-58566" y="581643"/>
                          <a:pt x="0" y="3219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6C0225-C3FE-D37E-DBF9-40DAAFA2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41" y="1432152"/>
            <a:ext cx="10529888" cy="309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FA7377-1FEB-DC7F-8704-B5C3D57D6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CA14B3C-87C3-2122-95F1-9B89E7B57F4B}"/>
              </a:ext>
            </a:extLst>
          </p:cNvPr>
          <p:cNvGrpSpPr/>
          <p:nvPr/>
        </p:nvGrpSpPr>
        <p:grpSpPr>
          <a:xfrm>
            <a:off x="5125666" y="135771"/>
            <a:ext cx="6930768" cy="5868000"/>
            <a:chOff x="4227089" y="495000"/>
            <a:chExt cx="6930768" cy="5868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84775D6-7834-05FD-48EF-4856B0B07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54" t="15789" r="5161" b="9210"/>
            <a:stretch/>
          </p:blipFill>
          <p:spPr>
            <a:xfrm>
              <a:off x="4227089" y="495000"/>
              <a:ext cx="6930768" cy="58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68BE0-D9F0-DB91-B015-21D685AE745B}"/>
                </a:ext>
              </a:extLst>
            </p:cNvPr>
            <p:cNvSpPr txBox="1"/>
            <p:nvPr/>
          </p:nvSpPr>
          <p:spPr>
            <a:xfrm>
              <a:off x="8579379" y="4967866"/>
              <a:ext cx="1651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algn="ctr"/>
              <a:r>
                <a:rPr lang="en-US" sz="3200" b="1">
                  <a:ln w="3175">
                    <a:noFill/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52400">
                      <a:schemeClr val="bg1"/>
                    </a:glow>
                    <a:innerShdw>
                      <a:prstClr val="black"/>
                    </a:innerShdw>
                  </a:effectLst>
                  <a:latin typeface="LNTH-Dinomiko" panose="02000500000000000000" pitchFamily="2" charset="0"/>
                </a:rPr>
                <a:t>TẬP VIẾT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54929" y="1368216"/>
            <a:ext cx="2203648" cy="4608000"/>
            <a:chOff x="2418461" y="1530511"/>
            <a:chExt cx="2203648" cy="460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D8016B-AC90-B90D-D578-DBB307409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8461" y="1530511"/>
              <a:ext cx="2203648" cy="460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047" y="3925873"/>
              <a:ext cx="535248" cy="53524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8396756-F867-7C17-7E69-EDCEA2D2D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918" y="1514756"/>
            <a:ext cx="4102964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95</Words>
  <Application>Microsoft Macintosh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LNTH-Dinomiko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Phương Anh Bùi</cp:lastModifiedBy>
  <cp:revision>54</cp:revision>
  <dcterms:created xsi:type="dcterms:W3CDTF">2022-07-21T07:34:23Z</dcterms:created>
  <dcterms:modified xsi:type="dcterms:W3CDTF">2024-11-23T14:35:39Z</dcterms:modified>
</cp:coreProperties>
</file>