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32" r:id="rId2"/>
    <p:sldId id="257" r:id="rId3"/>
    <p:sldId id="357" r:id="rId4"/>
    <p:sldId id="351" r:id="rId5"/>
    <p:sldId id="359" r:id="rId6"/>
    <p:sldId id="34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915AA-8530-4DF8-8A91-F0686F7245F4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6610B-1637-49C3-BAF7-6F1927766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27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41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EEC785-8258-4085-BCB6-9C307FB2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203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2D7F94D-10FB-7A9C-6597-925C0634597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5791" y="-75074"/>
            <a:ext cx="1605700" cy="160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1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93D4C3-2C27-514A-89E8-2045D2BF5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79E84D-7265-6149-B5CE-5A8662D4F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1447967"/>
            <a:ext cx="57277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7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790" y="2574908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429CD9-F92A-F0B9-E4DA-032A00B41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47559">
            <a:off x="4064870" y="463902"/>
            <a:ext cx="3379562" cy="14272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D89C95-CB5F-6161-CEBB-2ADDF130F8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13533">
            <a:off x="1663388" y="1925222"/>
            <a:ext cx="8746783" cy="27621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3F28BF-E02A-00A6-0405-9E70DC817F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25162">
            <a:off x="4834016" y="3921700"/>
            <a:ext cx="2584928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4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4C5052-8E36-3E87-3383-A720327AA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100" y="1592011"/>
            <a:ext cx="6236749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5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33376"/>
            <a:ext cx="11350906" cy="6238874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BA45EC-E955-E01C-3430-99A862215EC4}"/>
              </a:ext>
            </a:extLst>
          </p:cNvPr>
          <p:cNvGrpSpPr/>
          <p:nvPr/>
        </p:nvGrpSpPr>
        <p:grpSpPr>
          <a:xfrm>
            <a:off x="642809" y="61163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7C5ABA4-B948-D11C-34E6-D532A1FF31C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93047B-8900-0BBA-196D-D2E93F8E1429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981BBC9-E9BC-5FC6-CDD7-5F8F7C344573}"/>
              </a:ext>
            </a:extLst>
          </p:cNvPr>
          <p:cNvSpPr txBox="1"/>
          <p:nvPr/>
        </p:nvSpPr>
        <p:spPr>
          <a:xfrm>
            <a:off x="1264904" y="674820"/>
            <a:ext cx="5878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 Đặt tính rồi tính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2AC32B-58C9-8988-6D15-703038D60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33" y="1666240"/>
            <a:ext cx="11255227" cy="8304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D4A119-74BF-A08A-3471-F007AE4F7CE9}"/>
              </a:ext>
            </a:extLst>
          </p:cNvPr>
          <p:cNvSpPr txBox="1"/>
          <p:nvPr/>
        </p:nvSpPr>
        <p:spPr>
          <a:xfrm>
            <a:off x="782320" y="272288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76,8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1,9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EB3FF6-1405-BD92-7057-5BD2F70FF6DF}"/>
              </a:ext>
            </a:extLst>
          </p:cNvPr>
          <p:cNvSpPr txBox="1"/>
          <p:nvPr/>
        </p:nvSpPr>
        <p:spPr>
          <a:xfrm>
            <a:off x="538480" y="297688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C61FBE-43F8-E194-8383-8396E4128D07}"/>
              </a:ext>
            </a:extLst>
          </p:cNvPr>
          <p:cNvCxnSpPr>
            <a:cxnSpLocks/>
          </p:cNvCxnSpPr>
          <p:nvPr/>
        </p:nvCxnSpPr>
        <p:spPr>
          <a:xfrm>
            <a:off x="782320" y="4246880"/>
            <a:ext cx="1422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49AF7AB-FC30-7F12-6DD2-048D9A8382E9}"/>
              </a:ext>
            </a:extLst>
          </p:cNvPr>
          <p:cNvSpPr txBox="1"/>
          <p:nvPr/>
        </p:nvSpPr>
        <p:spPr>
          <a:xfrm>
            <a:off x="3332480" y="273304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9,63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5,275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C9C10-3EBD-68F6-8B2C-8E1690011CF2}"/>
              </a:ext>
            </a:extLst>
          </p:cNvPr>
          <p:cNvSpPr txBox="1"/>
          <p:nvPr/>
        </p:nvSpPr>
        <p:spPr>
          <a:xfrm>
            <a:off x="2966720" y="300736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1EE55B-9B34-7CB2-A0F7-3CD7CF5CA3DC}"/>
              </a:ext>
            </a:extLst>
          </p:cNvPr>
          <p:cNvCxnSpPr>
            <a:cxnSpLocks/>
          </p:cNvCxnSpPr>
          <p:nvPr/>
        </p:nvCxnSpPr>
        <p:spPr>
          <a:xfrm>
            <a:off x="3332480" y="4257040"/>
            <a:ext cx="17983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7E0C996-9809-2886-E89B-6D9FC9A27ED9}"/>
              </a:ext>
            </a:extLst>
          </p:cNvPr>
          <p:cNvSpPr txBox="1"/>
          <p:nvPr/>
        </p:nvSpPr>
        <p:spPr>
          <a:xfrm>
            <a:off x="6827520" y="2753360"/>
            <a:ext cx="2103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19,3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11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ACD6B1-A68F-3F4E-9BFF-9756CFA25357}"/>
              </a:ext>
            </a:extLst>
          </p:cNvPr>
          <p:cNvSpPr txBox="1"/>
          <p:nvPr/>
        </p:nvSpPr>
        <p:spPr>
          <a:xfrm>
            <a:off x="6776720" y="320040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D0A832D-CCE5-0FCC-BEC1-36B0AF6DE591}"/>
              </a:ext>
            </a:extLst>
          </p:cNvPr>
          <p:cNvCxnSpPr>
            <a:cxnSpLocks/>
          </p:cNvCxnSpPr>
          <p:nvPr/>
        </p:nvCxnSpPr>
        <p:spPr>
          <a:xfrm>
            <a:off x="7112000" y="4206240"/>
            <a:ext cx="172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E2A2690-BC09-0E59-8A39-8C7B235A30D0}"/>
              </a:ext>
            </a:extLst>
          </p:cNvPr>
          <p:cNvSpPr txBox="1"/>
          <p:nvPr/>
        </p:nvSpPr>
        <p:spPr>
          <a:xfrm>
            <a:off x="9845040" y="269240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1,2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C2A380-03DF-4119-6933-8F46804B4865}"/>
              </a:ext>
            </a:extLst>
          </p:cNvPr>
          <p:cNvSpPr txBox="1"/>
          <p:nvPr/>
        </p:nvSpPr>
        <p:spPr>
          <a:xfrm>
            <a:off x="9296400" y="296672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3AE90C4-CD03-03AD-DF55-907A1484C719}"/>
              </a:ext>
            </a:extLst>
          </p:cNvPr>
          <p:cNvCxnSpPr>
            <a:cxnSpLocks/>
          </p:cNvCxnSpPr>
          <p:nvPr/>
        </p:nvCxnSpPr>
        <p:spPr>
          <a:xfrm>
            <a:off x="9479280" y="4216400"/>
            <a:ext cx="17678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4F8A26C-43A7-66D5-B79D-AAA16FD5A233}"/>
              </a:ext>
            </a:extLst>
          </p:cNvPr>
          <p:cNvSpPr txBox="1"/>
          <p:nvPr/>
        </p:nvSpPr>
        <p:spPr>
          <a:xfrm>
            <a:off x="843280" y="422656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74,9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C4B91F-AEBE-DDF3-069F-3A51FFE47A36}"/>
              </a:ext>
            </a:extLst>
          </p:cNvPr>
          <p:cNvSpPr txBox="1"/>
          <p:nvPr/>
        </p:nvSpPr>
        <p:spPr>
          <a:xfrm>
            <a:off x="3302000" y="418592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4,355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EA87D87-E20B-58F1-C158-205EB8C03464}"/>
              </a:ext>
            </a:extLst>
          </p:cNvPr>
          <p:cNvSpPr txBox="1"/>
          <p:nvPr/>
        </p:nvSpPr>
        <p:spPr>
          <a:xfrm>
            <a:off x="7487920" y="4185920"/>
            <a:ext cx="1452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DE83AF-4CA7-4820-E844-9C6B713D6219}"/>
              </a:ext>
            </a:extLst>
          </p:cNvPr>
          <p:cNvSpPr txBox="1"/>
          <p:nvPr/>
        </p:nvSpPr>
        <p:spPr>
          <a:xfrm>
            <a:off x="9763760" y="4165600"/>
            <a:ext cx="1686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25,8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3494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2" grpId="0"/>
      <p:bldP spid="13" grpId="0"/>
      <p:bldP spid="15" grpId="0"/>
      <p:bldP spid="18" grpId="0"/>
      <p:bldP spid="24" grpId="0"/>
      <p:bldP spid="25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33376"/>
            <a:ext cx="11350906" cy="6238874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BA45EC-E955-E01C-3430-99A862215EC4}"/>
              </a:ext>
            </a:extLst>
          </p:cNvPr>
          <p:cNvGrpSpPr/>
          <p:nvPr/>
        </p:nvGrpSpPr>
        <p:grpSpPr>
          <a:xfrm>
            <a:off x="642809" y="61163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7C5ABA4-B948-D11C-34E6-D532A1FF31C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93047B-8900-0BBA-196D-D2E93F8E1429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981BBC9-E9BC-5FC6-CDD7-5F8F7C344573}"/>
              </a:ext>
            </a:extLst>
          </p:cNvPr>
          <p:cNvSpPr txBox="1"/>
          <p:nvPr/>
        </p:nvSpPr>
        <p:spPr>
          <a:xfrm>
            <a:off x="1264904" y="674820"/>
            <a:ext cx="5878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Số?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29BD7E-C1D4-8246-4463-323B4C549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" y="1918258"/>
            <a:ext cx="10927397" cy="242641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3746C70-0554-7F6A-10AF-57031F3952B2}"/>
              </a:ext>
            </a:extLst>
          </p:cNvPr>
          <p:cNvSpPr/>
          <p:nvPr/>
        </p:nvSpPr>
        <p:spPr>
          <a:xfrm>
            <a:off x="3525520" y="2103120"/>
            <a:ext cx="833120" cy="82296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FABA9D-D936-B65D-80D9-7C2E9154AE69}"/>
              </a:ext>
            </a:extLst>
          </p:cNvPr>
          <p:cNvSpPr/>
          <p:nvPr/>
        </p:nvSpPr>
        <p:spPr>
          <a:xfrm>
            <a:off x="5811520" y="2092960"/>
            <a:ext cx="1046480" cy="82296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7,19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1BAA94-342F-5A3C-7ADB-BD98EEE7685A}"/>
              </a:ext>
            </a:extLst>
          </p:cNvPr>
          <p:cNvSpPr/>
          <p:nvPr/>
        </p:nvSpPr>
        <p:spPr>
          <a:xfrm>
            <a:off x="3556000" y="3383280"/>
            <a:ext cx="904240" cy="82296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11,9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6146E9-AC8E-2DE5-5536-3D133D9CB76A}"/>
              </a:ext>
            </a:extLst>
          </p:cNvPr>
          <p:cNvSpPr/>
          <p:nvPr/>
        </p:nvSpPr>
        <p:spPr>
          <a:xfrm>
            <a:off x="5842000" y="3383280"/>
            <a:ext cx="904240" cy="82296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11,7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1AFE18-8321-2DF7-4DED-923E86CA1D66}"/>
              </a:ext>
            </a:extLst>
          </p:cNvPr>
          <p:cNvSpPr/>
          <p:nvPr/>
        </p:nvSpPr>
        <p:spPr>
          <a:xfrm>
            <a:off x="10556240" y="2123440"/>
            <a:ext cx="1046480" cy="82296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7,19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FB7F9B-BC6C-5382-5B63-892A1B120517}"/>
              </a:ext>
            </a:extLst>
          </p:cNvPr>
          <p:cNvSpPr/>
          <p:nvPr/>
        </p:nvSpPr>
        <p:spPr>
          <a:xfrm>
            <a:off x="10546080" y="3383280"/>
            <a:ext cx="904240" cy="82296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11,7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9045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7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967" y="2540114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19BF68-DEE1-E24C-B7F6-CA6545C7E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200" y="2671102"/>
            <a:ext cx="79756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35</Words>
  <Application>Microsoft Macintosh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Phương Anh Bùi</cp:lastModifiedBy>
  <cp:revision>22</cp:revision>
  <dcterms:created xsi:type="dcterms:W3CDTF">2024-04-29T11:41:40Z</dcterms:created>
  <dcterms:modified xsi:type="dcterms:W3CDTF">2024-11-23T14:31:15Z</dcterms:modified>
</cp:coreProperties>
</file>