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9" r:id="rId2"/>
    <p:sldMasterId id="2147483738" r:id="rId3"/>
  </p:sldMasterIdLst>
  <p:notesMasterIdLst>
    <p:notesMasterId r:id="rId9"/>
  </p:notesMasterIdLst>
  <p:handoutMasterIdLst>
    <p:handoutMasterId r:id="rId10"/>
  </p:handoutMasterIdLst>
  <p:sldIdLst>
    <p:sldId id="3836" r:id="rId4"/>
    <p:sldId id="3828" r:id="rId5"/>
    <p:sldId id="3811" r:id="rId6"/>
    <p:sldId id="2007577123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E0E5B-8B8D-4399-87BE-4477F7B95EC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06902-BBE0-49B0-98CB-DF0DEF8B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3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7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1414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184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8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18381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801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99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221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840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217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09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964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0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53150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0947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730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46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464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6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38185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33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01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36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36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A93E5D3-3EB8-4DA3-50D1-8F246955BF0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215" y="0"/>
            <a:ext cx="1684643" cy="1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13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B07586F-4F3E-2DAA-A705-B5E50011C6D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43" y="189910"/>
            <a:ext cx="1422073" cy="1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04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3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918061-827D-E162-5237-5C126DBD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75705-E353-EAB8-B496-677F1BFBD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73" y="693212"/>
            <a:ext cx="8248603" cy="478577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9FB6036-CB9E-7041-A7E0-5D9AFB0FB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320" y="0"/>
            <a:ext cx="1527512" cy="15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DDB9F8-9397-82B7-DE78-2BB44F3D1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41" y="2016358"/>
            <a:ext cx="6584251" cy="1993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0DBAA0-AD64-2CFB-0B8B-BB7E8FE53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879" y="3450285"/>
            <a:ext cx="333480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D29697-0A54-8A32-B61B-2F5DD093F54F}"/>
              </a:ext>
            </a:extLst>
          </p:cNvPr>
          <p:cNvGrpSpPr/>
          <p:nvPr/>
        </p:nvGrpSpPr>
        <p:grpSpPr>
          <a:xfrm>
            <a:off x="579121" y="455127"/>
            <a:ext cx="5079999" cy="617957"/>
            <a:chOff x="2588712" y="676417"/>
            <a:chExt cx="6787994" cy="617957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id="{5BD0DCBA-87A0-E57C-1EFF-1045C1DA1181}"/>
                </a:ext>
              </a:extLst>
            </p:cNvPr>
            <p:cNvSpPr/>
            <p:nvPr/>
          </p:nvSpPr>
          <p:spPr>
            <a:xfrm>
              <a:off x="3574506" y="761999"/>
              <a:ext cx="5802200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0" dirty="0" err="1">
                  <a:solidFill>
                    <a:srgbClr val="002060"/>
                  </a:solidFill>
                  <a:effectLst/>
                </a:rPr>
                <a:t>Đặt</a:t>
              </a:r>
              <a:r>
                <a:rPr lang="en-US" sz="4000" b="0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2060"/>
                  </a:solidFill>
                  <a:effectLst/>
                </a:rPr>
                <a:t>tính</a:t>
              </a:r>
              <a:r>
                <a:rPr lang="en-US" sz="4000" b="0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2060"/>
                  </a:solidFill>
                  <a:effectLst/>
                </a:rPr>
                <a:t>rồi</a:t>
              </a:r>
              <a:r>
                <a:rPr lang="en-US" sz="4000" b="0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2060"/>
                  </a:solidFill>
                  <a:effectLst/>
                </a:rPr>
                <a:t>tính</a:t>
              </a:r>
              <a:r>
                <a:rPr lang="en-US" sz="4000" b="0" i="0" dirty="0">
                  <a:solidFill>
                    <a:srgbClr val="002060"/>
                  </a:solidFill>
                  <a:effectLst/>
                </a:rPr>
                <a:t>: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D30893-298A-1F13-6C90-7FAA18480BCE}"/>
                </a:ext>
              </a:extLst>
            </p:cNvPr>
            <p:cNvSpPr/>
            <p:nvPr/>
          </p:nvSpPr>
          <p:spPr>
            <a:xfrm>
              <a:off x="2588712" y="676417"/>
              <a:ext cx="985796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A8E437-D57F-F454-6836-336F7C139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33501"/>
              </p:ext>
            </p:extLst>
          </p:nvPr>
        </p:nvGraphicFramePr>
        <p:xfrm>
          <a:off x="487680" y="1441577"/>
          <a:ext cx="11115040" cy="762000"/>
        </p:xfrm>
        <a:graphic>
          <a:graphicData uri="http://schemas.openxmlformats.org/drawingml/2006/table">
            <a:tbl>
              <a:tblPr/>
              <a:tblGrid>
                <a:gridCol w="2778760">
                  <a:extLst>
                    <a:ext uri="{9D8B030D-6E8A-4147-A177-3AD203B41FA5}">
                      <a16:colId xmlns:a16="http://schemas.microsoft.com/office/drawing/2014/main" val="3738722138"/>
                    </a:ext>
                  </a:extLst>
                </a:gridCol>
                <a:gridCol w="2778760">
                  <a:extLst>
                    <a:ext uri="{9D8B030D-6E8A-4147-A177-3AD203B41FA5}">
                      <a16:colId xmlns:a16="http://schemas.microsoft.com/office/drawing/2014/main" val="2857700960"/>
                    </a:ext>
                  </a:extLst>
                </a:gridCol>
                <a:gridCol w="2778760">
                  <a:extLst>
                    <a:ext uri="{9D8B030D-6E8A-4147-A177-3AD203B41FA5}">
                      <a16:colId xmlns:a16="http://schemas.microsoft.com/office/drawing/2014/main" val="2769809090"/>
                    </a:ext>
                  </a:extLst>
                </a:gridCol>
                <a:gridCol w="2778760">
                  <a:extLst>
                    <a:ext uri="{9D8B030D-6E8A-4147-A177-3AD203B41FA5}">
                      <a16:colId xmlns:a16="http://schemas.microsoft.com/office/drawing/2014/main" val="92372570"/>
                    </a:ext>
                  </a:extLst>
                </a:gridCol>
              </a:tblGrid>
              <a:tr h="163703">
                <a:tc>
                  <a:txBody>
                    <a:bodyPr/>
                    <a:lstStyle/>
                    <a:p>
                      <a:pPr algn="just"/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</a:rPr>
                        <a:t>6,52 :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</a:rPr>
                        <a:t>  72 : 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</a:rPr>
                        <a:t> 2,52 : 2,1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</a:rPr>
                        <a:t>     42 : 1,4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72545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8145CF2-9798-D10C-BB83-67FED576E581}"/>
              </a:ext>
            </a:extLst>
          </p:cNvPr>
          <p:cNvSpPr txBox="1"/>
          <p:nvPr/>
        </p:nvSpPr>
        <p:spPr>
          <a:xfrm>
            <a:off x="528320" y="2519680"/>
            <a:ext cx="239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6,52  2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B1D03C0-4F21-32B8-922E-F5D33F2AE638}"/>
              </a:ext>
            </a:extLst>
          </p:cNvPr>
          <p:cNvCxnSpPr/>
          <p:nvPr/>
        </p:nvCxnSpPr>
        <p:spPr>
          <a:xfrm>
            <a:off x="1635760" y="2600960"/>
            <a:ext cx="0" cy="1564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DA307E-C3C0-DCA3-EB3D-0BF2241A9E54}"/>
              </a:ext>
            </a:extLst>
          </p:cNvPr>
          <p:cNvCxnSpPr>
            <a:cxnSpLocks/>
          </p:cNvCxnSpPr>
          <p:nvPr/>
        </p:nvCxnSpPr>
        <p:spPr>
          <a:xfrm>
            <a:off x="1615440" y="3129280"/>
            <a:ext cx="9753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713967-5E41-6D4D-9176-E6692FB08819}"/>
              </a:ext>
            </a:extLst>
          </p:cNvPr>
          <p:cNvSpPr txBox="1"/>
          <p:nvPr/>
        </p:nvSpPr>
        <p:spPr>
          <a:xfrm>
            <a:off x="589280" y="3058160"/>
            <a:ext cx="239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0 5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C6E379-8A5B-67C4-B4FF-44B9AD8237A4}"/>
              </a:ext>
            </a:extLst>
          </p:cNvPr>
          <p:cNvSpPr txBox="1"/>
          <p:nvPr/>
        </p:nvSpPr>
        <p:spPr>
          <a:xfrm>
            <a:off x="934720" y="3576320"/>
            <a:ext cx="229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18535D-473B-85A0-9BA1-9E370C54BFF2}"/>
              </a:ext>
            </a:extLst>
          </p:cNvPr>
          <p:cNvSpPr txBox="1"/>
          <p:nvPr/>
        </p:nvSpPr>
        <p:spPr>
          <a:xfrm>
            <a:off x="1178560" y="4064000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23294B-D367-179C-C0F6-D61DE587AF9D}"/>
              </a:ext>
            </a:extLst>
          </p:cNvPr>
          <p:cNvSpPr txBox="1"/>
          <p:nvPr/>
        </p:nvSpPr>
        <p:spPr>
          <a:xfrm>
            <a:off x="1717040" y="3088640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3,26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4DFF5D-132E-1923-62DF-C6D9239E5610}"/>
              </a:ext>
            </a:extLst>
          </p:cNvPr>
          <p:cNvSpPr txBox="1"/>
          <p:nvPr/>
        </p:nvSpPr>
        <p:spPr>
          <a:xfrm>
            <a:off x="3535680" y="2438400"/>
            <a:ext cx="2275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72   5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C005D27-E7B3-91DA-40E7-DCFE7C2BA4E2}"/>
              </a:ext>
            </a:extLst>
          </p:cNvPr>
          <p:cNvCxnSpPr/>
          <p:nvPr/>
        </p:nvCxnSpPr>
        <p:spPr>
          <a:xfrm>
            <a:off x="4521200" y="2519680"/>
            <a:ext cx="0" cy="1564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C3D8A33-FA99-1769-1F48-F466C70C8968}"/>
              </a:ext>
            </a:extLst>
          </p:cNvPr>
          <p:cNvCxnSpPr>
            <a:cxnSpLocks/>
          </p:cNvCxnSpPr>
          <p:nvPr/>
        </p:nvCxnSpPr>
        <p:spPr>
          <a:xfrm>
            <a:off x="4500880" y="3048000"/>
            <a:ext cx="9753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5366624-2E2B-69BC-8BFA-711A29EAD2E9}"/>
              </a:ext>
            </a:extLst>
          </p:cNvPr>
          <p:cNvSpPr txBox="1"/>
          <p:nvPr/>
        </p:nvSpPr>
        <p:spPr>
          <a:xfrm>
            <a:off x="3474720" y="2976880"/>
            <a:ext cx="239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120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ECD14C-969C-33B4-50C7-ED3E7C3D61D6}"/>
              </a:ext>
            </a:extLst>
          </p:cNvPr>
          <p:cNvSpPr txBox="1"/>
          <p:nvPr/>
        </p:nvSpPr>
        <p:spPr>
          <a:xfrm>
            <a:off x="4074160" y="3495040"/>
            <a:ext cx="204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44E2D1-C7F4-182A-1333-1D2B86A89258}"/>
              </a:ext>
            </a:extLst>
          </p:cNvPr>
          <p:cNvSpPr txBox="1"/>
          <p:nvPr/>
        </p:nvSpPr>
        <p:spPr>
          <a:xfrm>
            <a:off x="4602480" y="3007360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48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F18C58-CC38-857C-A17F-3432AE671921}"/>
              </a:ext>
            </a:extLst>
          </p:cNvPr>
          <p:cNvSpPr txBox="1"/>
          <p:nvPr/>
        </p:nvSpPr>
        <p:spPr>
          <a:xfrm>
            <a:off x="6238240" y="2346960"/>
            <a:ext cx="250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2,52   2,1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0A81F58-8131-B5E3-A1BF-939F47083A2C}"/>
              </a:ext>
            </a:extLst>
          </p:cNvPr>
          <p:cNvCxnSpPr/>
          <p:nvPr/>
        </p:nvCxnSpPr>
        <p:spPr>
          <a:xfrm>
            <a:off x="7457440" y="2479040"/>
            <a:ext cx="0" cy="1564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52E3EE-DDA8-08D5-6F4C-61B0FA1A260A}"/>
              </a:ext>
            </a:extLst>
          </p:cNvPr>
          <p:cNvCxnSpPr>
            <a:cxnSpLocks/>
          </p:cNvCxnSpPr>
          <p:nvPr/>
        </p:nvCxnSpPr>
        <p:spPr>
          <a:xfrm>
            <a:off x="7437120" y="3007360"/>
            <a:ext cx="9753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A0DDEBC-37AF-CBED-27A3-3EEA54D3B459}"/>
              </a:ext>
            </a:extLst>
          </p:cNvPr>
          <p:cNvSpPr txBox="1"/>
          <p:nvPr/>
        </p:nvSpPr>
        <p:spPr>
          <a:xfrm>
            <a:off x="6593840" y="2936240"/>
            <a:ext cx="221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4 2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1317D8-82B9-FC69-3278-30B982FCDFAD}"/>
              </a:ext>
            </a:extLst>
          </p:cNvPr>
          <p:cNvSpPr txBox="1"/>
          <p:nvPr/>
        </p:nvSpPr>
        <p:spPr>
          <a:xfrm>
            <a:off x="6959600" y="3454400"/>
            <a:ext cx="2092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7C84BE-D0E1-0088-4EC7-F2644CEE8340}"/>
              </a:ext>
            </a:extLst>
          </p:cNvPr>
          <p:cNvSpPr txBox="1"/>
          <p:nvPr/>
        </p:nvSpPr>
        <p:spPr>
          <a:xfrm>
            <a:off x="7528560" y="3037840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1,2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F930B0-83DF-CD07-8C55-941BEE819B97}"/>
              </a:ext>
            </a:extLst>
          </p:cNvPr>
          <p:cNvSpPr txBox="1"/>
          <p:nvPr/>
        </p:nvSpPr>
        <p:spPr>
          <a:xfrm>
            <a:off x="9347200" y="2357120"/>
            <a:ext cx="250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420    1,4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DCF345-0072-2A7E-2427-7C1F3AC735AE}"/>
              </a:ext>
            </a:extLst>
          </p:cNvPr>
          <p:cNvCxnSpPr/>
          <p:nvPr/>
        </p:nvCxnSpPr>
        <p:spPr>
          <a:xfrm>
            <a:off x="10566400" y="2489200"/>
            <a:ext cx="0" cy="1564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9C6A2FF-6902-5981-9ADC-F79CC30A0FED}"/>
              </a:ext>
            </a:extLst>
          </p:cNvPr>
          <p:cNvCxnSpPr>
            <a:cxnSpLocks/>
          </p:cNvCxnSpPr>
          <p:nvPr/>
        </p:nvCxnSpPr>
        <p:spPr>
          <a:xfrm>
            <a:off x="10546080" y="3017520"/>
            <a:ext cx="9753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2F52F38-1A15-58C7-55B2-8B4D8E6B87E7}"/>
              </a:ext>
            </a:extLst>
          </p:cNvPr>
          <p:cNvSpPr txBox="1"/>
          <p:nvPr/>
        </p:nvSpPr>
        <p:spPr>
          <a:xfrm>
            <a:off x="9418320" y="2946400"/>
            <a:ext cx="249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6F3757-9D50-CA8C-E055-7DFD237EF229}"/>
              </a:ext>
            </a:extLst>
          </p:cNvPr>
          <p:cNvSpPr txBox="1"/>
          <p:nvPr/>
        </p:nvSpPr>
        <p:spPr>
          <a:xfrm>
            <a:off x="10637520" y="3048000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30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235E7D6-7CFF-F7A9-8CC4-125B4F15F9D8}"/>
              </a:ext>
            </a:extLst>
          </p:cNvPr>
          <p:cNvCxnSpPr/>
          <p:nvPr/>
        </p:nvCxnSpPr>
        <p:spPr>
          <a:xfrm>
            <a:off x="11094720" y="2865120"/>
            <a:ext cx="152400" cy="10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FE4F84C-12F7-6780-76C5-8CDFD6AF5E0E}"/>
              </a:ext>
            </a:extLst>
          </p:cNvPr>
          <p:cNvCxnSpPr/>
          <p:nvPr/>
        </p:nvCxnSpPr>
        <p:spPr>
          <a:xfrm>
            <a:off x="6593840" y="2885440"/>
            <a:ext cx="152400" cy="10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FA81046-7734-D005-0BDC-D69BE0E87E54}"/>
              </a:ext>
            </a:extLst>
          </p:cNvPr>
          <p:cNvCxnSpPr/>
          <p:nvPr/>
        </p:nvCxnSpPr>
        <p:spPr>
          <a:xfrm>
            <a:off x="7945120" y="2875280"/>
            <a:ext cx="152400" cy="10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5" grpId="0"/>
      <p:bldP spid="46" grpId="0"/>
      <p:bldP spid="48" grpId="0"/>
      <p:bldP spid="51" grpId="0"/>
      <p:bldP spid="55" grpId="0"/>
      <p:bldP spid="58" grpId="0"/>
      <p:bldP spid="59" grpId="0"/>
      <p:bldP spid="76" grpId="0"/>
      <p:bldP spid="77" grpId="0"/>
      <p:bldP spid="80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0524D5-21B8-CF98-CFFC-A3B5861C5852}"/>
              </a:ext>
            </a:extLst>
          </p:cNvPr>
          <p:cNvGrpSpPr/>
          <p:nvPr/>
        </p:nvGrpSpPr>
        <p:grpSpPr>
          <a:xfrm>
            <a:off x="782321" y="114787"/>
            <a:ext cx="10099967" cy="1003031"/>
            <a:chOff x="736399" y="192662"/>
            <a:chExt cx="10099967" cy="10030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E8947A-7859-839E-339B-3CF52947C985}"/>
                </a:ext>
              </a:extLst>
            </p:cNvPr>
            <p:cNvSpPr txBox="1"/>
            <p:nvPr/>
          </p:nvSpPr>
          <p:spPr>
            <a:xfrm>
              <a:off x="1495364" y="192662"/>
              <a:ext cx="9341002" cy="100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4400" dirty="0" err="1">
                  <a:solidFill>
                    <a:srgbClr val="002060"/>
                  </a:solidFill>
                </a:rPr>
                <a:t>Số</a:t>
              </a:r>
              <a:endParaRPr lang="en-US" sz="4400" dirty="0">
                <a:solidFill>
                  <a:srgbClr val="00206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CCF9D01-7A2E-0D8E-B8C8-E8A5B94CEDD4}"/>
                </a:ext>
              </a:extLst>
            </p:cNvPr>
            <p:cNvSpPr/>
            <p:nvPr/>
          </p:nvSpPr>
          <p:spPr>
            <a:xfrm>
              <a:off x="736399" y="453796"/>
              <a:ext cx="738646" cy="65170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CC49613-2906-65BD-9571-DB4372603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977656"/>
              </p:ext>
            </p:extLst>
          </p:nvPr>
        </p:nvGraphicFramePr>
        <p:xfrm>
          <a:off x="548640" y="1349587"/>
          <a:ext cx="11135360" cy="33544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242379153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val="3889472421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3756906394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786313524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3409130699"/>
                    </a:ext>
                  </a:extLst>
                </a:gridCol>
              </a:tblGrid>
              <a:tr h="111816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Số</a:t>
                      </a:r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4400" dirty="0" err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bị</a:t>
                      </a:r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chia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16,5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27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9,45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99107"/>
                  </a:ext>
                </a:extLst>
              </a:tr>
              <a:tr h="111816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Số</a:t>
                      </a:r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chia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3,5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483449"/>
                  </a:ext>
                </a:extLst>
              </a:tr>
              <a:tr h="111816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Thương</a:t>
                      </a:r>
                      <a:endParaRPr lang="en-US" sz="44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1,5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2,7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2,16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62088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3A5B89-4F41-5F99-89DE-6D7DDD2A2A19}"/>
              </a:ext>
            </a:extLst>
          </p:cNvPr>
          <p:cNvSpPr/>
          <p:nvPr/>
        </p:nvSpPr>
        <p:spPr>
          <a:xfrm>
            <a:off x="5760720" y="3698240"/>
            <a:ext cx="1432560" cy="74168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5,4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680416-A724-FD63-AC5C-08D974204942}"/>
              </a:ext>
            </a:extLst>
          </p:cNvPr>
          <p:cNvSpPr/>
          <p:nvPr/>
        </p:nvSpPr>
        <p:spPr>
          <a:xfrm>
            <a:off x="7995920" y="2570480"/>
            <a:ext cx="1432560" cy="74168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3,5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5B37FE-9B64-DF5A-C745-BE61A9347F5A}"/>
              </a:ext>
            </a:extLst>
          </p:cNvPr>
          <p:cNvSpPr/>
          <p:nvPr/>
        </p:nvSpPr>
        <p:spPr>
          <a:xfrm>
            <a:off x="10119360" y="1432560"/>
            <a:ext cx="1432560" cy="74168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7,56</a:t>
            </a:r>
          </a:p>
        </p:txBody>
      </p:sp>
    </p:spTree>
    <p:extLst>
      <p:ext uri="{BB962C8B-B14F-4D97-AF65-F5344CB8AC3E}">
        <p14:creationId xmlns:p14="http://schemas.microsoft.com/office/powerpoint/2010/main" val="2894649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6B3832-E6CD-A2FC-57B9-15647079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1" y="6166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70</Words>
  <Application>Microsoft Macintosh PowerPoint</Application>
  <PresentationFormat>Widescreen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Public Sans</vt:lpstr>
      <vt:lpstr>Satisfy</vt:lpstr>
      <vt:lpstr>Arial</vt:lpstr>
      <vt:lpstr>Calibri</vt:lpstr>
      <vt:lpstr>Castaway in a Desert Island by Slidesgo</vt:lpstr>
      <vt:lpstr>1_Castaway in a Desert Island by Slidesgo</vt:lpstr>
      <vt:lpstr>2_Castaway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Phương Anh Bùi</cp:lastModifiedBy>
  <cp:revision>44</cp:revision>
  <dcterms:created xsi:type="dcterms:W3CDTF">2021-07-24T01:07:49Z</dcterms:created>
  <dcterms:modified xsi:type="dcterms:W3CDTF">2024-11-23T14:32:48Z</dcterms:modified>
</cp:coreProperties>
</file>