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4" r:id="rId2"/>
    <p:sldId id="332" r:id="rId3"/>
    <p:sldId id="7311" r:id="rId4"/>
    <p:sldId id="7313" r:id="rId5"/>
    <p:sldId id="7315" r:id="rId6"/>
    <p:sldId id="7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338"/>
    <a:srgbClr val="36A42B"/>
    <a:srgbClr val="84C665"/>
    <a:srgbClr val="923722"/>
    <a:srgbClr val="E0C09C"/>
    <a:srgbClr val="AE7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5" autoAdjust="0"/>
    <p:restoredTop sz="94646"/>
  </p:normalViewPr>
  <p:slideViewPr>
    <p:cSldViewPr snapToGrid="0">
      <p:cViewPr varScale="1">
        <p:scale>
          <a:sx n="89" d="100"/>
          <a:sy n="89" d="100"/>
        </p:scale>
        <p:origin x="9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2C5FE-20BC-4836-A07A-F5E03E668C4B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4BA3-CA6A-44A6-B501-014A5212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13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7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63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0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207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41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66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3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DD855D9-C736-171D-1D48-2BAA108AE36B}"/>
              </a:ext>
            </a:extLst>
          </p:cNvPr>
          <p:cNvSpPr/>
          <p:nvPr userDrawn="1"/>
        </p:nvSpPr>
        <p:spPr>
          <a:xfrm>
            <a:off x="452438" y="488950"/>
            <a:ext cx="11287125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63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27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94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F41C1BB-39C8-FF48-3B2F-951086AA2A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88527" cy="16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33" y="438292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1" y="-104046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5D7977-9DB6-0250-0A28-6A33E2C84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9045" y="1464308"/>
            <a:ext cx="2895851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E9ABC-E65D-764E-3E40-B30D48CB62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908" y="2333353"/>
            <a:ext cx="698052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0" y="0"/>
            <a:ext cx="11807687" cy="5889171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BAFDDD-7EAB-D898-5174-D7AF575033D7}"/>
              </a:ext>
            </a:extLst>
          </p:cNvPr>
          <p:cNvSpPr txBox="1"/>
          <p:nvPr/>
        </p:nvSpPr>
        <p:spPr>
          <a:xfrm>
            <a:off x="2656114" y="1774371"/>
            <a:ext cx="7184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Đề bài: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Viết đoạn văn giới thiệu một nhân vật trong bộ phim hoạt hình em đã được xem.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19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4811487" y="172840"/>
            <a:ext cx="3178628" cy="719788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2.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Tìm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508BC8-3B3A-8907-63C1-E919B3E7D95C}"/>
              </a:ext>
            </a:extLst>
          </p:cNvPr>
          <p:cNvSpPr/>
          <p:nvPr/>
        </p:nvSpPr>
        <p:spPr>
          <a:xfrm>
            <a:off x="664028" y="1480457"/>
            <a:ext cx="2090057" cy="664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935A1-2AD9-943E-D2DD-098197EBDB44}"/>
              </a:ext>
            </a:extLst>
          </p:cNvPr>
          <p:cNvSpPr/>
          <p:nvPr/>
        </p:nvSpPr>
        <p:spPr>
          <a:xfrm>
            <a:off x="3145971" y="1251857"/>
            <a:ext cx="8109858" cy="1088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tên bộ phim hoạt hình và nhân vật để lại ấn tượng cho 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1D44-9249-CDE3-9E86-14906A9B3C55}"/>
              </a:ext>
            </a:extLst>
          </p:cNvPr>
          <p:cNvSpPr/>
          <p:nvPr/>
        </p:nvSpPr>
        <p:spPr>
          <a:xfrm>
            <a:off x="609600" y="3276600"/>
            <a:ext cx="2275114" cy="664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665A9-5DD5-07B9-24C1-0B7134F35855}"/>
              </a:ext>
            </a:extLst>
          </p:cNvPr>
          <p:cNvSpPr/>
          <p:nvPr/>
        </p:nvSpPr>
        <p:spPr>
          <a:xfrm>
            <a:off x="3222171" y="2634343"/>
            <a:ext cx="8109858" cy="195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khái quát nội dung phim.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 đặc điểm về ngoại hình, hoạt động, tính cách,... của nhân vật và nêu một vài chi tiết trong phim để minh hoạ.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F0F5-B9DF-8770-F4A8-B582B549E781}"/>
              </a:ext>
            </a:extLst>
          </p:cNvPr>
          <p:cNvSpPr/>
          <p:nvPr/>
        </p:nvSpPr>
        <p:spPr>
          <a:xfrm>
            <a:off x="751114" y="5323114"/>
            <a:ext cx="2090057" cy="664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A1C82-5663-7F40-BE03-ADAED52BF769}"/>
              </a:ext>
            </a:extLst>
          </p:cNvPr>
          <p:cNvSpPr/>
          <p:nvPr/>
        </p:nvSpPr>
        <p:spPr>
          <a:xfrm>
            <a:off x="3233057" y="5094514"/>
            <a:ext cx="8109858" cy="1088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suy nghĩ, đánh giá của em về nhân vật và về bộ phim.</a:t>
            </a:r>
          </a:p>
        </p:txBody>
      </p:sp>
    </p:spTree>
    <p:extLst>
      <p:ext uri="{BB962C8B-B14F-4D97-AF65-F5344CB8AC3E}">
        <p14:creationId xmlns:p14="http://schemas.microsoft.com/office/powerpoint/2010/main" val="245384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3069771" y="172840"/>
            <a:ext cx="6019800" cy="719788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3.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Góp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 ý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và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chỉnh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sửa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20C5B-A317-BA0C-59E9-87E1E9B7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1322614"/>
            <a:ext cx="9002486" cy="46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6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10AE18-2E4A-FABD-A98F-6A222FF0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6" y="1090176"/>
            <a:ext cx="89131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109</Words>
  <Application>Microsoft Macintosh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阿里巴巴普惠体</vt:lpstr>
      <vt:lpstr>Arial</vt:lpstr>
      <vt:lpstr>Calibri</vt:lpstr>
      <vt:lpstr>Cambria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MANGNONTEAM;MNT</cp:keywords>
  <cp:lastModifiedBy>Phương Anh Bùi</cp:lastModifiedBy>
  <cp:revision>30</cp:revision>
  <dcterms:created xsi:type="dcterms:W3CDTF">2023-06-19T12:53:35Z</dcterms:created>
  <dcterms:modified xsi:type="dcterms:W3CDTF">2024-11-23T14:37:06Z</dcterms:modified>
</cp:coreProperties>
</file>