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6"/>
  </p:notesMasterIdLst>
  <p:sldIdLst>
    <p:sldId id="352" r:id="rId2"/>
    <p:sldId id="379" r:id="rId3"/>
    <p:sldId id="381" r:id="rId4"/>
    <p:sldId id="382" r:id="rId5"/>
  </p:sldIdLst>
  <p:sldSz cx="6858000" cy="5143500"/>
  <p:notesSz cx="6858000" cy="9144000"/>
  <p:embeddedFontLst>
    <p:embeddedFont>
      <p:font typeface="Kalam" charset="0"/>
      <p:regular r:id="rId7"/>
      <p:bold r:id="rId8"/>
    </p:embeddedFont>
    <p:embeddedFont>
      <p:font typeface="Montserrat" pitchFamily="2" charset="0"/>
      <p:regular r:id="rId9"/>
      <p:bold r:id="rId10"/>
    </p:embeddedFont>
  </p:embeddedFontLst>
  <p:custDataLst>
    <p:tags r:id="rId1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46B"/>
    <a:srgbClr val="FC7D77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-1260" y="6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7250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8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924373D-8F7D-46B3-A6CB-4DAA815004B1}"/>
              </a:ext>
            </a:extLst>
          </p:cNvPr>
          <p:cNvSpPr txBox="1"/>
          <p:nvPr userDrawn="1"/>
        </p:nvSpPr>
        <p:spPr>
          <a:xfrm>
            <a:off x="5216236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2E6868-7516-4FBC-A385-FA6102C18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8" r="34389"/>
          <a:stretch/>
        </p:blipFill>
        <p:spPr>
          <a:xfrm>
            <a:off x="332973" y="293511"/>
            <a:ext cx="1394360" cy="139982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0BFDDF-7C2E-4B18-BE2A-A61E5AA27A40}"/>
              </a:ext>
            </a:extLst>
          </p:cNvPr>
          <p:cNvSpPr txBox="1"/>
          <p:nvPr/>
        </p:nvSpPr>
        <p:spPr>
          <a:xfrm>
            <a:off x="393145" y="1561966"/>
            <a:ext cx="5815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32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3200" dirty="0">
                <a:latin typeface="UTM Avo" panose="02040603050506020204" pitchFamily="18" charset="0"/>
              </a:rPr>
              <a:t>Tìm đọc bài thơ </a:t>
            </a:r>
            <a:r>
              <a:rPr lang="en-US" sz="3200" dirty="0" err="1">
                <a:latin typeface="UTM Avo" panose="02040603050506020204" pitchFamily="18" charset="0"/>
              </a:rPr>
              <a:t>về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tình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cảm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anh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chị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trong</a:t>
            </a:r>
            <a:r>
              <a:rPr lang="en-US" sz="3200">
                <a:latin typeface="UTM Avo" panose="02040603050506020204" pitchFamily="18" charset="0"/>
              </a:rPr>
              <a:t> </a:t>
            </a:r>
            <a:r>
              <a:rPr lang="en-US" sz="3200" smtClean="0">
                <a:latin typeface="UTM Avo" panose="02040603050506020204" pitchFamily="18" charset="0"/>
              </a:rPr>
              <a:t>nhà.</a:t>
            </a:r>
            <a:endParaRPr lang="vi-VN" sz="32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1451FD3-DEA5-446B-8F04-1BABD5B99B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9" t="3351"/>
          <a:stretch/>
        </p:blipFill>
        <p:spPr>
          <a:xfrm rot="390090">
            <a:off x="2113053" y="2826307"/>
            <a:ext cx="2921058" cy="1885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0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2E6868-7516-4FBC-A385-FA6102C18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8" r="34389"/>
          <a:stretch/>
        </p:blipFill>
        <p:spPr>
          <a:xfrm>
            <a:off x="332973" y="293511"/>
            <a:ext cx="1394360" cy="139982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1451FD3-DEA5-446B-8F04-1BABD5B99B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9" t="3351"/>
          <a:stretch/>
        </p:blipFill>
        <p:spPr>
          <a:xfrm rot="390090">
            <a:off x="2113052" y="2938619"/>
            <a:ext cx="2921058" cy="1885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A34E9B-6115-44CB-A025-649D22C4AA16}"/>
              </a:ext>
            </a:extLst>
          </p:cNvPr>
          <p:cNvSpPr txBox="1"/>
          <p:nvPr/>
        </p:nvSpPr>
        <p:spPr>
          <a:xfrm>
            <a:off x="508649" y="1702092"/>
            <a:ext cx="5815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3200" dirty="0">
                <a:latin typeface="UTM Avo" panose="02040603050506020204" pitchFamily="18" charset="0"/>
              </a:rPr>
              <a:t>Đọc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nghe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câu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thơ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thích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  <a:endParaRPr lang="vi-VN" sz="32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4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273" y="2184935"/>
            <a:ext cx="5497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>
                    <a:lumMod val="75000"/>
                  </a:schemeClr>
                </a:solidFill>
              </a:rPr>
              <a:t>VẬN DỤNG – TRẢI NGHIỆM</a:t>
            </a:r>
            <a:endParaRPr lang="en-US" sz="3200" b="1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868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6.Emmangveyeuthuong[2021060210150514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4019</TotalTime>
  <Words>38</Words>
  <Application>Microsoft Office PowerPoint</Application>
  <PresentationFormat>Custom</PresentationFormat>
  <Paragraphs>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UTM Cookies</vt:lpstr>
      <vt:lpstr>UTM Avo</vt:lpstr>
      <vt:lpstr>Kalam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AutoBVT</cp:lastModifiedBy>
  <cp:revision>106</cp:revision>
  <dcterms:modified xsi:type="dcterms:W3CDTF">2022-06-06T18:46:49Z</dcterms:modified>
</cp:coreProperties>
</file>