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2" r:id="rId5"/>
    <p:sldMasterId id="2147483724" r:id="rId6"/>
  </p:sldMasterIdLst>
  <p:notesMasterIdLst>
    <p:notesMasterId r:id="rId31"/>
  </p:notesMasterIdLst>
  <p:sldIdLst>
    <p:sldId id="331" r:id="rId7"/>
    <p:sldId id="257" r:id="rId8"/>
    <p:sldId id="258" r:id="rId9"/>
    <p:sldId id="259" r:id="rId10"/>
    <p:sldId id="260" r:id="rId11"/>
    <p:sldId id="261" r:id="rId12"/>
    <p:sldId id="264" r:id="rId13"/>
    <p:sldId id="265" r:id="rId14"/>
    <p:sldId id="266" r:id="rId15"/>
    <p:sldId id="267" r:id="rId16"/>
    <p:sldId id="268" r:id="rId17"/>
    <p:sldId id="271" r:id="rId18"/>
    <p:sldId id="299" r:id="rId19"/>
    <p:sldId id="270" r:id="rId20"/>
    <p:sldId id="301" r:id="rId21"/>
    <p:sldId id="302" r:id="rId22"/>
    <p:sldId id="304" r:id="rId23"/>
    <p:sldId id="303" r:id="rId24"/>
    <p:sldId id="305" r:id="rId25"/>
    <p:sldId id="330" r:id="rId26"/>
    <p:sldId id="307" r:id="rId27"/>
    <p:sldId id="325" r:id="rId28"/>
    <p:sldId id="276"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9" d="100"/>
          <a:sy n="79" d="100"/>
        </p:scale>
        <p:origin x="-38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51"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68455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125308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18372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7430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7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683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6/7/2022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2022/6/7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6/7/2022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8" y="0"/>
            <a:ext cx="12251897" cy="6858000"/>
          </a:xfrm>
          <a:prstGeom prst="rect">
            <a:avLst/>
          </a:prstGeom>
        </p:spPr>
      </p:pic>
    </p:spTree>
    <p:extLst>
      <p:ext uri="{BB962C8B-B14F-4D97-AF65-F5344CB8AC3E}">
        <p14:creationId xmlns:p14="http://schemas.microsoft.com/office/powerpoint/2010/main" val="608488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6028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30384"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75928"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tỷ</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25</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1803</Words>
  <Application>Microsoft Office PowerPoint</Application>
  <PresentationFormat>Custom</PresentationFormat>
  <Paragraphs>125</Paragraphs>
  <Slides>24</Slides>
  <Notes>13</Notes>
  <HiddenSlides>0</HiddenSlides>
  <MMClips>11</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1_Office Theme</vt:lpstr>
      <vt:lpstr>2_Office Theme</vt:lpstr>
      <vt:lpstr>2_Office 主题​​</vt:lpstr>
      <vt:lpstr>3_Office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AutoBVT</cp:lastModifiedBy>
  <cp:revision>21</cp:revision>
  <dcterms:created xsi:type="dcterms:W3CDTF">2021-05-27T03:43:25Z</dcterms:created>
  <dcterms:modified xsi:type="dcterms:W3CDTF">2022-06-06T18:31:45Z</dcterms:modified>
</cp:coreProperties>
</file>