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0"/>
  </p:notesMasterIdLst>
  <p:sldIdLst>
    <p:sldId id="554" r:id="rId5"/>
    <p:sldId id="522" r:id="rId6"/>
    <p:sldId id="555" r:id="rId7"/>
    <p:sldId id="566" r:id="rId8"/>
    <p:sldId id="47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94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94</cp:revision>
  <dcterms:created xsi:type="dcterms:W3CDTF">2021-06-24T12:42:07Z</dcterms:created>
  <dcterms:modified xsi:type="dcterms:W3CDTF">2022-06-06T15:00:10Z</dcterms:modified>
</cp:coreProperties>
</file>