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</p:sldMasterIdLst>
  <p:notesMasterIdLst>
    <p:notesMasterId r:id="rId21"/>
  </p:notesMasterIdLst>
  <p:sldIdLst>
    <p:sldId id="326" r:id="rId6"/>
    <p:sldId id="327" r:id="rId7"/>
    <p:sldId id="257" r:id="rId8"/>
    <p:sldId id="262" r:id="rId9"/>
    <p:sldId id="261" r:id="rId10"/>
    <p:sldId id="264" r:id="rId11"/>
    <p:sldId id="305" r:id="rId12"/>
    <p:sldId id="275" r:id="rId13"/>
    <p:sldId id="2007577093" r:id="rId14"/>
    <p:sldId id="307" r:id="rId15"/>
    <p:sldId id="308" r:id="rId16"/>
    <p:sldId id="320" r:id="rId17"/>
    <p:sldId id="322" r:id="rId18"/>
    <p:sldId id="2007577095" r:id="rId19"/>
    <p:sldId id="20075770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63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4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6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6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9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2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9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g"/><Relationship Id="rId18" Type="http://schemas.openxmlformats.org/officeDocument/2006/relationships/image" Target="../media/image13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4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B0B40E-3CC7-49A1-B243-A6BA0D121AF8}"/>
              </a:ext>
            </a:extLst>
          </p:cNvPr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6" y="1390650"/>
            <a:ext cx="7705725" cy="40767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FC4D57F6-02AE-4675-ABF8-AAFCECD90478}"/>
              </a:ext>
            </a:extLst>
          </p:cNvPr>
          <p:cNvSpPr/>
          <p:nvPr/>
        </p:nvSpPr>
        <p:spPr>
          <a:xfrm>
            <a:off x="9046030" y="1600201"/>
            <a:ext cx="3145970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ơi</a:t>
            </a:r>
            <a:r>
              <a:rPr lang="en-US" sz="2200" dirty="0"/>
              <a:t>, </a:t>
            </a:r>
            <a:r>
              <a:rPr lang="en-US" sz="2200" dirty="0" err="1"/>
              <a:t>tàu</a:t>
            </a:r>
            <a:r>
              <a:rPr lang="en-US" sz="2200" dirty="0"/>
              <a:t>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, </a:t>
            </a:r>
            <a:r>
              <a:rPr lang="en-US" sz="2200" dirty="0" err="1"/>
              <a:t>chui</a:t>
            </a:r>
            <a:r>
              <a:rPr lang="en-US" sz="2200" dirty="0"/>
              <a:t> qua </a:t>
            </a:r>
            <a:r>
              <a:rPr lang="en-US" sz="2200" dirty="0" err="1"/>
              <a:t>rào</a:t>
            </a:r>
            <a:r>
              <a:rPr lang="en-US" sz="2200" dirty="0"/>
              <a:t> </a:t>
            </a:r>
            <a:r>
              <a:rPr lang="en-US" sz="2200" dirty="0" err="1"/>
              <a:t>chắn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nguy</a:t>
            </a:r>
            <a:r>
              <a:rPr lang="en-US" sz="2200" dirty="0"/>
              <a:t> </a:t>
            </a:r>
            <a:r>
              <a:rPr lang="en-US" sz="2200" dirty="0" err="1"/>
              <a:t>hiểm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nên</a:t>
            </a:r>
            <a:r>
              <a:rPr lang="en-US" sz="2200" dirty="0"/>
              <a:t> </a:t>
            </a:r>
            <a:r>
              <a:rPr lang="en-US" sz="2200" dirty="0" err="1"/>
              <a:t>tránh</a:t>
            </a:r>
            <a:r>
              <a:rPr lang="en-US" sz="2200" dirty="0"/>
              <a:t> </a:t>
            </a:r>
            <a:r>
              <a:rPr lang="en-US" sz="2200" dirty="0" err="1"/>
              <a:t>xa</a:t>
            </a:r>
            <a:r>
              <a:rPr lang="en-US" sz="2200" dirty="0"/>
              <a:t> ra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18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7CE14F-0E07-4AEE-B1F3-65685254F030}"/>
              </a:ext>
            </a:extLst>
          </p:cNvPr>
          <p:cNvSpPr/>
          <p:nvPr/>
        </p:nvSpPr>
        <p:spPr>
          <a:xfrm>
            <a:off x="1605516" y="457201"/>
            <a:ext cx="8388114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7" y="2066667"/>
            <a:ext cx="5879805" cy="43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2" y="458529"/>
            <a:ext cx="93916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dừng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48092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8467" y="1485900"/>
            <a:ext cx="3804577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9868" y="1367013"/>
            <a:ext cx="3092466" cy="9951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8499" y="1367013"/>
            <a:ext cx="2965373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BAA11EDB-8337-4282-A2AD-4972D61C9D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67" y="4500389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27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27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4199" y="1964586"/>
            <a:ext cx="248796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2292" y="2039314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47AB15-C5EE-4C5F-96C7-027DF5FC19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4593" y="3835701"/>
            <a:ext cx="2003681" cy="1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27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3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63770B-5F13-4016-969E-9B3B75BEB5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3692" y="4538949"/>
            <a:ext cx="222540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  <p:pic>
        <p:nvPicPr>
          <p:cNvPr id="6" name="Picture 5" descr="logohtch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90" y="-91440"/>
            <a:ext cx="19716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lái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xe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A06DFE-8EE4-46AB-9D0D-66C2BB03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40" y="1410633"/>
            <a:ext cx="7848600" cy="52959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E6162542-0A2A-4655-B8DC-38034EE7A00B}"/>
              </a:ext>
            </a:extLst>
          </p:cNvPr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ạ!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E3CDB35-487F-4B42-A034-8811D349FEF1}"/>
              </a:ext>
            </a:extLst>
          </p:cNvPr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7191E537-A67F-4079-956D-7D599779B6D4}"/>
              </a:ext>
            </a:extLst>
          </p:cNvPr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Hai </a:t>
            </a:r>
            <a:r>
              <a:rPr lang="en-US" dirty="0" err="1"/>
              <a:t>bố</a:t>
            </a:r>
            <a:r>
              <a:rPr lang="en-US" dirty="0"/>
              <a:t> con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taxi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547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306</Words>
  <Application>Microsoft Office PowerPoint</Application>
  <PresentationFormat>Widescreen</PresentationFormat>
  <Paragraphs>39</Paragraphs>
  <Slides>15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Microsoft YaHei</vt:lpstr>
      <vt:lpstr>黑体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等线</vt:lpstr>
      <vt:lpstr>1_Office Theme</vt:lpstr>
      <vt:lpstr>2_Office Theme</vt:lpstr>
      <vt:lpstr>Office 主题​​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HongHa</cp:lastModifiedBy>
  <cp:revision>10</cp:revision>
  <dcterms:created xsi:type="dcterms:W3CDTF">2021-06-05T04:03:17Z</dcterms:created>
  <dcterms:modified xsi:type="dcterms:W3CDTF">2021-11-25T03:28:36Z</dcterms:modified>
</cp:coreProperties>
</file>