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9" r:id="rId4"/>
    <p:sldId id="267" r:id="rId5"/>
    <p:sldId id="268" r:id="rId6"/>
    <p:sldId id="281" r:id="rId7"/>
    <p:sldId id="282" r:id="rId8"/>
    <p:sldId id="286"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p:scale>
          <a:sx n="66" d="100"/>
          <a:sy n="66" d="100"/>
        </p:scale>
        <p:origin x="-66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960"/>
            <a:ext cx="12192000" cy="6802120"/>
          </a:xfrm>
          <a:prstGeom prst="rect">
            <a:avLst/>
          </a:prstGeom>
        </p:spPr>
      </p:pic>
      <p:sp>
        <p:nvSpPr>
          <p:cNvPr id="3" name="TextBox 2"/>
          <p:cNvSpPr txBox="1"/>
          <p:nvPr/>
        </p:nvSpPr>
        <p:spPr>
          <a:xfrm>
            <a:off x="3530600" y="990600"/>
            <a:ext cx="4929683" cy="707886"/>
          </a:xfrm>
          <a:prstGeom prst="rect">
            <a:avLst/>
          </a:prstGeom>
          <a:noFill/>
        </p:spPr>
        <p:txBody>
          <a:bodyPr wrap="none" rtlCol="0">
            <a:spAutoFit/>
          </a:bodyPr>
          <a:lstStyle/>
          <a:p>
            <a:r>
              <a:rPr lang="en-US" sz="2000" b="1" smtClean="0">
                <a:latin typeface="Times New Roman" pitchFamily="18" charset="0"/>
                <a:cs typeface="Times New Roman" pitchFamily="18" charset="0"/>
              </a:rPr>
              <a:t>ỦY BAN NHÂN DÂN QUẬN LONG BIÊN</a:t>
            </a:r>
          </a:p>
          <a:p>
            <a:pPr algn="ctr"/>
            <a:r>
              <a:rPr lang="en-US" sz="2000" b="1" smtClean="0">
                <a:latin typeface="Times New Roman" pitchFamily="18" charset="0"/>
                <a:cs typeface="Times New Roman" pitchFamily="18" charset="0"/>
              </a:rPr>
              <a:t>TRƯỜNG TIỂU HỌC NGỌC THỤY</a:t>
            </a:r>
            <a:endParaRPr lang="en-US" sz="2000" b="1">
              <a:latin typeface="Times New Roman" pitchFamily="18" charset="0"/>
              <a:cs typeface="Times New Roman" pitchFamily="18" charset="0"/>
            </a:endParaRPr>
          </a:p>
        </p:txBody>
      </p:sp>
      <p:sp>
        <p:nvSpPr>
          <p:cNvPr id="4" name="TextBox 3"/>
          <p:cNvSpPr txBox="1"/>
          <p:nvPr/>
        </p:nvSpPr>
        <p:spPr>
          <a:xfrm>
            <a:off x="2276259" y="2532390"/>
            <a:ext cx="7712496" cy="156966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smtClean="0">
                <a:ln w="11430"/>
                <a:solidFill>
                  <a:srgbClr val="00B0F0"/>
                </a:solidFill>
                <a:effectLst>
                  <a:outerShdw blurRad="50800" dist="39000" dir="5460000" algn="tl">
                    <a:srgbClr val="000000">
                      <a:alpha val="38000"/>
                    </a:srgbClr>
                  </a:outerShdw>
                </a:effectLst>
              </a:rPr>
              <a:t>CHÀO MỪNG CÁC EM </a:t>
            </a:r>
          </a:p>
          <a:p>
            <a:pPr algn="ctr"/>
            <a:r>
              <a:rPr lang="en-US" sz="4800" b="1" smtClean="0">
                <a:ln w="11430"/>
                <a:solidFill>
                  <a:srgbClr val="00B0F0"/>
                </a:solidFill>
                <a:effectLst>
                  <a:outerShdw blurRad="50800" dist="39000" dir="5460000" algn="tl">
                    <a:srgbClr val="000000">
                      <a:alpha val="38000"/>
                    </a:srgbClr>
                  </a:outerShdw>
                </a:effectLst>
              </a:rPr>
              <a:t>ĐẾN VỚI TIẾT HỌC TOÁN</a:t>
            </a:r>
            <a:endParaRPr lang="en-US" sz="4800" b="1">
              <a:ln w="11430"/>
              <a:solidFill>
                <a:srgbClr val="00B0F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0297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xmlns=""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xmlns=""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xmlns=""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xmlns=""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xmlns=""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xmlns=""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xmlns=""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xmlns=""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xmlns=""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xmlns=""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xmlns=""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xmlns=""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xmlns=""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xmlns=""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xmlns=""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xmlns=""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xmlns=""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xmlns=""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xmlns=""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xmlns=""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xmlns=""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xmlns=""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xmlns=""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xmlns=""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xmlns=""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xmlns=""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xmlns=""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xmlns=""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xmlns=""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xmlns=""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xmlns=""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xmlns=""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xmlns=""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xmlns=""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xmlns=""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xmlns=""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xmlns=""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xmlns=""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xmlns=""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xmlns=""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xmlns=""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xmlns=""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xmlns=""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xmlns=""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xmlns=""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xmlns=""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xmlns=""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xmlns=""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xmlns=""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xmlns=""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xmlns=""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xmlns=""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xmlns=""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xmlns=""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xmlns=""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xmlns=""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xmlns=""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xmlns=""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xmlns=""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xmlns=""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xmlns=""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xmlns=""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xmlns=""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xmlns=""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xmlns=""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xmlns=""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xmlns=""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xmlns=""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xmlns=""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xmlns=""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xmlns=""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xmlns=""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xmlns=""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xmlns=""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xmlns=""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xmlns=""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xmlns=""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xmlns=""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xmlns=""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xmlns=""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xmlns=""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xmlns=""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8023" y="1427672"/>
            <a:ext cx="4295954" cy="400265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smtClean="0">
                <a:solidFill>
                  <a:srgbClr val="FF0000"/>
                </a:solidFill>
              </a:rPr>
              <a:t>VẬN DỤNG TRẢI NGHIỆM</a:t>
            </a:r>
            <a:endParaRPr lang="en-US" sz="4800" dirty="0">
              <a:solidFill>
                <a:srgbClr val="FF0000"/>
              </a:solidFill>
            </a:endParaRPr>
          </a:p>
        </p:txBody>
      </p:sp>
    </p:spTree>
    <p:custDataLst>
      <p:tags r:id="rId1"/>
    </p:custDataLst>
    <p:extLst>
      <p:ext uri="{BB962C8B-B14F-4D97-AF65-F5344CB8AC3E}">
        <p14:creationId xmlns:p14="http://schemas.microsoft.com/office/powerpoint/2010/main" val="988869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297</Words>
  <Application>Microsoft Office PowerPoint</Application>
  <PresentationFormat>Custom</PresentationFormat>
  <Paragraphs>79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AutoBVT</cp:lastModifiedBy>
  <cp:revision>84</cp:revision>
  <dcterms:created xsi:type="dcterms:W3CDTF">2021-06-02T01:34:28Z</dcterms:created>
  <dcterms:modified xsi:type="dcterms:W3CDTF">2022-06-06T19:19:42Z</dcterms:modified>
</cp:coreProperties>
</file>