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8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FA2"/>
    <a:srgbClr val="F6FA70"/>
    <a:srgbClr val="FFDEB4"/>
    <a:srgbClr val="E6E6E6"/>
    <a:srgbClr val="FF0060"/>
    <a:srgbClr val="F24C3D"/>
    <a:srgbClr val="FFB2A6"/>
    <a:srgbClr val="B5F1CC"/>
    <a:srgbClr val="9ADCFF"/>
    <a:srgbClr val="E89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2" autoAdjust="0"/>
    <p:restoredTop sz="87044" autoAdjust="0"/>
  </p:normalViewPr>
  <p:slideViewPr>
    <p:cSldViewPr snapToGrid="0">
      <p:cViewPr varScale="1">
        <p:scale>
          <a:sx n="80" d="100"/>
          <a:sy n="80" d="100"/>
        </p:scale>
        <p:origin x="1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C9A8-21C6-49AF-9BC7-C187CD4E8431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E513-36E3-45ED-BBF5-29718E51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0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31E2-9191-ADA9-831E-FFA60C9AD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B3FD2-CD2D-69C6-C137-3EDD82B16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A2F2-FB5D-8AC7-78F1-E4594084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C200E-68A8-4CD5-AEB7-1BDBEF4A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7F9DD-8CBA-FB01-23DE-F9EF2D5B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2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8DC2-A93E-EABB-66D9-E1719941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1F859-FF45-EAC5-35D6-984D78DE7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5EFD4-5ADE-5F3C-A9BB-D99A1E49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7507-1FC4-B539-0408-D3DF5BEA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BD67-5C9F-E196-C5C0-AB049242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99E7B-1EB6-5B78-726B-1EA4D4AEE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A36AC-CA8A-6534-13AC-2EBC89A5B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F99D-4F3B-2185-AB5A-7D9F0824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3F9E3-0280-DCCA-E4C7-69EC7230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8ED5-7D4A-BA6A-3EB9-1384EB6B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3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966EC-B3C2-EBF4-DB2C-52DCB6E6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BF709-0DA4-8EE0-EBBD-CED55B20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9B936-053B-DFF2-2797-32E4CC94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18FF-F86F-BE45-917C-A3C11016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9AD32-7192-05AD-B213-97C78BF9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9A41-6A93-04CC-7190-18AA0061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3EC51-42A6-4164-A0C9-2F751401B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7F173-126F-1ACF-932C-7D667730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7B996-C88B-CD36-4F36-BB5A8A1C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111B4-4CD4-31F3-2ECB-135CABEA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F56E-0D80-0823-F190-9BCBC5BD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DD0B-CF2F-872B-1EEA-5F0864269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28728-FB93-E133-561B-41A4EA77B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2441D-E97C-0532-7014-C4399658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CE79-4A40-CBB1-5793-D8A252EF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EED3-93FF-54E3-A149-7D050BB1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E004-B96D-3A10-AAA5-3397AE8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6CCE6-BB0F-6BF0-750A-035CED3C9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C2D6B-401A-4B11-6664-968EAE260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48773-D7FF-C725-7BC5-EEFDFF182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A975A-ED61-DD23-DEA0-FCE219C43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9A504-1D9A-863F-4FFB-7E66A7B4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2AFFD-2FD3-1564-3D0E-7AA6F9CE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3AF3B-480C-A177-3569-43AECB37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C65F-9BA8-3C32-C806-35AA95EF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1009-3BE7-4746-7E8E-F2486781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F18CD-0F52-FACE-B5DC-32241F32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03E69-0BD3-90A8-9153-2E5243D9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2CF4D-9FFA-01EC-CB36-1B96AB06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82899-259B-0627-328A-5CDDC045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EE938-7BDA-A3DF-90C3-178754C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5AFA-0758-69C4-31F3-1B046B20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1E4D-ACA9-0B11-CB4C-22DCEDCF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2271A-D8FD-9941-4EAF-5D7B70826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882B2-1A1F-4EFF-FE0F-E533A24A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C6375-D39D-9793-D5D5-2686180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25A47-9764-A80D-3302-F0190DED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60E6-BF02-DA76-C559-C38D99B2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86EF3-33F9-4DBC-0626-7938A30D8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FF48-5F5A-36A9-7477-A6F9506B0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51C63-E4F8-F3F5-2E5B-A0EBB55A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606AF-93CB-4B5C-9A8A-80DE90A3DE6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A9BAD-E6AD-5048-2262-4BD4DC46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56581-D421-D585-E0C7-CCCF22C9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8701F3A-D935-AF8D-DF53-4250FB731A3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755471" y="-84844"/>
            <a:ext cx="1543948" cy="15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Nature scene background with rainbow in the sky Free Vector">
            <a:extLst>
              <a:ext uri="{FF2B5EF4-FFF2-40B4-BE49-F238E27FC236}">
                <a16:creationId xmlns:a16="http://schemas.microsoft.com/office/drawing/2014/main" id="{B1CB4358-1A44-4078-9C36-76AF08819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29EAB884-39EB-03CF-ABA3-66E203352ACD}"/>
              </a:ext>
            </a:extLst>
          </p:cNvPr>
          <p:cNvSpPr txBox="1">
            <a:spLocks/>
          </p:cNvSpPr>
          <p:nvPr/>
        </p:nvSpPr>
        <p:spPr>
          <a:xfrm>
            <a:off x="662753" y="510310"/>
            <a:ext cx="10866494" cy="4146357"/>
          </a:xfrm>
          <a:custGeom>
            <a:avLst/>
            <a:gdLst>
              <a:gd name="connsiteX0" fmla="*/ 691073 w 10866494"/>
              <a:gd name="connsiteY0" fmla="*/ 0 h 4146357"/>
              <a:gd name="connsiteX1" fmla="*/ 1369434 w 10866494"/>
              <a:gd name="connsiteY1" fmla="*/ 0 h 4146357"/>
              <a:gd name="connsiteX2" fmla="*/ 1742533 w 10866494"/>
              <a:gd name="connsiteY2" fmla="*/ 0 h 4146357"/>
              <a:gd name="connsiteX3" fmla="*/ 2115632 w 10866494"/>
              <a:gd name="connsiteY3" fmla="*/ 0 h 4146357"/>
              <a:gd name="connsiteX4" fmla="*/ 2793993 w 10866494"/>
              <a:gd name="connsiteY4" fmla="*/ 0 h 4146357"/>
              <a:gd name="connsiteX5" fmla="*/ 3167092 w 10866494"/>
              <a:gd name="connsiteY5" fmla="*/ 0 h 4146357"/>
              <a:gd name="connsiteX6" fmla="*/ 3743699 w 10866494"/>
              <a:gd name="connsiteY6" fmla="*/ 0 h 4146357"/>
              <a:gd name="connsiteX7" fmla="*/ 4116798 w 10866494"/>
              <a:gd name="connsiteY7" fmla="*/ 0 h 4146357"/>
              <a:gd name="connsiteX8" fmla="*/ 4591651 w 10866494"/>
              <a:gd name="connsiteY8" fmla="*/ 0 h 4146357"/>
              <a:gd name="connsiteX9" fmla="*/ 5168258 w 10866494"/>
              <a:gd name="connsiteY9" fmla="*/ 0 h 4146357"/>
              <a:gd name="connsiteX10" fmla="*/ 5643111 w 10866494"/>
              <a:gd name="connsiteY10" fmla="*/ 0 h 4146357"/>
              <a:gd name="connsiteX11" fmla="*/ 6524981 w 10866494"/>
              <a:gd name="connsiteY11" fmla="*/ 0 h 4146357"/>
              <a:gd name="connsiteX12" fmla="*/ 6999834 w 10866494"/>
              <a:gd name="connsiteY12" fmla="*/ 0 h 4146357"/>
              <a:gd name="connsiteX13" fmla="*/ 7474687 w 10866494"/>
              <a:gd name="connsiteY13" fmla="*/ 0 h 4146357"/>
              <a:gd name="connsiteX14" fmla="*/ 8051294 w 10866494"/>
              <a:gd name="connsiteY14" fmla="*/ 0 h 4146357"/>
              <a:gd name="connsiteX15" fmla="*/ 8831410 w 10866494"/>
              <a:gd name="connsiteY15" fmla="*/ 0 h 4146357"/>
              <a:gd name="connsiteX16" fmla="*/ 9509771 w 10866494"/>
              <a:gd name="connsiteY16" fmla="*/ 0 h 4146357"/>
              <a:gd name="connsiteX17" fmla="*/ 10188133 w 10866494"/>
              <a:gd name="connsiteY17" fmla="*/ 0 h 4146357"/>
              <a:gd name="connsiteX18" fmla="*/ 10866494 w 10866494"/>
              <a:gd name="connsiteY18" fmla="*/ 0 h 4146357"/>
              <a:gd name="connsiteX19" fmla="*/ 10866494 w 10866494"/>
              <a:gd name="connsiteY19" fmla="*/ 0 h 4146357"/>
              <a:gd name="connsiteX20" fmla="*/ 10866494 w 10866494"/>
              <a:gd name="connsiteY20" fmla="*/ 760162 h 4146357"/>
              <a:gd name="connsiteX21" fmla="*/ 10866494 w 10866494"/>
              <a:gd name="connsiteY21" fmla="*/ 1485772 h 4146357"/>
              <a:gd name="connsiteX22" fmla="*/ 10866494 w 10866494"/>
              <a:gd name="connsiteY22" fmla="*/ 2107723 h 4146357"/>
              <a:gd name="connsiteX23" fmla="*/ 10866494 w 10866494"/>
              <a:gd name="connsiteY23" fmla="*/ 3455284 h 4146357"/>
              <a:gd name="connsiteX24" fmla="*/ 10175421 w 10866494"/>
              <a:gd name="connsiteY24" fmla="*/ 4146357 h 4146357"/>
              <a:gd name="connsiteX25" fmla="*/ 9395305 w 10866494"/>
              <a:gd name="connsiteY25" fmla="*/ 4146357 h 4146357"/>
              <a:gd name="connsiteX26" fmla="*/ 8513436 w 10866494"/>
              <a:gd name="connsiteY26" fmla="*/ 4146357 h 4146357"/>
              <a:gd name="connsiteX27" fmla="*/ 7835074 w 10866494"/>
              <a:gd name="connsiteY27" fmla="*/ 4146357 h 4146357"/>
              <a:gd name="connsiteX28" fmla="*/ 7054959 w 10866494"/>
              <a:gd name="connsiteY28" fmla="*/ 4146357 h 4146357"/>
              <a:gd name="connsiteX29" fmla="*/ 6376597 w 10866494"/>
              <a:gd name="connsiteY29" fmla="*/ 4146357 h 4146357"/>
              <a:gd name="connsiteX30" fmla="*/ 5799990 w 10866494"/>
              <a:gd name="connsiteY30" fmla="*/ 4146357 h 4146357"/>
              <a:gd name="connsiteX31" fmla="*/ 4918120 w 10866494"/>
              <a:gd name="connsiteY31" fmla="*/ 4146357 h 4146357"/>
              <a:gd name="connsiteX32" fmla="*/ 4036250 w 10866494"/>
              <a:gd name="connsiteY32" fmla="*/ 4146357 h 4146357"/>
              <a:gd name="connsiteX33" fmla="*/ 3561397 w 10866494"/>
              <a:gd name="connsiteY33" fmla="*/ 4146357 h 4146357"/>
              <a:gd name="connsiteX34" fmla="*/ 2984790 w 10866494"/>
              <a:gd name="connsiteY34" fmla="*/ 4146357 h 4146357"/>
              <a:gd name="connsiteX35" fmla="*/ 2204675 w 10866494"/>
              <a:gd name="connsiteY35" fmla="*/ 4146357 h 4146357"/>
              <a:gd name="connsiteX36" fmla="*/ 1526313 w 10866494"/>
              <a:gd name="connsiteY36" fmla="*/ 4146357 h 4146357"/>
              <a:gd name="connsiteX37" fmla="*/ 644443 w 10866494"/>
              <a:gd name="connsiteY37" fmla="*/ 4146357 h 4146357"/>
              <a:gd name="connsiteX38" fmla="*/ 0 w 10866494"/>
              <a:gd name="connsiteY38" fmla="*/ 4146357 h 4146357"/>
              <a:gd name="connsiteX39" fmla="*/ 0 w 10866494"/>
              <a:gd name="connsiteY39" fmla="*/ 4146357 h 4146357"/>
              <a:gd name="connsiteX40" fmla="*/ 0 w 10866494"/>
              <a:gd name="connsiteY40" fmla="*/ 3489853 h 4146357"/>
              <a:gd name="connsiteX41" fmla="*/ 0 w 10866494"/>
              <a:gd name="connsiteY41" fmla="*/ 2902455 h 4146357"/>
              <a:gd name="connsiteX42" fmla="*/ 0 w 10866494"/>
              <a:gd name="connsiteY42" fmla="*/ 2245951 h 4146357"/>
              <a:gd name="connsiteX43" fmla="*/ 0 w 10866494"/>
              <a:gd name="connsiteY43" fmla="*/ 1520341 h 4146357"/>
              <a:gd name="connsiteX44" fmla="*/ 0 w 10866494"/>
              <a:gd name="connsiteY44" fmla="*/ 691073 h 4146357"/>
              <a:gd name="connsiteX45" fmla="*/ 691073 w 10866494"/>
              <a:gd name="connsiteY45" fmla="*/ 0 h 414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66494" h="4146357" fill="none" extrusionOk="0">
                <a:moveTo>
                  <a:pt x="691073" y="0"/>
                </a:moveTo>
                <a:cubicBezTo>
                  <a:pt x="869844" y="11827"/>
                  <a:pt x="1059175" y="29397"/>
                  <a:pt x="1369434" y="0"/>
                </a:cubicBezTo>
                <a:cubicBezTo>
                  <a:pt x="1679693" y="-29397"/>
                  <a:pt x="1589484" y="14670"/>
                  <a:pt x="1742533" y="0"/>
                </a:cubicBezTo>
                <a:cubicBezTo>
                  <a:pt x="1895582" y="-14670"/>
                  <a:pt x="1985772" y="-2609"/>
                  <a:pt x="2115632" y="0"/>
                </a:cubicBezTo>
                <a:cubicBezTo>
                  <a:pt x="2245492" y="2609"/>
                  <a:pt x="2650954" y="27042"/>
                  <a:pt x="2793993" y="0"/>
                </a:cubicBezTo>
                <a:cubicBezTo>
                  <a:pt x="2937032" y="-27042"/>
                  <a:pt x="3035399" y="-7816"/>
                  <a:pt x="3167092" y="0"/>
                </a:cubicBezTo>
                <a:cubicBezTo>
                  <a:pt x="3298785" y="7816"/>
                  <a:pt x="3586098" y="6898"/>
                  <a:pt x="3743699" y="0"/>
                </a:cubicBezTo>
                <a:cubicBezTo>
                  <a:pt x="3901300" y="-6898"/>
                  <a:pt x="3974688" y="2323"/>
                  <a:pt x="4116798" y="0"/>
                </a:cubicBezTo>
                <a:cubicBezTo>
                  <a:pt x="4258908" y="-2323"/>
                  <a:pt x="4428732" y="-5445"/>
                  <a:pt x="4591651" y="0"/>
                </a:cubicBezTo>
                <a:cubicBezTo>
                  <a:pt x="4754570" y="5445"/>
                  <a:pt x="4940635" y="13081"/>
                  <a:pt x="5168258" y="0"/>
                </a:cubicBezTo>
                <a:cubicBezTo>
                  <a:pt x="5395881" y="-13081"/>
                  <a:pt x="5505869" y="1679"/>
                  <a:pt x="5643111" y="0"/>
                </a:cubicBezTo>
                <a:cubicBezTo>
                  <a:pt x="5780353" y="-1679"/>
                  <a:pt x="6109753" y="36848"/>
                  <a:pt x="6524981" y="0"/>
                </a:cubicBezTo>
                <a:cubicBezTo>
                  <a:pt x="6940209" y="-36848"/>
                  <a:pt x="6855751" y="-20881"/>
                  <a:pt x="6999834" y="0"/>
                </a:cubicBezTo>
                <a:cubicBezTo>
                  <a:pt x="7143917" y="20881"/>
                  <a:pt x="7243099" y="11454"/>
                  <a:pt x="7474687" y="0"/>
                </a:cubicBezTo>
                <a:cubicBezTo>
                  <a:pt x="7706275" y="-11454"/>
                  <a:pt x="7923006" y="-13590"/>
                  <a:pt x="8051294" y="0"/>
                </a:cubicBezTo>
                <a:cubicBezTo>
                  <a:pt x="8179582" y="13590"/>
                  <a:pt x="8488854" y="-14354"/>
                  <a:pt x="8831410" y="0"/>
                </a:cubicBezTo>
                <a:cubicBezTo>
                  <a:pt x="9173966" y="14354"/>
                  <a:pt x="9304909" y="-14592"/>
                  <a:pt x="9509771" y="0"/>
                </a:cubicBezTo>
                <a:cubicBezTo>
                  <a:pt x="9714633" y="14592"/>
                  <a:pt x="9884415" y="-8003"/>
                  <a:pt x="10188133" y="0"/>
                </a:cubicBezTo>
                <a:cubicBezTo>
                  <a:pt x="10491851" y="8003"/>
                  <a:pt x="10590925" y="-25104"/>
                  <a:pt x="10866494" y="0"/>
                </a:cubicBezTo>
                <a:lnTo>
                  <a:pt x="10866494" y="0"/>
                </a:lnTo>
                <a:cubicBezTo>
                  <a:pt x="10891063" y="282773"/>
                  <a:pt x="10860056" y="429301"/>
                  <a:pt x="10866494" y="760162"/>
                </a:cubicBezTo>
                <a:cubicBezTo>
                  <a:pt x="10872932" y="1091023"/>
                  <a:pt x="10872726" y="1139211"/>
                  <a:pt x="10866494" y="1485772"/>
                </a:cubicBezTo>
                <a:cubicBezTo>
                  <a:pt x="10860263" y="1832333"/>
                  <a:pt x="10873608" y="1916696"/>
                  <a:pt x="10866494" y="2107723"/>
                </a:cubicBezTo>
                <a:cubicBezTo>
                  <a:pt x="10859380" y="2298750"/>
                  <a:pt x="10919020" y="3098379"/>
                  <a:pt x="10866494" y="3455284"/>
                </a:cubicBezTo>
                <a:cubicBezTo>
                  <a:pt x="10909593" y="3831337"/>
                  <a:pt x="10530228" y="4096016"/>
                  <a:pt x="10175421" y="4146357"/>
                </a:cubicBezTo>
                <a:cubicBezTo>
                  <a:pt x="9794783" y="4108383"/>
                  <a:pt x="9668721" y="4144939"/>
                  <a:pt x="9395305" y="4146357"/>
                </a:cubicBezTo>
                <a:cubicBezTo>
                  <a:pt x="9121889" y="4147775"/>
                  <a:pt x="8855284" y="4130431"/>
                  <a:pt x="8513436" y="4146357"/>
                </a:cubicBezTo>
                <a:cubicBezTo>
                  <a:pt x="8171588" y="4162283"/>
                  <a:pt x="7994383" y="4115000"/>
                  <a:pt x="7835074" y="4146357"/>
                </a:cubicBezTo>
                <a:cubicBezTo>
                  <a:pt x="7675765" y="4177714"/>
                  <a:pt x="7410370" y="4140095"/>
                  <a:pt x="7054959" y="4146357"/>
                </a:cubicBezTo>
                <a:cubicBezTo>
                  <a:pt x="6699549" y="4152619"/>
                  <a:pt x="6563397" y="4159182"/>
                  <a:pt x="6376597" y="4146357"/>
                </a:cubicBezTo>
                <a:cubicBezTo>
                  <a:pt x="6189797" y="4133532"/>
                  <a:pt x="5998741" y="4157097"/>
                  <a:pt x="5799990" y="4146357"/>
                </a:cubicBezTo>
                <a:cubicBezTo>
                  <a:pt x="5601239" y="4135617"/>
                  <a:pt x="5158703" y="4176267"/>
                  <a:pt x="4918120" y="4146357"/>
                </a:cubicBezTo>
                <a:cubicBezTo>
                  <a:pt x="4677537" y="4116448"/>
                  <a:pt x="4268840" y="4126529"/>
                  <a:pt x="4036250" y="4146357"/>
                </a:cubicBezTo>
                <a:cubicBezTo>
                  <a:pt x="3803660" y="4166186"/>
                  <a:pt x="3716395" y="4142722"/>
                  <a:pt x="3561397" y="4146357"/>
                </a:cubicBezTo>
                <a:cubicBezTo>
                  <a:pt x="3406399" y="4149992"/>
                  <a:pt x="3139707" y="4121912"/>
                  <a:pt x="2984790" y="4146357"/>
                </a:cubicBezTo>
                <a:cubicBezTo>
                  <a:pt x="2829873" y="4170802"/>
                  <a:pt x="2377155" y="4179430"/>
                  <a:pt x="2204675" y="4146357"/>
                </a:cubicBezTo>
                <a:cubicBezTo>
                  <a:pt x="2032196" y="4113284"/>
                  <a:pt x="1803939" y="4146708"/>
                  <a:pt x="1526313" y="4146357"/>
                </a:cubicBezTo>
                <a:cubicBezTo>
                  <a:pt x="1248687" y="4146006"/>
                  <a:pt x="1020451" y="4166197"/>
                  <a:pt x="644443" y="4146357"/>
                </a:cubicBezTo>
                <a:cubicBezTo>
                  <a:pt x="268435" y="4126518"/>
                  <a:pt x="269005" y="4131240"/>
                  <a:pt x="0" y="4146357"/>
                </a:cubicBezTo>
                <a:lnTo>
                  <a:pt x="0" y="4146357"/>
                </a:lnTo>
                <a:cubicBezTo>
                  <a:pt x="12722" y="3917874"/>
                  <a:pt x="24821" y="3720934"/>
                  <a:pt x="0" y="3489853"/>
                </a:cubicBezTo>
                <a:cubicBezTo>
                  <a:pt x="-24821" y="3258772"/>
                  <a:pt x="-13148" y="3102208"/>
                  <a:pt x="0" y="2902455"/>
                </a:cubicBezTo>
                <a:cubicBezTo>
                  <a:pt x="13148" y="2702702"/>
                  <a:pt x="-14655" y="2500292"/>
                  <a:pt x="0" y="2245951"/>
                </a:cubicBezTo>
                <a:cubicBezTo>
                  <a:pt x="14655" y="1991610"/>
                  <a:pt x="-11623" y="1719249"/>
                  <a:pt x="0" y="1520341"/>
                </a:cubicBezTo>
                <a:cubicBezTo>
                  <a:pt x="11623" y="1321433"/>
                  <a:pt x="8976" y="887251"/>
                  <a:pt x="0" y="691073"/>
                </a:cubicBezTo>
                <a:cubicBezTo>
                  <a:pt x="81674" y="283424"/>
                  <a:pt x="367128" y="-18713"/>
                  <a:pt x="691073" y="0"/>
                </a:cubicBezTo>
                <a:close/>
              </a:path>
              <a:path w="10866494" h="4146357" stroke="0" extrusionOk="0">
                <a:moveTo>
                  <a:pt x="691073" y="0"/>
                </a:moveTo>
                <a:cubicBezTo>
                  <a:pt x="807272" y="14002"/>
                  <a:pt x="926110" y="-13321"/>
                  <a:pt x="1064172" y="0"/>
                </a:cubicBezTo>
                <a:cubicBezTo>
                  <a:pt x="1202234" y="13321"/>
                  <a:pt x="1568878" y="-17683"/>
                  <a:pt x="1742533" y="0"/>
                </a:cubicBezTo>
                <a:cubicBezTo>
                  <a:pt x="1916188" y="17683"/>
                  <a:pt x="2040092" y="-6490"/>
                  <a:pt x="2319140" y="0"/>
                </a:cubicBezTo>
                <a:cubicBezTo>
                  <a:pt x="2598188" y="6490"/>
                  <a:pt x="2579896" y="-11464"/>
                  <a:pt x="2692239" y="0"/>
                </a:cubicBezTo>
                <a:cubicBezTo>
                  <a:pt x="2804582" y="11464"/>
                  <a:pt x="3020583" y="-14474"/>
                  <a:pt x="3268846" y="0"/>
                </a:cubicBezTo>
                <a:cubicBezTo>
                  <a:pt x="3517109" y="14474"/>
                  <a:pt x="3613924" y="7741"/>
                  <a:pt x="3743699" y="0"/>
                </a:cubicBezTo>
                <a:cubicBezTo>
                  <a:pt x="3873474" y="-7741"/>
                  <a:pt x="3974623" y="13716"/>
                  <a:pt x="4116798" y="0"/>
                </a:cubicBezTo>
                <a:cubicBezTo>
                  <a:pt x="4258973" y="-13716"/>
                  <a:pt x="4500318" y="-11580"/>
                  <a:pt x="4693405" y="0"/>
                </a:cubicBezTo>
                <a:cubicBezTo>
                  <a:pt x="4886492" y="11580"/>
                  <a:pt x="4940576" y="-7743"/>
                  <a:pt x="5066504" y="0"/>
                </a:cubicBezTo>
                <a:cubicBezTo>
                  <a:pt x="5192432" y="7743"/>
                  <a:pt x="5425197" y="-17258"/>
                  <a:pt x="5744865" y="0"/>
                </a:cubicBezTo>
                <a:cubicBezTo>
                  <a:pt x="6064533" y="17258"/>
                  <a:pt x="6036411" y="-16092"/>
                  <a:pt x="6219718" y="0"/>
                </a:cubicBezTo>
                <a:cubicBezTo>
                  <a:pt x="6403025" y="16092"/>
                  <a:pt x="6785899" y="-29064"/>
                  <a:pt x="6999834" y="0"/>
                </a:cubicBezTo>
                <a:cubicBezTo>
                  <a:pt x="7213769" y="29064"/>
                  <a:pt x="7608357" y="41558"/>
                  <a:pt x="7881704" y="0"/>
                </a:cubicBezTo>
                <a:cubicBezTo>
                  <a:pt x="8155051" y="-41558"/>
                  <a:pt x="8329175" y="-11753"/>
                  <a:pt x="8560065" y="0"/>
                </a:cubicBezTo>
                <a:cubicBezTo>
                  <a:pt x="8790955" y="11753"/>
                  <a:pt x="9001354" y="4681"/>
                  <a:pt x="9441935" y="0"/>
                </a:cubicBezTo>
                <a:cubicBezTo>
                  <a:pt x="9882516" y="-4681"/>
                  <a:pt x="9786783" y="6362"/>
                  <a:pt x="10018542" y="0"/>
                </a:cubicBezTo>
                <a:cubicBezTo>
                  <a:pt x="10250301" y="-6362"/>
                  <a:pt x="10490905" y="36575"/>
                  <a:pt x="10866494" y="0"/>
                </a:cubicBezTo>
                <a:lnTo>
                  <a:pt x="10866494" y="0"/>
                </a:lnTo>
                <a:cubicBezTo>
                  <a:pt x="10892408" y="218885"/>
                  <a:pt x="10885833" y="421748"/>
                  <a:pt x="10866494" y="587398"/>
                </a:cubicBezTo>
                <a:cubicBezTo>
                  <a:pt x="10847155" y="753048"/>
                  <a:pt x="10841157" y="1187347"/>
                  <a:pt x="10866494" y="1347561"/>
                </a:cubicBezTo>
                <a:cubicBezTo>
                  <a:pt x="10891831" y="1507775"/>
                  <a:pt x="10881743" y="1852575"/>
                  <a:pt x="10866494" y="2107723"/>
                </a:cubicBezTo>
                <a:cubicBezTo>
                  <a:pt x="10851245" y="2362871"/>
                  <a:pt x="10892785" y="2449819"/>
                  <a:pt x="10866494" y="2729674"/>
                </a:cubicBezTo>
                <a:cubicBezTo>
                  <a:pt x="10840203" y="3009529"/>
                  <a:pt x="10889208" y="3206318"/>
                  <a:pt x="10866494" y="3455284"/>
                </a:cubicBezTo>
                <a:cubicBezTo>
                  <a:pt x="10857004" y="3909961"/>
                  <a:pt x="10539416" y="4095172"/>
                  <a:pt x="10175421" y="4146357"/>
                </a:cubicBezTo>
                <a:cubicBezTo>
                  <a:pt x="9789858" y="4180005"/>
                  <a:pt x="9552834" y="4110000"/>
                  <a:pt x="9293551" y="4146357"/>
                </a:cubicBezTo>
                <a:cubicBezTo>
                  <a:pt x="9034268" y="4182715"/>
                  <a:pt x="8921175" y="4164465"/>
                  <a:pt x="8818698" y="4146357"/>
                </a:cubicBezTo>
                <a:cubicBezTo>
                  <a:pt x="8716221" y="4128249"/>
                  <a:pt x="8376157" y="4154031"/>
                  <a:pt x="7936828" y="4146357"/>
                </a:cubicBezTo>
                <a:cubicBezTo>
                  <a:pt x="7497499" y="4138684"/>
                  <a:pt x="7597944" y="4170393"/>
                  <a:pt x="7360221" y="4146357"/>
                </a:cubicBezTo>
                <a:cubicBezTo>
                  <a:pt x="7122498" y="4122321"/>
                  <a:pt x="6885909" y="4139077"/>
                  <a:pt x="6478351" y="4146357"/>
                </a:cubicBezTo>
                <a:cubicBezTo>
                  <a:pt x="6070793" y="4153638"/>
                  <a:pt x="6146203" y="4126250"/>
                  <a:pt x="6003498" y="4146357"/>
                </a:cubicBezTo>
                <a:cubicBezTo>
                  <a:pt x="5860793" y="4166464"/>
                  <a:pt x="5770500" y="4148329"/>
                  <a:pt x="5630400" y="4146357"/>
                </a:cubicBezTo>
                <a:cubicBezTo>
                  <a:pt x="5490300" y="4144385"/>
                  <a:pt x="5054308" y="4132025"/>
                  <a:pt x="4850284" y="4146357"/>
                </a:cubicBezTo>
                <a:cubicBezTo>
                  <a:pt x="4646260" y="4160689"/>
                  <a:pt x="4222217" y="4143472"/>
                  <a:pt x="3968414" y="4146357"/>
                </a:cubicBezTo>
                <a:cubicBezTo>
                  <a:pt x="3714611" y="4149243"/>
                  <a:pt x="3629185" y="4165028"/>
                  <a:pt x="3493561" y="4146357"/>
                </a:cubicBezTo>
                <a:cubicBezTo>
                  <a:pt x="3357937" y="4127686"/>
                  <a:pt x="3208220" y="4152433"/>
                  <a:pt x="3120462" y="4146357"/>
                </a:cubicBezTo>
                <a:cubicBezTo>
                  <a:pt x="3032704" y="4140281"/>
                  <a:pt x="2847616" y="4131548"/>
                  <a:pt x="2747364" y="4146357"/>
                </a:cubicBezTo>
                <a:cubicBezTo>
                  <a:pt x="2647112" y="4161166"/>
                  <a:pt x="2235587" y="4144178"/>
                  <a:pt x="2069002" y="4146357"/>
                </a:cubicBezTo>
                <a:cubicBezTo>
                  <a:pt x="1902417" y="4148536"/>
                  <a:pt x="1683757" y="4161050"/>
                  <a:pt x="1492395" y="4146357"/>
                </a:cubicBezTo>
                <a:cubicBezTo>
                  <a:pt x="1301033" y="4131664"/>
                  <a:pt x="1020761" y="4118576"/>
                  <a:pt x="814034" y="4146357"/>
                </a:cubicBezTo>
                <a:cubicBezTo>
                  <a:pt x="607307" y="4174138"/>
                  <a:pt x="383392" y="4106731"/>
                  <a:pt x="0" y="4146357"/>
                </a:cubicBezTo>
                <a:lnTo>
                  <a:pt x="0" y="4146357"/>
                </a:lnTo>
                <a:cubicBezTo>
                  <a:pt x="13337" y="3923300"/>
                  <a:pt x="-4536" y="3750720"/>
                  <a:pt x="0" y="3558959"/>
                </a:cubicBezTo>
                <a:cubicBezTo>
                  <a:pt x="4536" y="3367198"/>
                  <a:pt x="-32155" y="3189900"/>
                  <a:pt x="0" y="2833349"/>
                </a:cubicBezTo>
                <a:cubicBezTo>
                  <a:pt x="32155" y="2476798"/>
                  <a:pt x="11377" y="2350633"/>
                  <a:pt x="0" y="2176845"/>
                </a:cubicBezTo>
                <a:cubicBezTo>
                  <a:pt x="-11377" y="2003057"/>
                  <a:pt x="9214" y="1840946"/>
                  <a:pt x="0" y="1589447"/>
                </a:cubicBezTo>
                <a:cubicBezTo>
                  <a:pt x="-9214" y="1337948"/>
                  <a:pt x="25762" y="996323"/>
                  <a:pt x="0" y="691073"/>
                </a:cubicBezTo>
                <a:cubicBezTo>
                  <a:pt x="-5792" y="331709"/>
                  <a:pt x="299007" y="838"/>
                  <a:pt x="691073" y="0"/>
                </a:cubicBezTo>
                <a:close/>
              </a:path>
            </a:pathLst>
          </a:custGeom>
          <a:solidFill>
            <a:sysClr val="window" lastClr="FFFFFF">
              <a:alpha val="90000"/>
            </a:sysClr>
          </a:solidFill>
          <a:ln w="57150" cap="flat" cmpd="sng" algn="ctr">
            <a:solidFill>
              <a:srgbClr val="381F0B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330128177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2A888D-D109-16EC-5406-B7649999D934}"/>
              </a:ext>
            </a:extLst>
          </p:cNvPr>
          <p:cNvSpPr txBox="1"/>
          <p:nvPr/>
        </p:nvSpPr>
        <p:spPr>
          <a:xfrm>
            <a:off x="2032489" y="741804"/>
            <a:ext cx="83940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C878F-AE8D-C073-75BE-8C13EB153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424" y="1766059"/>
            <a:ext cx="8730229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33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80571"/>
            <a:ext cx="12192001" cy="7532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08FCF0-B45C-01AF-9CFD-D3017392E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95" y="96299"/>
            <a:ext cx="7687722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2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348</TotalTime>
  <Words>8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Phương Anh Bùi</cp:lastModifiedBy>
  <cp:revision>10</cp:revision>
  <dcterms:created xsi:type="dcterms:W3CDTF">2023-07-24T12:44:24Z</dcterms:created>
  <dcterms:modified xsi:type="dcterms:W3CDTF">2024-12-03T11:16:32Z</dcterms:modified>
</cp:coreProperties>
</file>