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05" r:id="rId2"/>
    <p:sldMasterId id="2147483750" r:id="rId3"/>
  </p:sldMasterIdLst>
  <p:notesMasterIdLst>
    <p:notesMasterId r:id="rId6"/>
  </p:notesMasterIdLst>
  <p:sldIdLst>
    <p:sldId id="2876" r:id="rId4"/>
    <p:sldId id="27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7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7F489-72F9-4030-B28F-5C52D0BD4BC5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BA7B7-06BC-48E2-8A0A-EB2E29ABF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89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269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BE6BE2-0757-48B3-976A-0C8F54952E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874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130426"/>
            <a:ext cx="86360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6200"/>
            <a:ext cx="71120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136EB1-8023-1CB5-7910-82D37CF781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FE0C32-197A-2C89-4E7F-2501E23E43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94A260-D6DF-75DC-03C2-2ABA54655F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E2827-AD80-44C0-8A88-E8EFC55747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5901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1D3F98-F05E-FA71-CAD6-F3444E2459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8BDA79-6E50-8250-8A48-B869DAD22B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EAA47F-4F1F-C379-E6C1-74544EAEDE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539C4-4E9D-411E-8C39-42E5974584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631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274639"/>
            <a:ext cx="22860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74639"/>
            <a:ext cx="668866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E9DB69-0F0B-790A-5B9F-F48710CB5C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4BCACD-EECB-B314-2C5A-0678B03258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F8EDE1-32CA-008E-FAC5-0DF080E48D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5C25A-7CCF-4C31-A663-8753200FB8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093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8CC56-2D59-4BAE-B82C-25912B98A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8D2389-B808-4BF8-BE43-2ED7DA90B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C3EE5-BB20-4242-BB5A-AEDC5CA3B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8E374-C532-4DA5-8C30-6D2166350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CE25D-5EB7-41F7-B180-DBED5890C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00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8CC56-2D59-4BAE-B82C-25912B98A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8D2389-B808-4BF8-BE43-2ED7DA90B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C3EE5-BB20-4242-BB5A-AEDC5CA3B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8E374-C532-4DA5-8C30-6D2166350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CE25D-5EB7-41F7-B180-DBED5890C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77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07553-0F4E-4CD4-B748-6C1CE728C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82485-7F49-450A-9E0E-D35B48B0E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5EA44-3F3B-45C2-80A7-025E0C449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E0636-CB3E-432C-9CD9-5C54900F0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B2402-A29A-4F63-B669-B4901186E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23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07553-0F4E-4CD4-B748-6C1CE728C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82485-7F49-450A-9E0E-D35B48B0E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5EA44-3F3B-45C2-80A7-025E0C449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E0636-CB3E-432C-9CD9-5C54900F0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B2402-A29A-4F63-B669-B4901186E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54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07553-0F4E-4CD4-B748-6C1CE728C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82485-7F49-450A-9E0E-D35B48B0E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5EA44-3F3B-45C2-80A7-025E0C449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E0636-CB3E-432C-9CD9-5C54900F0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B2402-A29A-4F63-B669-B4901186E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27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8830A-A4BE-4A80-B557-7079588BC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C5EFC-7EC6-4E23-ADFE-5A58ED2E0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3A147-6788-41F7-A5B6-F2251965B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3C0FF-9C9B-460E-BDB5-511268452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9FA36-727F-40A4-B2C9-CF2F3D3EC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24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6ADC0-EC82-4788-8842-7F6CA8846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6FCBE-ACE2-4B7C-8E14-DAB0DA59E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81926C-75F2-4997-8FBE-A52FC6D7D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9D82D-99C2-41BD-9022-79EE230E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51F268-3DA0-4B9C-A5E2-74D13CCBC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49BA81-213C-41E6-9DF4-AE05FA359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32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7733D-0F9C-4229-AD43-1E2355A43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28169-1AF7-48E6-A5D4-90B256129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5F291-049A-438B-AE2C-BCA5FD1B2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D9C967-1572-4E8C-B5EA-8F0D9873F6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975C6E-D0A8-4C41-B7A2-961A2C4FC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A569F3-B50F-4F63-B29A-7D913096D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B045A3-1ABF-47E0-A6F7-586ADAB25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EC1A70-11A8-4B8D-AFCD-6D5796696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36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1F40F9-0DF4-72FD-9C01-611243F8EC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4FFF82-3EB8-F050-47A4-5BBF2B71FC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F32E44-311D-F031-9D5A-51D80E59E7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A2C4B-A3D0-4DA9-878C-886F5CCE3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01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E6392-6666-47E9-8AC7-877D228F9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097F68-5D14-441E-9CE8-4CD949E2D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877702-20E7-4D03-9527-1951E65D3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259B02-0888-4FB9-BBCB-896BE13A5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68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98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55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54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60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55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39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353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864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8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4406901"/>
            <a:ext cx="86360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906713"/>
            <a:ext cx="86360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DEB610-EAC5-7C28-05C5-AB91452826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4294FA-12B3-5206-B7F4-19AD3682FD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F72594-706A-831D-8E62-50AA9A4B99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08DFA-30FD-41B0-BFD9-8848C3E3EE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5610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624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062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18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282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163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613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476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4B429-B77F-4433-9B71-968D827BC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803BD-4D33-4A17-8E4B-F455A4F8E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934E3A-03CA-49A9-8F35-7E0932419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74B69-5080-4E08-9E99-450ED62A5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5DB05-46FA-4D0D-B1F3-013B5E7DD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00A5B5-AF59-43E2-8CF8-32A7DF49E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097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01912-7DDA-443C-BE0A-9980BE108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C386E0-2FAD-4EFC-A93B-202AAF921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A048D6-17F2-4167-BF0E-08170329F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53CB0-5D2E-4BF5-AF25-66CD70E28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B186E-3A21-4BD7-A0A2-75BE1EC87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EC412-58E6-41D9-8627-014C7235A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786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E57A5-29AB-4658-A476-49EA43CCE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77589D-A38A-4937-9F1E-ABD776664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5BD64-51B2-49F0-AE42-E4DCD1959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924C4-5806-442E-A608-2D7F4F8F8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897BC-3D1C-4589-9390-6193A1765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3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600201"/>
            <a:ext cx="448733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600201"/>
            <a:ext cx="448733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B90D08-D565-84E4-1199-CEA56ABD5A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C440A6-0977-1F79-317A-E002A3D60E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02EE08-6E1E-4272-430D-5BA18F6093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9A45F-724A-4B7E-B344-FB2491A9A2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3906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28D72E-A043-4FD4-93F5-4F42106D67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0471FE-6275-4F2B-80B0-C469C58BC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5C3EA-3C96-4A79-9330-39A4AD507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6C3D7-CBB1-47A2-9D2B-9588C72FC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003CB-ACFF-48E0-9A45-35C0CB9A5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655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89CB891B-78F3-4782-ACDA-D145DBE7C3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30087" y="1040606"/>
            <a:ext cx="3887476" cy="3849689"/>
          </a:xfrm>
          <a:custGeom>
            <a:avLst/>
            <a:gdLst>
              <a:gd name="connsiteX0" fmla="*/ 2028301 w 3887476"/>
              <a:gd name="connsiteY0" fmla="*/ 20 h 3849689"/>
              <a:gd name="connsiteX1" fmla="*/ 2221944 w 3887476"/>
              <a:gd name="connsiteY1" fmla="*/ 3419 h 3849689"/>
              <a:gd name="connsiteX2" fmla="*/ 2727216 w 3887476"/>
              <a:gd name="connsiteY2" fmla="*/ 101667 h 3849689"/>
              <a:gd name="connsiteX3" fmla="*/ 3246521 w 3887476"/>
              <a:gd name="connsiteY3" fmla="*/ 424479 h 3849689"/>
              <a:gd name="connsiteX4" fmla="*/ 3555298 w 3887476"/>
              <a:gd name="connsiteY4" fmla="*/ 845538 h 3849689"/>
              <a:gd name="connsiteX5" fmla="*/ 3864075 w 3887476"/>
              <a:gd name="connsiteY5" fmla="*/ 1463091 h 3849689"/>
              <a:gd name="connsiteX6" fmla="*/ 3864075 w 3887476"/>
              <a:gd name="connsiteY6" fmla="*/ 2277139 h 3849689"/>
              <a:gd name="connsiteX7" fmla="*/ 3850040 w 3887476"/>
              <a:gd name="connsiteY7" fmla="*/ 2782410 h 3849689"/>
              <a:gd name="connsiteX8" fmla="*/ 3527227 w 3887476"/>
              <a:gd name="connsiteY8" fmla="*/ 3175399 h 3849689"/>
              <a:gd name="connsiteX9" fmla="*/ 3092133 w 3887476"/>
              <a:gd name="connsiteY9" fmla="*/ 3582423 h 3849689"/>
              <a:gd name="connsiteX10" fmla="*/ 2123697 w 3887476"/>
              <a:gd name="connsiteY10" fmla="*/ 3835058 h 3849689"/>
              <a:gd name="connsiteX11" fmla="*/ 1113155 w 3887476"/>
              <a:gd name="connsiteY11" fmla="*/ 3764882 h 3849689"/>
              <a:gd name="connsiteX12" fmla="*/ 621919 w 3887476"/>
              <a:gd name="connsiteY12" fmla="*/ 3315752 h 3849689"/>
              <a:gd name="connsiteX13" fmla="*/ 313142 w 3887476"/>
              <a:gd name="connsiteY13" fmla="*/ 2880657 h 3849689"/>
              <a:gd name="connsiteX14" fmla="*/ 18401 w 3887476"/>
              <a:gd name="connsiteY14" fmla="*/ 2249068 h 3849689"/>
              <a:gd name="connsiteX15" fmla="*/ 46472 w 3887476"/>
              <a:gd name="connsiteY15" fmla="*/ 1505197 h 3849689"/>
              <a:gd name="connsiteX16" fmla="*/ 172789 w 3887476"/>
              <a:gd name="connsiteY16" fmla="*/ 915714 h 3849689"/>
              <a:gd name="connsiteX17" fmla="*/ 495601 w 3887476"/>
              <a:gd name="connsiteY17" fmla="*/ 606938 h 3849689"/>
              <a:gd name="connsiteX18" fmla="*/ 692096 w 3887476"/>
              <a:gd name="connsiteY18" fmla="*/ 396408 h 3849689"/>
              <a:gd name="connsiteX19" fmla="*/ 1365790 w 3887476"/>
              <a:gd name="connsiteY19" fmla="*/ 59561 h 3849689"/>
              <a:gd name="connsiteX20" fmla="*/ 2028301 w 3887476"/>
              <a:gd name="connsiteY20" fmla="*/ 20 h 384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87476" h="3849689">
                <a:moveTo>
                  <a:pt x="2028301" y="20"/>
                </a:moveTo>
                <a:cubicBezTo>
                  <a:pt x="2099281" y="203"/>
                  <a:pt x="2165218" y="1665"/>
                  <a:pt x="2221944" y="3419"/>
                </a:cubicBezTo>
                <a:cubicBezTo>
                  <a:pt x="2448849" y="10437"/>
                  <a:pt x="2556452" y="31490"/>
                  <a:pt x="2727216" y="101667"/>
                </a:cubicBezTo>
                <a:cubicBezTo>
                  <a:pt x="2897978" y="171843"/>
                  <a:pt x="3108508" y="300500"/>
                  <a:pt x="3246521" y="424479"/>
                </a:cubicBezTo>
                <a:cubicBezTo>
                  <a:pt x="3384535" y="548457"/>
                  <a:pt x="3452373" y="672436"/>
                  <a:pt x="3555298" y="845538"/>
                </a:cubicBezTo>
                <a:cubicBezTo>
                  <a:pt x="3658223" y="1018639"/>
                  <a:pt x="3812612" y="1224491"/>
                  <a:pt x="3864075" y="1463091"/>
                </a:cubicBezTo>
                <a:cubicBezTo>
                  <a:pt x="3915538" y="1701692"/>
                  <a:pt x="3866414" y="2057252"/>
                  <a:pt x="3864075" y="2277139"/>
                </a:cubicBezTo>
                <a:cubicBezTo>
                  <a:pt x="3861735" y="2497026"/>
                  <a:pt x="3906181" y="2632700"/>
                  <a:pt x="3850040" y="2782410"/>
                </a:cubicBezTo>
                <a:cubicBezTo>
                  <a:pt x="3793898" y="2932120"/>
                  <a:pt x="3653545" y="3042063"/>
                  <a:pt x="3527227" y="3175399"/>
                </a:cubicBezTo>
                <a:cubicBezTo>
                  <a:pt x="3400910" y="3308734"/>
                  <a:pt x="3326055" y="3472480"/>
                  <a:pt x="3092133" y="3582423"/>
                </a:cubicBezTo>
                <a:cubicBezTo>
                  <a:pt x="2858212" y="3692365"/>
                  <a:pt x="2453526" y="3804648"/>
                  <a:pt x="2123697" y="3835058"/>
                </a:cubicBezTo>
                <a:cubicBezTo>
                  <a:pt x="1793867" y="3865468"/>
                  <a:pt x="1363451" y="3851433"/>
                  <a:pt x="1113155" y="3764882"/>
                </a:cubicBezTo>
                <a:cubicBezTo>
                  <a:pt x="862859" y="3678330"/>
                  <a:pt x="755254" y="3463123"/>
                  <a:pt x="621919" y="3315752"/>
                </a:cubicBezTo>
                <a:cubicBezTo>
                  <a:pt x="488584" y="3168381"/>
                  <a:pt x="413729" y="3058438"/>
                  <a:pt x="313142" y="2880657"/>
                </a:cubicBezTo>
                <a:cubicBezTo>
                  <a:pt x="212555" y="2702876"/>
                  <a:pt x="62846" y="2478311"/>
                  <a:pt x="18401" y="2249068"/>
                </a:cubicBezTo>
                <a:cubicBezTo>
                  <a:pt x="-26045" y="2019826"/>
                  <a:pt x="20741" y="1727423"/>
                  <a:pt x="46472" y="1505197"/>
                </a:cubicBezTo>
                <a:cubicBezTo>
                  <a:pt x="72203" y="1282972"/>
                  <a:pt x="97935" y="1065425"/>
                  <a:pt x="172789" y="915714"/>
                </a:cubicBezTo>
                <a:cubicBezTo>
                  <a:pt x="247644" y="766004"/>
                  <a:pt x="416068" y="688810"/>
                  <a:pt x="495601" y="606938"/>
                </a:cubicBezTo>
                <a:cubicBezTo>
                  <a:pt x="575135" y="525065"/>
                  <a:pt x="547064" y="487637"/>
                  <a:pt x="692096" y="396408"/>
                </a:cubicBezTo>
                <a:cubicBezTo>
                  <a:pt x="837127" y="305178"/>
                  <a:pt x="1110815" y="125059"/>
                  <a:pt x="1365790" y="59561"/>
                </a:cubicBezTo>
                <a:cubicBezTo>
                  <a:pt x="1557022" y="10437"/>
                  <a:pt x="1815359" y="-528"/>
                  <a:pt x="2028301" y="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977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8" y="296562"/>
            <a:ext cx="973780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5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07E82-65FE-4300-A810-CD92D20B9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EE787-50AD-4A8E-83A1-AD630D3E8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274D6-942E-4142-A3CC-C24A7CF97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33FC4-26B6-453D-9C61-D4491FD01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CEA4-2152-4182-99FE-0CDE542C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710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27466-9F8C-461C-ABFD-E552AFCA9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95887-BAA8-4FFC-8BE5-A3E81B717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8B3B7-2F34-4FE7-BD14-144657390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B69FB-2F37-4494-A945-C1258DD35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4999A-8895-4CE9-95A9-5AC1C54C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181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29EF0-6442-4B22-97FD-8CF8A57F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360BB-38F7-45F3-B1B6-C434B015F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C15ED-7E73-43F8-B0C3-754CD4ABF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3D3FE-CEEF-4B0C-874A-F6238735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58017-3B0F-4FAB-9DD9-7D265A0E8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056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C4690-9F35-4433-99EC-A4E8FF7CB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11F4A-DAA2-4621-AE0D-32D6CB1F6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F1291-619C-4CF3-A549-BE54FA8ED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0F493-07C5-42A3-A7C4-ADABAA3D0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CA820-6ACC-4CEB-94CC-BADA9819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B697C-B662-4FA0-A20A-4EB9D05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218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1740C-E81F-4CD8-A507-2EA1C5BD5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20197-42F8-4DEE-B2AC-40B8E80CC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6D472-8E68-44AE-B949-D07BD72CB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B0C6E3-80BE-4164-98EF-F44EDF580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8E40C5-C3A1-48DD-87C4-3D9D93911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847DF3-556A-494C-BA2B-2D3D9CB23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12/3/24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F29D24-C25A-46EA-B709-FF0E2E858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F45F87-F078-4B5F-AEC0-8DA84D8E9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279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E4237-8C5B-44A0-9B19-068FF8CAC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F728F3-6F64-4058-94C2-6312851CB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DA0DB1-7495-468B-A483-1F3B628A8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9D9FB-E58B-4623-A297-FAF8A87B0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294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92E5C2-3C34-45D2-917A-BB63B4096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12/3/24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FD7403-11E8-477C-8AFC-C8F1EE0A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6E875-643C-4DBD-A792-33C4FCB26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1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535113"/>
            <a:ext cx="4489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174875"/>
            <a:ext cx="4489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39" y="1535113"/>
            <a:ext cx="449086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39" y="2174875"/>
            <a:ext cx="449086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DCDF80A-0E9F-0C1F-2CE6-F234E131FE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6CEC6BD-0C04-454B-DAEF-A1C1FE1856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23A9B87-16E2-8A5E-1F22-9E74FBB249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7892E-7F8F-4E48-A399-6D87C8CD5D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72258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3A6DB-46DC-43E5-8280-4E87D9CDC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4F67B-81FD-42FE-87CB-73438F6D4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F77D7-E4C7-447E-BC47-B47DD29A9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F34CD-7EEE-4E39-B5D4-543DB93B6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7BAD4-D021-464F-B7C8-D9D4B906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D97C1-214F-4734-876A-06314C00B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502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1C893-51AE-466C-B1DB-0A259F31E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84D100-4984-448C-B4D5-45FC87795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FF4D4-7894-4327-B53D-E84AE0A17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7C59D-0B6E-44BA-8851-F20EC36D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9528B-8ED5-45D2-A3A6-5F39B8C31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6DCF5-EC1B-4FF8-ACA5-24DDA3637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735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F2639-5107-42F4-A286-5DC9D19A9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6C0C1-4211-45FA-B538-72A4D92B0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1621D-599E-4661-8CCC-42F9E12D5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96674-932E-42B5-964F-B2882D659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74E45-DA20-4437-8907-23F65481C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959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FDB7C6-1DE0-4F91-A302-A5B270F8A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53332-1DB0-42C0-99DD-BB5A017ED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8789B-3107-4E9C-9F47-24E1D65CC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AA255-961E-4D86-AB1E-000FE943A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DFE52-5F60-40F5-9A03-FD1E3EC29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859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546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776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CB42B88-7F58-6FF1-F810-2BDB01D38C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F95787F-53EA-163B-7772-FBC98B5676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5BCC741-0E1D-457A-327A-D9476AC873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EE5AA-4F35-4CB0-9628-9549D1D160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581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64B65F7-E6F7-04A2-CF19-087CE69161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0DB8646-9968-1608-BBC6-3287B1ADAC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76D1D7A-4105-BC2E-83EF-4732C5574B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32661-1629-4819-9114-00256C59E8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515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3050"/>
            <a:ext cx="3342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73051"/>
            <a:ext cx="567972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435101"/>
            <a:ext cx="3342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410B25-E13E-A82A-69BA-42CE5DCC2C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BEDCC3-1AD8-4506-815B-610133F3FA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36AC53-1595-8CFA-4F0C-0CB23F1188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99C3B-075B-46F0-86D2-0FF48EAF01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70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800600"/>
            <a:ext cx="6096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612775"/>
            <a:ext cx="6096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5367338"/>
            <a:ext cx="6096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26DE7D-9877-E9BF-A8D3-5B3F7D3090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BDEB5C-8178-46A4-1E5A-7537CA25BB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1B69D7-43E0-6B9A-0B7D-43D2DA0F67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A4C3E-F0CE-417C-BC86-3CE89FD38B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69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6B3E79E-D31B-03F4-32E4-9124D49B1E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0306" y="274638"/>
            <a:ext cx="1097138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29BA58C-EA9F-E86E-F3A0-CC4B4B1401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10306" y="1600201"/>
            <a:ext cx="1097138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1380" name="Rectangle 4">
            <a:extLst>
              <a:ext uri="{FF2B5EF4-FFF2-40B4-BE49-F238E27FC236}">
                <a16:creationId xmlns:a16="http://schemas.microsoft.com/office/drawing/2014/main" id="{E0B15B26-E46A-74F5-DF46-0E432FB1818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0306" y="6245225"/>
            <a:ext cx="284338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>
            <a:extLst>
              <a:ext uri="{FF2B5EF4-FFF2-40B4-BE49-F238E27FC236}">
                <a16:creationId xmlns:a16="http://schemas.microsoft.com/office/drawing/2014/main" id="{D8D34C2F-7BAF-0728-C268-3B9618B1F8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306" y="6245225"/>
            <a:ext cx="385938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2" name="Rectangle 6">
            <a:extLst>
              <a:ext uri="{FF2B5EF4-FFF2-40B4-BE49-F238E27FC236}">
                <a16:creationId xmlns:a16="http://schemas.microsoft.com/office/drawing/2014/main" id="{475A0BB8-1BFF-B603-7B4A-FDDC65CE83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306" y="6245225"/>
            <a:ext cx="284338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B08407A-C487-4660-A503-7F01056FE5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4E26B3E-D8A2-5CFB-BFC5-C3C52488583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3642" y="0"/>
            <a:ext cx="1623665" cy="162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1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B9181C-1727-4CA8-A0D3-61B275A98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885CA-D8E4-48A0-BA58-5C5802B13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61B6B-B760-4EDD-A8C4-9BBDA85BF5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88630-1E1C-48BF-8D8F-AD0475FF693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DDACB-B241-46F8-8603-7E856B9FE2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DD29E-13B8-40DF-991E-50FA64307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714BAAF-B3A4-1205-4551-9F659086CA9E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3642" y="0"/>
            <a:ext cx="1623665" cy="162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1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6" r:id="rId30"/>
    <p:sldLayoutId id="2147483737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7F6443-9D49-4363-B4B0-27BD47ABD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3C451-960E-4FC3-AE52-B3A2A5868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CC8BC-BC4D-46DD-84EA-732E907B0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9382C-7718-45CE-9E53-300FF85A589F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04C4A-C998-45D8-8438-6FD5C773A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F663C-3234-4780-A52E-F645A7CA2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820367F-FEAE-6AD4-D775-75D9A7D1D99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081" y="0"/>
            <a:ext cx="2024762" cy="202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1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svg"/><Relationship Id="rId20" Type="http://schemas.openxmlformats.org/officeDocument/2006/relationships/image" Target="../media/image23.sv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19" Type="http://schemas.openxmlformats.org/officeDocument/2006/relationships/image" Target="../media/image22.pn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78054F18-7CFB-4AA0-BAE1-B7D89FB3B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848894"/>
            <a:ext cx="3886200" cy="6136105"/>
          </a:xfrm>
          <a:prstGeom prst="rect">
            <a:avLst/>
          </a:prstGeom>
        </p:spPr>
      </p:pic>
      <p:pic>
        <p:nvPicPr>
          <p:cNvPr id="3" name="Picture 2" descr="A close up of a text&#10;&#10;Description automatically generated">
            <a:extLst>
              <a:ext uri="{FF2B5EF4-FFF2-40B4-BE49-F238E27FC236}">
                <a16:creationId xmlns:a16="http://schemas.microsoft.com/office/drawing/2014/main" id="{A2AD8BCC-D0F6-CAFC-56E5-A548D9B9F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499" y="2631440"/>
            <a:ext cx="7210399" cy="251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7334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raphic 7">
            <a:extLst>
              <a:ext uri="{FF2B5EF4-FFF2-40B4-BE49-F238E27FC236}">
                <a16:creationId xmlns:a16="http://schemas.microsoft.com/office/drawing/2014/main" id="{FE5A9C9B-CC7D-4603-BFE0-1D004E862017}"/>
              </a:ext>
            </a:extLst>
          </p:cNvPr>
          <p:cNvGrpSpPr/>
          <p:nvPr/>
        </p:nvGrpSpPr>
        <p:grpSpPr>
          <a:xfrm rot="3892115">
            <a:off x="-176526" y="2437681"/>
            <a:ext cx="1935504" cy="3473199"/>
            <a:chOff x="101106" y="2960878"/>
            <a:chExt cx="1687576" cy="3858878"/>
          </a:xfrm>
        </p:grpSpPr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43DC9652-FA93-4BF7-A216-5938B3C78E48}"/>
                </a:ext>
              </a:extLst>
            </p:cNvPr>
            <p:cNvSpPr/>
            <p:nvPr/>
          </p:nvSpPr>
          <p:spPr>
            <a:xfrm>
              <a:off x="101106" y="2960878"/>
              <a:ext cx="1687576" cy="3858878"/>
            </a:xfrm>
            <a:custGeom>
              <a:avLst/>
              <a:gdLst>
                <a:gd name="connsiteX0" fmla="*/ 0 w 1687576"/>
                <a:gd name="connsiteY0" fmla="*/ 3858879 h 3858878"/>
                <a:gd name="connsiteX1" fmla="*/ 893207 w 1687576"/>
                <a:gd name="connsiteY1" fmla="*/ 664986 h 3858878"/>
                <a:gd name="connsiteX2" fmla="*/ 1061197 w 1687576"/>
                <a:gd name="connsiteY2" fmla="*/ 363 h 3858878"/>
                <a:gd name="connsiteX3" fmla="*/ 1061197 w 1687576"/>
                <a:gd name="connsiteY3" fmla="*/ 363 h 3858878"/>
                <a:gd name="connsiteX4" fmla="*/ 1000078 w 1687576"/>
                <a:gd name="connsiteY4" fmla="*/ 810099 h 3858878"/>
                <a:gd name="connsiteX5" fmla="*/ 1687577 w 1687576"/>
                <a:gd name="connsiteY5" fmla="*/ 451070 h 3858878"/>
                <a:gd name="connsiteX6" fmla="*/ 1084247 w 1687576"/>
                <a:gd name="connsiteY6" fmla="*/ 916970 h 3858878"/>
                <a:gd name="connsiteX7" fmla="*/ 587788 w 1687576"/>
                <a:gd name="connsiteY7" fmla="*/ 2322527 h 3858878"/>
                <a:gd name="connsiteX8" fmla="*/ 542560 w 1687576"/>
                <a:gd name="connsiteY8" fmla="*/ 3849274 h 385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576" h="3858878">
                  <a:moveTo>
                    <a:pt x="0" y="3858879"/>
                  </a:moveTo>
                  <a:cubicBezTo>
                    <a:pt x="145113" y="2094467"/>
                    <a:pt x="832088" y="894094"/>
                    <a:pt x="893207" y="664986"/>
                  </a:cubicBezTo>
                  <a:cubicBezTo>
                    <a:pt x="962010" y="451070"/>
                    <a:pt x="1000078" y="-14830"/>
                    <a:pt x="1061197" y="363"/>
                  </a:cubicBezTo>
                  <a:lnTo>
                    <a:pt x="1061197" y="363"/>
                  </a:lnTo>
                  <a:cubicBezTo>
                    <a:pt x="1145191" y="46115"/>
                    <a:pt x="1084073" y="527556"/>
                    <a:pt x="1000078" y="810099"/>
                  </a:cubicBezTo>
                  <a:cubicBezTo>
                    <a:pt x="1389666" y="458754"/>
                    <a:pt x="1657017" y="397635"/>
                    <a:pt x="1687577" y="451070"/>
                  </a:cubicBezTo>
                  <a:cubicBezTo>
                    <a:pt x="1687577" y="512189"/>
                    <a:pt x="1313355" y="664986"/>
                    <a:pt x="1084247" y="916970"/>
                  </a:cubicBezTo>
                  <a:cubicBezTo>
                    <a:pt x="778653" y="1199513"/>
                    <a:pt x="664099" y="1917572"/>
                    <a:pt x="587788" y="2322527"/>
                  </a:cubicBezTo>
                  <a:cubicBezTo>
                    <a:pt x="500825" y="2783363"/>
                    <a:pt x="450882" y="3528488"/>
                    <a:pt x="542560" y="3849274"/>
                  </a:cubicBezTo>
                </a:path>
              </a:pathLst>
            </a:custGeom>
            <a:solidFill>
              <a:srgbClr val="724120"/>
            </a:solidFill>
            <a:ln w="17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D667ECD-A135-4DA7-A68D-428E54EAC1E5}"/>
                </a:ext>
              </a:extLst>
            </p:cNvPr>
            <p:cNvSpPr/>
            <p:nvPr/>
          </p:nvSpPr>
          <p:spPr>
            <a:xfrm>
              <a:off x="779057" y="3831456"/>
              <a:ext cx="261635" cy="504625"/>
            </a:xfrm>
            <a:custGeom>
              <a:avLst/>
              <a:gdLst>
                <a:gd name="connsiteX0" fmla="*/ 232021 w 261635"/>
                <a:gd name="connsiteY0" fmla="*/ 7974 h 504625"/>
                <a:gd name="connsiteX1" fmla="*/ 1167 w 261635"/>
                <a:gd name="connsiteY1" fmla="*/ 485399 h 504625"/>
                <a:gd name="connsiteX2" fmla="*/ 31901 w 261635"/>
                <a:gd name="connsiteY2" fmla="*/ 493956 h 504625"/>
                <a:gd name="connsiteX3" fmla="*/ 259437 w 261635"/>
                <a:gd name="connsiteY3" fmla="*/ 24214 h 504625"/>
                <a:gd name="connsiteX4" fmla="*/ 232021 w 261635"/>
                <a:gd name="connsiteY4" fmla="*/ 7974 h 504625"/>
                <a:gd name="connsiteX5" fmla="*/ 232021 w 261635"/>
                <a:gd name="connsiteY5" fmla="*/ 7974 h 50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635" h="504625">
                  <a:moveTo>
                    <a:pt x="232021" y="7974"/>
                  </a:moveTo>
                  <a:cubicBezTo>
                    <a:pt x="146979" y="163041"/>
                    <a:pt x="65254" y="320204"/>
                    <a:pt x="1167" y="485399"/>
                  </a:cubicBezTo>
                  <a:cubicBezTo>
                    <a:pt x="-6342" y="504608"/>
                    <a:pt x="24567" y="512815"/>
                    <a:pt x="31901" y="493956"/>
                  </a:cubicBezTo>
                  <a:cubicBezTo>
                    <a:pt x="94940" y="331380"/>
                    <a:pt x="175617" y="176837"/>
                    <a:pt x="259437" y="24214"/>
                  </a:cubicBezTo>
                  <a:cubicBezTo>
                    <a:pt x="269565" y="5879"/>
                    <a:pt x="241975" y="-10187"/>
                    <a:pt x="232021" y="7974"/>
                  </a:cubicBezTo>
                  <a:lnTo>
                    <a:pt x="232021" y="7974"/>
                  </a:lnTo>
                  <a:close/>
                </a:path>
              </a:pathLst>
            </a:custGeom>
            <a:solidFill>
              <a:srgbClr val="BC8662"/>
            </a:solidFill>
            <a:ln w="17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EEDD37A5-E265-431D-986C-7F61C8DE5EDA}"/>
                </a:ext>
              </a:extLst>
            </p:cNvPr>
            <p:cNvSpPr/>
            <p:nvPr/>
          </p:nvSpPr>
          <p:spPr>
            <a:xfrm>
              <a:off x="741557" y="4450472"/>
              <a:ext cx="62490" cy="130486"/>
            </a:xfrm>
            <a:custGeom>
              <a:avLst/>
              <a:gdLst>
                <a:gd name="connsiteX0" fmla="*/ 31158 w 62490"/>
                <a:gd name="connsiteY0" fmla="*/ 11322 h 130486"/>
                <a:gd name="connsiteX1" fmla="*/ 598 w 62490"/>
                <a:gd name="connsiteY1" fmla="*/ 110684 h 130486"/>
                <a:gd name="connsiteX2" fmla="*/ 31332 w 62490"/>
                <a:gd name="connsiteY2" fmla="*/ 119240 h 130486"/>
                <a:gd name="connsiteX3" fmla="*/ 61892 w 62490"/>
                <a:gd name="connsiteY3" fmla="*/ 19879 h 130486"/>
                <a:gd name="connsiteX4" fmla="*/ 31158 w 62490"/>
                <a:gd name="connsiteY4" fmla="*/ 11322 h 130486"/>
                <a:gd name="connsiteX5" fmla="*/ 31158 w 62490"/>
                <a:gd name="connsiteY5" fmla="*/ 11322 h 13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90" h="130486">
                  <a:moveTo>
                    <a:pt x="31158" y="11322"/>
                  </a:moveTo>
                  <a:cubicBezTo>
                    <a:pt x="22427" y="44850"/>
                    <a:pt x="9330" y="77156"/>
                    <a:pt x="598" y="110684"/>
                  </a:cubicBezTo>
                  <a:cubicBezTo>
                    <a:pt x="-4640" y="130591"/>
                    <a:pt x="26094" y="138973"/>
                    <a:pt x="31332" y="119240"/>
                  </a:cubicBezTo>
                  <a:cubicBezTo>
                    <a:pt x="40064" y="85712"/>
                    <a:pt x="53161" y="53407"/>
                    <a:pt x="61892" y="19879"/>
                  </a:cubicBezTo>
                  <a:cubicBezTo>
                    <a:pt x="67131" y="-29"/>
                    <a:pt x="36397" y="-8585"/>
                    <a:pt x="31158" y="11322"/>
                  </a:cubicBezTo>
                  <a:lnTo>
                    <a:pt x="31158" y="11322"/>
                  </a:lnTo>
                  <a:close/>
                </a:path>
              </a:pathLst>
            </a:custGeom>
            <a:solidFill>
              <a:srgbClr val="BC8662"/>
            </a:solidFill>
            <a:ln w="17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737CD08F-F8F2-425B-BC76-1ED23E701450}"/>
                </a:ext>
              </a:extLst>
            </p:cNvPr>
            <p:cNvSpPr/>
            <p:nvPr/>
          </p:nvSpPr>
          <p:spPr>
            <a:xfrm>
              <a:off x="618985" y="4420114"/>
              <a:ext cx="116418" cy="305631"/>
            </a:xfrm>
            <a:custGeom>
              <a:avLst/>
              <a:gdLst>
                <a:gd name="connsiteX0" fmla="*/ 84927 w 116418"/>
                <a:gd name="connsiteY0" fmla="*/ 11121 h 305631"/>
                <a:gd name="connsiteX1" fmla="*/ 932 w 116418"/>
                <a:gd name="connsiteY1" fmla="*/ 286155 h 305631"/>
                <a:gd name="connsiteX2" fmla="*/ 31666 w 116418"/>
                <a:gd name="connsiteY2" fmla="*/ 294712 h 305631"/>
                <a:gd name="connsiteX3" fmla="*/ 115661 w 116418"/>
                <a:gd name="connsiteY3" fmla="*/ 19677 h 305631"/>
                <a:gd name="connsiteX4" fmla="*/ 84927 w 116418"/>
                <a:gd name="connsiteY4" fmla="*/ 11121 h 305631"/>
                <a:gd name="connsiteX5" fmla="*/ 84927 w 116418"/>
                <a:gd name="connsiteY5" fmla="*/ 11121 h 3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18" h="305631">
                  <a:moveTo>
                    <a:pt x="84927" y="11121"/>
                  </a:moveTo>
                  <a:cubicBezTo>
                    <a:pt x="57860" y="103148"/>
                    <a:pt x="31841" y="195350"/>
                    <a:pt x="932" y="286155"/>
                  </a:cubicBezTo>
                  <a:cubicBezTo>
                    <a:pt x="-5703" y="305713"/>
                    <a:pt x="25031" y="313921"/>
                    <a:pt x="31666" y="294712"/>
                  </a:cubicBezTo>
                  <a:cubicBezTo>
                    <a:pt x="62575" y="203907"/>
                    <a:pt x="88594" y="111705"/>
                    <a:pt x="115661" y="19677"/>
                  </a:cubicBezTo>
                  <a:cubicBezTo>
                    <a:pt x="121598" y="-55"/>
                    <a:pt x="90864" y="-8437"/>
                    <a:pt x="84927" y="11121"/>
                  </a:cubicBezTo>
                  <a:lnTo>
                    <a:pt x="84927" y="11121"/>
                  </a:lnTo>
                  <a:close/>
                </a:path>
              </a:pathLst>
            </a:custGeom>
            <a:solidFill>
              <a:srgbClr val="BC8662"/>
            </a:solidFill>
            <a:ln w="17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AE6EBF6-D091-419C-862F-C903794C266A}"/>
                </a:ext>
              </a:extLst>
            </p:cNvPr>
            <p:cNvSpPr/>
            <p:nvPr/>
          </p:nvSpPr>
          <p:spPr>
            <a:xfrm>
              <a:off x="619494" y="4652988"/>
              <a:ext cx="142468" cy="501041"/>
            </a:xfrm>
            <a:custGeom>
              <a:avLst/>
              <a:gdLst>
                <a:gd name="connsiteX0" fmla="*/ 111136 w 142468"/>
                <a:gd name="connsiteY0" fmla="*/ 11372 h 501041"/>
                <a:gd name="connsiteX1" fmla="*/ 423 w 142468"/>
                <a:gd name="connsiteY1" fmla="*/ 481113 h 501041"/>
                <a:gd name="connsiteX2" fmla="*/ 31157 w 142468"/>
                <a:gd name="connsiteY2" fmla="*/ 489670 h 501041"/>
                <a:gd name="connsiteX3" fmla="*/ 141870 w 142468"/>
                <a:gd name="connsiteY3" fmla="*/ 19928 h 501041"/>
                <a:gd name="connsiteX4" fmla="*/ 111136 w 142468"/>
                <a:gd name="connsiteY4" fmla="*/ 11372 h 501041"/>
                <a:gd name="connsiteX5" fmla="*/ 111136 w 142468"/>
                <a:gd name="connsiteY5" fmla="*/ 11372 h 50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468" h="501041">
                  <a:moveTo>
                    <a:pt x="111136" y="11372"/>
                  </a:moveTo>
                  <a:cubicBezTo>
                    <a:pt x="70448" y="167137"/>
                    <a:pt x="35348" y="324125"/>
                    <a:pt x="423" y="481113"/>
                  </a:cubicBezTo>
                  <a:cubicBezTo>
                    <a:pt x="-3942" y="501195"/>
                    <a:pt x="26792" y="509577"/>
                    <a:pt x="31157" y="489670"/>
                  </a:cubicBezTo>
                  <a:cubicBezTo>
                    <a:pt x="66082" y="332682"/>
                    <a:pt x="101182" y="175519"/>
                    <a:pt x="141870" y="19928"/>
                  </a:cubicBezTo>
                  <a:cubicBezTo>
                    <a:pt x="147108" y="-154"/>
                    <a:pt x="116374" y="-8535"/>
                    <a:pt x="111136" y="11372"/>
                  </a:cubicBezTo>
                  <a:lnTo>
                    <a:pt x="111136" y="11372"/>
                  </a:lnTo>
                  <a:close/>
                </a:path>
              </a:pathLst>
            </a:custGeom>
            <a:solidFill>
              <a:srgbClr val="BC8662"/>
            </a:solidFill>
            <a:ln w="17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DCB613E1-69F5-4482-8736-4B045366998B}"/>
                </a:ext>
              </a:extLst>
            </p:cNvPr>
            <p:cNvSpPr/>
            <p:nvPr/>
          </p:nvSpPr>
          <p:spPr>
            <a:xfrm>
              <a:off x="474473" y="4801818"/>
              <a:ext cx="123305" cy="363637"/>
            </a:xfrm>
            <a:custGeom>
              <a:avLst/>
              <a:gdLst>
                <a:gd name="connsiteX0" fmla="*/ 92010 w 123305"/>
                <a:gd name="connsiteY0" fmla="*/ 11322 h 363637"/>
                <a:gd name="connsiteX1" fmla="*/ 332 w 123305"/>
                <a:gd name="connsiteY1" fmla="*/ 343633 h 363637"/>
                <a:gd name="connsiteX2" fmla="*/ 31066 w 123305"/>
                <a:gd name="connsiteY2" fmla="*/ 352190 h 363637"/>
                <a:gd name="connsiteX3" fmla="*/ 122744 w 123305"/>
                <a:gd name="connsiteY3" fmla="*/ 19879 h 363637"/>
                <a:gd name="connsiteX4" fmla="*/ 92010 w 123305"/>
                <a:gd name="connsiteY4" fmla="*/ 11322 h 363637"/>
                <a:gd name="connsiteX5" fmla="*/ 92010 w 123305"/>
                <a:gd name="connsiteY5" fmla="*/ 11322 h 36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05" h="363637">
                  <a:moveTo>
                    <a:pt x="92010" y="11322"/>
                  </a:moveTo>
                  <a:cubicBezTo>
                    <a:pt x="63371" y="122558"/>
                    <a:pt x="22334" y="230826"/>
                    <a:pt x="332" y="343633"/>
                  </a:cubicBezTo>
                  <a:cubicBezTo>
                    <a:pt x="-3510" y="363715"/>
                    <a:pt x="27224" y="372272"/>
                    <a:pt x="31066" y="352190"/>
                  </a:cubicBezTo>
                  <a:cubicBezTo>
                    <a:pt x="53068" y="239382"/>
                    <a:pt x="94105" y="131115"/>
                    <a:pt x="122744" y="19879"/>
                  </a:cubicBezTo>
                  <a:cubicBezTo>
                    <a:pt x="127808" y="-29"/>
                    <a:pt x="97074" y="-8585"/>
                    <a:pt x="92010" y="11322"/>
                  </a:cubicBezTo>
                  <a:lnTo>
                    <a:pt x="92010" y="11322"/>
                  </a:lnTo>
                  <a:close/>
                </a:path>
              </a:pathLst>
            </a:custGeom>
            <a:solidFill>
              <a:srgbClr val="BC8662"/>
            </a:solidFill>
            <a:ln w="17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72056548-F283-467A-8719-691316907589}"/>
                </a:ext>
              </a:extLst>
            </p:cNvPr>
            <p:cNvSpPr/>
            <p:nvPr/>
          </p:nvSpPr>
          <p:spPr>
            <a:xfrm>
              <a:off x="481952" y="5214157"/>
              <a:ext cx="77238" cy="260559"/>
            </a:xfrm>
            <a:custGeom>
              <a:avLst/>
              <a:gdLst>
                <a:gd name="connsiteX0" fmla="*/ 46287 w 77238"/>
                <a:gd name="connsiteY0" fmla="*/ 11447 h 260559"/>
                <a:gd name="connsiteX1" fmla="*/ 361 w 77238"/>
                <a:gd name="connsiteY1" fmla="*/ 240555 h 260559"/>
                <a:gd name="connsiteX2" fmla="*/ 31095 w 77238"/>
                <a:gd name="connsiteY2" fmla="*/ 249112 h 260559"/>
                <a:gd name="connsiteX3" fmla="*/ 76847 w 77238"/>
                <a:gd name="connsiteY3" fmla="*/ 20004 h 260559"/>
                <a:gd name="connsiteX4" fmla="*/ 46287 w 77238"/>
                <a:gd name="connsiteY4" fmla="*/ 11447 h 260559"/>
                <a:gd name="connsiteX5" fmla="*/ 46287 w 77238"/>
                <a:gd name="connsiteY5" fmla="*/ 11447 h 26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38" h="260559">
                  <a:moveTo>
                    <a:pt x="46287" y="11447"/>
                  </a:moveTo>
                  <a:cubicBezTo>
                    <a:pt x="31095" y="87758"/>
                    <a:pt x="15728" y="164244"/>
                    <a:pt x="361" y="240555"/>
                  </a:cubicBezTo>
                  <a:cubicBezTo>
                    <a:pt x="-3655" y="260637"/>
                    <a:pt x="27079" y="269194"/>
                    <a:pt x="31095" y="249112"/>
                  </a:cubicBezTo>
                  <a:cubicBezTo>
                    <a:pt x="46287" y="172801"/>
                    <a:pt x="61654" y="96315"/>
                    <a:pt x="76847" y="20004"/>
                  </a:cubicBezTo>
                  <a:cubicBezTo>
                    <a:pt x="81038" y="-78"/>
                    <a:pt x="50304" y="-8635"/>
                    <a:pt x="46287" y="11447"/>
                  </a:cubicBezTo>
                  <a:lnTo>
                    <a:pt x="46287" y="11447"/>
                  </a:lnTo>
                  <a:close/>
                </a:path>
              </a:pathLst>
            </a:custGeom>
            <a:solidFill>
              <a:srgbClr val="BC8662"/>
            </a:solidFill>
            <a:ln w="17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C5271443-85E6-423C-B1E5-0206B9F23847}"/>
                </a:ext>
              </a:extLst>
            </p:cNvPr>
            <p:cNvSpPr/>
            <p:nvPr/>
          </p:nvSpPr>
          <p:spPr>
            <a:xfrm>
              <a:off x="290917" y="5412869"/>
              <a:ext cx="138799" cy="802531"/>
            </a:xfrm>
            <a:custGeom>
              <a:avLst/>
              <a:gdLst>
                <a:gd name="connsiteX0" fmla="*/ 107575 w 138799"/>
                <a:gd name="connsiteY0" fmla="*/ 11458 h 802531"/>
                <a:gd name="connsiteX1" fmla="*/ 6 w 138799"/>
                <a:gd name="connsiteY1" fmla="*/ 787143 h 802531"/>
                <a:gd name="connsiteX2" fmla="*/ 31963 w 138799"/>
                <a:gd name="connsiteY2" fmla="*/ 787143 h 802531"/>
                <a:gd name="connsiteX3" fmla="*/ 138309 w 138799"/>
                <a:gd name="connsiteY3" fmla="*/ 19840 h 802531"/>
                <a:gd name="connsiteX4" fmla="*/ 107575 w 138799"/>
                <a:gd name="connsiteY4" fmla="*/ 11458 h 802531"/>
                <a:gd name="connsiteX5" fmla="*/ 107575 w 138799"/>
                <a:gd name="connsiteY5" fmla="*/ 11458 h 80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799" h="802531">
                  <a:moveTo>
                    <a:pt x="107575" y="11458"/>
                  </a:moveTo>
                  <a:cubicBezTo>
                    <a:pt x="47504" y="268157"/>
                    <a:pt x="7166" y="523285"/>
                    <a:pt x="6" y="787143"/>
                  </a:cubicBezTo>
                  <a:cubicBezTo>
                    <a:pt x="-517" y="807749"/>
                    <a:pt x="31264" y="807574"/>
                    <a:pt x="31963" y="787143"/>
                  </a:cubicBezTo>
                  <a:cubicBezTo>
                    <a:pt x="39122" y="526253"/>
                    <a:pt x="78937" y="273571"/>
                    <a:pt x="138309" y="19840"/>
                  </a:cubicBezTo>
                  <a:cubicBezTo>
                    <a:pt x="143024" y="-67"/>
                    <a:pt x="112290" y="-8624"/>
                    <a:pt x="107575" y="11458"/>
                  </a:cubicBezTo>
                  <a:lnTo>
                    <a:pt x="107575" y="11458"/>
                  </a:lnTo>
                  <a:close/>
                </a:path>
              </a:pathLst>
            </a:custGeom>
            <a:solidFill>
              <a:srgbClr val="BC8662"/>
            </a:solidFill>
            <a:ln w="17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E40FBD37-0652-4EAC-9CDB-BF6A99AEE9A8}"/>
                </a:ext>
              </a:extLst>
            </p:cNvPr>
            <p:cNvSpPr/>
            <p:nvPr/>
          </p:nvSpPr>
          <p:spPr>
            <a:xfrm>
              <a:off x="462671" y="5550865"/>
              <a:ext cx="85627" cy="515449"/>
            </a:xfrm>
            <a:custGeom>
              <a:avLst/>
              <a:gdLst>
                <a:gd name="connsiteX0" fmla="*/ 53519 w 85627"/>
                <a:gd name="connsiteY0" fmla="*/ 15258 h 515449"/>
                <a:gd name="connsiteX1" fmla="*/ 84 w 85627"/>
                <a:gd name="connsiteY1" fmla="*/ 500192 h 515449"/>
                <a:gd name="connsiteX2" fmla="*/ 32040 w 85627"/>
                <a:gd name="connsiteY2" fmla="*/ 500192 h 515449"/>
                <a:gd name="connsiteX3" fmla="*/ 85475 w 85627"/>
                <a:gd name="connsiteY3" fmla="*/ 15258 h 515449"/>
                <a:gd name="connsiteX4" fmla="*/ 53519 w 85627"/>
                <a:gd name="connsiteY4" fmla="*/ 15258 h 515449"/>
                <a:gd name="connsiteX5" fmla="*/ 53519 w 85627"/>
                <a:gd name="connsiteY5" fmla="*/ 15258 h 51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627" h="515449">
                  <a:moveTo>
                    <a:pt x="53519" y="15258"/>
                  </a:moveTo>
                  <a:cubicBezTo>
                    <a:pt x="33088" y="176611"/>
                    <a:pt x="15800" y="338314"/>
                    <a:pt x="84" y="500192"/>
                  </a:cubicBezTo>
                  <a:cubicBezTo>
                    <a:pt x="-1837" y="520623"/>
                    <a:pt x="29945" y="520448"/>
                    <a:pt x="32040" y="500192"/>
                  </a:cubicBezTo>
                  <a:cubicBezTo>
                    <a:pt x="47931" y="338314"/>
                    <a:pt x="65044" y="176611"/>
                    <a:pt x="85475" y="15258"/>
                  </a:cubicBezTo>
                  <a:cubicBezTo>
                    <a:pt x="88095" y="-5173"/>
                    <a:pt x="56138" y="-4999"/>
                    <a:pt x="53519" y="15258"/>
                  </a:cubicBezTo>
                  <a:lnTo>
                    <a:pt x="53519" y="15258"/>
                  </a:lnTo>
                  <a:close/>
                </a:path>
              </a:pathLst>
            </a:custGeom>
            <a:solidFill>
              <a:srgbClr val="BC8662"/>
            </a:solidFill>
            <a:ln w="17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FD38E77F-BECF-4B91-B461-06E36A80B91E}"/>
                </a:ext>
              </a:extLst>
            </p:cNvPr>
            <p:cNvSpPr/>
            <p:nvPr/>
          </p:nvSpPr>
          <p:spPr>
            <a:xfrm>
              <a:off x="405478" y="6207434"/>
              <a:ext cx="31956" cy="229457"/>
            </a:xfrm>
            <a:custGeom>
              <a:avLst/>
              <a:gdLst>
                <a:gd name="connsiteX0" fmla="*/ 0 w 31956"/>
                <a:gd name="connsiteY0" fmla="*/ 15454 h 229457"/>
                <a:gd name="connsiteX1" fmla="*/ 0 w 31956"/>
                <a:gd name="connsiteY1" fmla="*/ 214003 h 229457"/>
                <a:gd name="connsiteX2" fmla="*/ 31956 w 31956"/>
                <a:gd name="connsiteY2" fmla="*/ 214003 h 229457"/>
                <a:gd name="connsiteX3" fmla="*/ 31956 w 31956"/>
                <a:gd name="connsiteY3" fmla="*/ 15454 h 229457"/>
                <a:gd name="connsiteX4" fmla="*/ 0 w 31956"/>
                <a:gd name="connsiteY4" fmla="*/ 15454 h 229457"/>
                <a:gd name="connsiteX5" fmla="*/ 0 w 31956"/>
                <a:gd name="connsiteY5" fmla="*/ 15454 h 229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956" h="229457">
                  <a:moveTo>
                    <a:pt x="0" y="15454"/>
                  </a:moveTo>
                  <a:cubicBezTo>
                    <a:pt x="0" y="81637"/>
                    <a:pt x="0" y="147820"/>
                    <a:pt x="0" y="214003"/>
                  </a:cubicBezTo>
                  <a:cubicBezTo>
                    <a:pt x="0" y="234609"/>
                    <a:pt x="31956" y="234609"/>
                    <a:pt x="31956" y="214003"/>
                  </a:cubicBezTo>
                  <a:cubicBezTo>
                    <a:pt x="31956" y="147820"/>
                    <a:pt x="31956" y="81637"/>
                    <a:pt x="31956" y="15454"/>
                  </a:cubicBezTo>
                  <a:cubicBezTo>
                    <a:pt x="31956" y="-5151"/>
                    <a:pt x="0" y="-5151"/>
                    <a:pt x="0" y="15454"/>
                  </a:cubicBezTo>
                  <a:lnTo>
                    <a:pt x="0" y="15454"/>
                  </a:lnTo>
                  <a:close/>
                </a:path>
              </a:pathLst>
            </a:custGeom>
            <a:solidFill>
              <a:srgbClr val="BC8662"/>
            </a:solidFill>
            <a:ln w="17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56B631A3-7983-494A-9838-8CA9F41D0FDC}"/>
                </a:ext>
              </a:extLst>
            </p:cNvPr>
            <p:cNvSpPr/>
            <p:nvPr/>
          </p:nvSpPr>
          <p:spPr>
            <a:xfrm>
              <a:off x="1070201" y="3312141"/>
              <a:ext cx="77507" cy="245291"/>
            </a:xfrm>
            <a:custGeom>
              <a:avLst/>
              <a:gdLst>
                <a:gd name="connsiteX0" fmla="*/ 46175 w 77507"/>
                <a:gd name="connsiteY0" fmla="*/ 11447 h 245291"/>
                <a:gd name="connsiteX1" fmla="*/ 423 w 77507"/>
                <a:gd name="connsiteY1" fmla="*/ 225363 h 245291"/>
                <a:gd name="connsiteX2" fmla="*/ 31157 w 77507"/>
                <a:gd name="connsiteY2" fmla="*/ 233920 h 245291"/>
                <a:gd name="connsiteX3" fmla="*/ 77084 w 77507"/>
                <a:gd name="connsiteY3" fmla="*/ 20004 h 245291"/>
                <a:gd name="connsiteX4" fmla="*/ 46175 w 77507"/>
                <a:gd name="connsiteY4" fmla="*/ 11447 h 245291"/>
                <a:gd name="connsiteX5" fmla="*/ 46175 w 77507"/>
                <a:gd name="connsiteY5" fmla="*/ 11447 h 24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507" h="245291">
                  <a:moveTo>
                    <a:pt x="46175" y="11447"/>
                  </a:moveTo>
                  <a:cubicBezTo>
                    <a:pt x="30459" y="82694"/>
                    <a:pt x="16140" y="154116"/>
                    <a:pt x="423" y="225363"/>
                  </a:cubicBezTo>
                  <a:cubicBezTo>
                    <a:pt x="-3942" y="245445"/>
                    <a:pt x="26792" y="253827"/>
                    <a:pt x="31157" y="233920"/>
                  </a:cubicBezTo>
                  <a:cubicBezTo>
                    <a:pt x="46874" y="162673"/>
                    <a:pt x="61368" y="91251"/>
                    <a:pt x="77084" y="20004"/>
                  </a:cubicBezTo>
                  <a:cubicBezTo>
                    <a:pt x="81449" y="-78"/>
                    <a:pt x="50715" y="-8635"/>
                    <a:pt x="46175" y="11447"/>
                  </a:cubicBezTo>
                  <a:lnTo>
                    <a:pt x="46175" y="11447"/>
                  </a:lnTo>
                  <a:close/>
                </a:path>
              </a:pathLst>
            </a:custGeom>
            <a:solidFill>
              <a:srgbClr val="BC8662"/>
            </a:solidFill>
            <a:ln w="17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4D5711AC-2702-4EB2-8106-0AF6724746C0}"/>
                </a:ext>
              </a:extLst>
            </p:cNvPr>
            <p:cNvSpPr/>
            <p:nvPr/>
          </p:nvSpPr>
          <p:spPr>
            <a:xfrm>
              <a:off x="1206938" y="3624927"/>
              <a:ext cx="169799" cy="138393"/>
            </a:xfrm>
            <a:custGeom>
              <a:avLst/>
              <a:gdLst>
                <a:gd name="connsiteX0" fmla="*/ 27834 w 169799"/>
                <a:gd name="connsiteY0" fmla="*/ 134350 h 138393"/>
                <a:gd name="connsiteX1" fmla="*/ 162121 w 169799"/>
                <a:gd name="connsiteY1" fmla="*/ 29925 h 138393"/>
                <a:gd name="connsiteX2" fmla="*/ 146055 w 169799"/>
                <a:gd name="connsiteY2" fmla="*/ 2334 h 138393"/>
                <a:gd name="connsiteX3" fmla="*/ 5307 w 169799"/>
                <a:gd name="connsiteY3" fmla="*/ 111824 h 138393"/>
                <a:gd name="connsiteX4" fmla="*/ 27834 w 169799"/>
                <a:gd name="connsiteY4" fmla="*/ 134350 h 138393"/>
                <a:gd name="connsiteX5" fmla="*/ 27834 w 169799"/>
                <a:gd name="connsiteY5" fmla="*/ 134350 h 13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99" h="138393">
                  <a:moveTo>
                    <a:pt x="27834" y="134350"/>
                  </a:moveTo>
                  <a:cubicBezTo>
                    <a:pt x="71490" y="97679"/>
                    <a:pt x="112702" y="58912"/>
                    <a:pt x="162121" y="29925"/>
                  </a:cubicBezTo>
                  <a:cubicBezTo>
                    <a:pt x="179758" y="19447"/>
                    <a:pt x="163867" y="-8144"/>
                    <a:pt x="146055" y="2334"/>
                  </a:cubicBezTo>
                  <a:cubicBezTo>
                    <a:pt x="94366" y="32719"/>
                    <a:pt x="51059" y="73406"/>
                    <a:pt x="5307" y="111824"/>
                  </a:cubicBezTo>
                  <a:cubicBezTo>
                    <a:pt x="-10409" y="125095"/>
                    <a:pt x="12293" y="147622"/>
                    <a:pt x="27834" y="134350"/>
                  </a:cubicBezTo>
                  <a:lnTo>
                    <a:pt x="27834" y="134350"/>
                  </a:lnTo>
                  <a:close/>
                </a:path>
              </a:pathLst>
            </a:custGeom>
            <a:solidFill>
              <a:srgbClr val="BC8662"/>
            </a:solidFill>
            <a:ln w="17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60C20931-67F2-4797-84CD-D58A8D38E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38316" y="4572727"/>
            <a:ext cx="12192001" cy="2819400"/>
          </a:xfrm>
          <a:prstGeom prst="rect">
            <a:avLst/>
          </a:prstGeom>
        </p:spPr>
      </p:pic>
      <p:grpSp>
        <p:nvGrpSpPr>
          <p:cNvPr id="204" name="Group 203">
            <a:extLst>
              <a:ext uri="{FF2B5EF4-FFF2-40B4-BE49-F238E27FC236}">
                <a16:creationId xmlns:a16="http://schemas.microsoft.com/office/drawing/2014/main" id="{A50EF55F-D70E-4119-8F48-88CBCB85536E}"/>
              </a:ext>
            </a:extLst>
          </p:cNvPr>
          <p:cNvGrpSpPr/>
          <p:nvPr/>
        </p:nvGrpSpPr>
        <p:grpSpPr>
          <a:xfrm>
            <a:off x="9886271" y="3235362"/>
            <a:ext cx="2435262" cy="3699373"/>
            <a:chOff x="9471854" y="2605828"/>
            <a:chExt cx="2849679" cy="4328908"/>
          </a:xfrm>
        </p:grpSpPr>
        <p:grpSp>
          <p:nvGrpSpPr>
            <p:cNvPr id="5" name="Graphic 143">
              <a:extLst>
                <a:ext uri="{FF2B5EF4-FFF2-40B4-BE49-F238E27FC236}">
                  <a16:creationId xmlns:a16="http://schemas.microsoft.com/office/drawing/2014/main" id="{B5EBAF0D-A44D-40B4-8BA5-1CFFEF2F8FC8}"/>
                </a:ext>
              </a:extLst>
            </p:cNvPr>
            <p:cNvGrpSpPr/>
            <p:nvPr/>
          </p:nvGrpSpPr>
          <p:grpSpPr>
            <a:xfrm>
              <a:off x="10445531" y="3270549"/>
              <a:ext cx="1876002" cy="3664187"/>
              <a:chOff x="10445531" y="3270549"/>
              <a:chExt cx="1876002" cy="3664187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77266D0B-2559-4A7B-8B4F-D5C160243219}"/>
                  </a:ext>
                </a:extLst>
              </p:cNvPr>
              <p:cNvSpPr/>
              <p:nvPr/>
            </p:nvSpPr>
            <p:spPr>
              <a:xfrm>
                <a:off x="10445531" y="3270549"/>
                <a:ext cx="1876002" cy="3650892"/>
              </a:xfrm>
              <a:custGeom>
                <a:avLst/>
                <a:gdLst>
                  <a:gd name="connsiteX0" fmla="*/ 1562850 w 1876002"/>
                  <a:gd name="connsiteY0" fmla="*/ 3650892 h 3650892"/>
                  <a:gd name="connsiteX1" fmla="*/ 6436 w 1876002"/>
                  <a:gd name="connsiteY1" fmla="*/ 1834145 h 3650892"/>
                  <a:gd name="connsiteX2" fmla="*/ 47444 w 1876002"/>
                  <a:gd name="connsiteY2" fmla="*/ 9941 h 3650892"/>
                  <a:gd name="connsiteX3" fmla="*/ 49100 w 1876002"/>
                  <a:gd name="connsiteY3" fmla="*/ 0 h 3650892"/>
                  <a:gd name="connsiteX4" fmla="*/ 1624361 w 1876002"/>
                  <a:gd name="connsiteY4" fmla="*/ 1400462 h 3650892"/>
                  <a:gd name="connsiteX5" fmla="*/ 1674481 w 1876002"/>
                  <a:gd name="connsiteY5" fmla="*/ 3352658 h 3650892"/>
                  <a:gd name="connsiteX6" fmla="*/ 1562850 w 1876002"/>
                  <a:gd name="connsiteY6" fmla="*/ 3650892 h 3650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6002" h="3650892">
                    <a:moveTo>
                      <a:pt x="1562850" y="3650892"/>
                    </a:moveTo>
                    <a:cubicBezTo>
                      <a:pt x="514885" y="3556451"/>
                      <a:pt x="37088" y="2504345"/>
                      <a:pt x="6436" y="1834145"/>
                    </a:cubicBezTo>
                    <a:cubicBezTo>
                      <a:pt x="-2884" y="1525761"/>
                      <a:pt x="-10547" y="51363"/>
                      <a:pt x="47444" y="9941"/>
                    </a:cubicBezTo>
                    <a:cubicBezTo>
                      <a:pt x="49100" y="0"/>
                      <a:pt x="49100" y="0"/>
                      <a:pt x="49100" y="0"/>
                    </a:cubicBezTo>
                    <a:cubicBezTo>
                      <a:pt x="680572" y="259713"/>
                      <a:pt x="1247011" y="846034"/>
                      <a:pt x="1624361" y="1400462"/>
                    </a:cubicBezTo>
                    <a:cubicBezTo>
                      <a:pt x="2023043" y="2009772"/>
                      <a:pt x="1876204" y="2701097"/>
                      <a:pt x="1674481" y="3352658"/>
                    </a:cubicBezTo>
                    <a:cubicBezTo>
                      <a:pt x="1647764" y="3450412"/>
                      <a:pt x="1612763" y="3536569"/>
                      <a:pt x="1562850" y="3650892"/>
                    </a:cubicBezTo>
                  </a:path>
                </a:pathLst>
              </a:custGeom>
              <a:solidFill>
                <a:srgbClr val="459B97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8DAD3A0C-AECA-4B6C-B62D-2FADDA79985C}"/>
                  </a:ext>
                </a:extLst>
              </p:cNvPr>
              <p:cNvSpPr/>
              <p:nvPr/>
            </p:nvSpPr>
            <p:spPr>
              <a:xfrm>
                <a:off x="10625392" y="3521682"/>
                <a:ext cx="1371735" cy="3413054"/>
              </a:xfrm>
              <a:custGeom>
                <a:avLst/>
                <a:gdLst>
                  <a:gd name="connsiteX0" fmla="*/ 1788 w 1371735"/>
                  <a:gd name="connsiteY0" fmla="*/ 28876 h 3413054"/>
                  <a:gd name="connsiteX1" fmla="*/ 431743 w 1371735"/>
                  <a:gd name="connsiteY1" fmla="*/ 788961 h 3413054"/>
                  <a:gd name="connsiteX2" fmla="*/ 772228 w 1371735"/>
                  <a:gd name="connsiteY2" fmla="*/ 1701063 h 3413054"/>
                  <a:gd name="connsiteX3" fmla="*/ 1052652 w 1371735"/>
                  <a:gd name="connsiteY3" fmla="*/ 2576713 h 3413054"/>
                  <a:gd name="connsiteX4" fmla="*/ 1337011 w 1371735"/>
                  <a:gd name="connsiteY4" fmla="*/ 3404108 h 3413054"/>
                  <a:gd name="connsiteX5" fmla="*/ 1369734 w 1371735"/>
                  <a:gd name="connsiteY5" fmla="*/ 3385055 h 3413054"/>
                  <a:gd name="connsiteX6" fmla="*/ 1361449 w 1371735"/>
                  <a:gd name="connsiteY6" fmla="*/ 3373456 h 3413054"/>
                  <a:gd name="connsiteX7" fmla="*/ 1328726 w 1371735"/>
                  <a:gd name="connsiteY7" fmla="*/ 3392510 h 3413054"/>
                  <a:gd name="connsiteX8" fmla="*/ 1337011 w 1371735"/>
                  <a:gd name="connsiteY8" fmla="*/ 3404108 h 3413054"/>
                  <a:gd name="connsiteX9" fmla="*/ 1369734 w 1371735"/>
                  <a:gd name="connsiteY9" fmla="*/ 3385055 h 3413054"/>
                  <a:gd name="connsiteX10" fmla="*/ 1073570 w 1371735"/>
                  <a:gd name="connsiteY10" fmla="*/ 2513546 h 3413054"/>
                  <a:gd name="connsiteX11" fmla="*/ 790247 w 1371735"/>
                  <a:gd name="connsiteY11" fmla="*/ 1635617 h 3413054"/>
                  <a:gd name="connsiteX12" fmla="*/ 464673 w 1371735"/>
                  <a:gd name="connsiteY12" fmla="*/ 769907 h 3413054"/>
                  <a:gd name="connsiteX13" fmla="*/ 34718 w 1371735"/>
                  <a:gd name="connsiteY13" fmla="*/ 9822 h 3413054"/>
                  <a:gd name="connsiteX14" fmla="*/ 1788 w 1371735"/>
                  <a:gd name="connsiteY14" fmla="*/ 28876 h 3413054"/>
                  <a:gd name="connsiteX15" fmla="*/ 1788 w 1371735"/>
                  <a:gd name="connsiteY15" fmla="*/ 28876 h 3413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71735" h="3413054">
                    <a:moveTo>
                      <a:pt x="1788" y="28876"/>
                    </a:moveTo>
                    <a:cubicBezTo>
                      <a:pt x="119011" y="296666"/>
                      <a:pt x="297330" y="530284"/>
                      <a:pt x="431743" y="788961"/>
                    </a:cubicBezTo>
                    <a:cubicBezTo>
                      <a:pt x="580861" y="1075805"/>
                      <a:pt x="669296" y="1395786"/>
                      <a:pt x="772228" y="1701063"/>
                    </a:cubicBezTo>
                    <a:cubicBezTo>
                      <a:pt x="870190" y="1992049"/>
                      <a:pt x="966288" y="2281999"/>
                      <a:pt x="1052652" y="2576713"/>
                    </a:cubicBezTo>
                    <a:cubicBezTo>
                      <a:pt x="1134666" y="2856723"/>
                      <a:pt x="1219995" y="3136318"/>
                      <a:pt x="1337011" y="3404108"/>
                    </a:cubicBezTo>
                    <a:cubicBezTo>
                      <a:pt x="1347987" y="3397688"/>
                      <a:pt x="1358757" y="3391475"/>
                      <a:pt x="1369734" y="3385055"/>
                    </a:cubicBezTo>
                    <a:cubicBezTo>
                      <a:pt x="1367041" y="3381120"/>
                      <a:pt x="1364142" y="3377391"/>
                      <a:pt x="1361449" y="3373456"/>
                    </a:cubicBezTo>
                    <a:cubicBezTo>
                      <a:pt x="1347366" y="3353781"/>
                      <a:pt x="1314643" y="3372628"/>
                      <a:pt x="1328726" y="3392510"/>
                    </a:cubicBezTo>
                    <a:cubicBezTo>
                      <a:pt x="1331419" y="3396445"/>
                      <a:pt x="1334318" y="3400173"/>
                      <a:pt x="1337011" y="3404108"/>
                    </a:cubicBezTo>
                    <a:cubicBezTo>
                      <a:pt x="1351301" y="3424198"/>
                      <a:pt x="1379468" y="3407215"/>
                      <a:pt x="1369734" y="3385055"/>
                    </a:cubicBezTo>
                    <a:cubicBezTo>
                      <a:pt x="1246505" y="3103388"/>
                      <a:pt x="1159726" y="2808053"/>
                      <a:pt x="1073570" y="2513546"/>
                    </a:cubicBezTo>
                    <a:cubicBezTo>
                      <a:pt x="986999" y="2217796"/>
                      <a:pt x="888208" y="1927638"/>
                      <a:pt x="790247" y="1635617"/>
                    </a:cubicBezTo>
                    <a:cubicBezTo>
                      <a:pt x="692492" y="1344216"/>
                      <a:pt x="603435" y="1044946"/>
                      <a:pt x="464673" y="769907"/>
                    </a:cubicBezTo>
                    <a:cubicBezTo>
                      <a:pt x="333160" y="509573"/>
                      <a:pt x="152148" y="277819"/>
                      <a:pt x="34718" y="9822"/>
                    </a:cubicBezTo>
                    <a:cubicBezTo>
                      <a:pt x="24777" y="-12338"/>
                      <a:pt x="-7946" y="6923"/>
                      <a:pt x="1788" y="28876"/>
                    </a:cubicBezTo>
                    <a:lnTo>
                      <a:pt x="1788" y="28876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D44907ED-7FA7-4F42-AD8A-A5DF0F489445}"/>
                  </a:ext>
                </a:extLst>
              </p:cNvPr>
              <p:cNvSpPr/>
              <p:nvPr/>
            </p:nvSpPr>
            <p:spPr>
              <a:xfrm>
                <a:off x="10568388" y="3758960"/>
                <a:ext cx="463768" cy="390574"/>
              </a:xfrm>
              <a:custGeom>
                <a:avLst/>
                <a:gdLst>
                  <a:gd name="connsiteX0" fmla="*/ 8672 w 463768"/>
                  <a:gd name="connsiteY0" fmla="*/ 198150 h 390574"/>
                  <a:gd name="connsiteX1" fmla="*/ 410874 w 463768"/>
                  <a:gd name="connsiteY1" fmla="*/ 389725 h 390574"/>
                  <a:gd name="connsiteX2" fmla="*/ 434899 w 463768"/>
                  <a:gd name="connsiteY2" fmla="*/ 371499 h 390574"/>
                  <a:gd name="connsiteX3" fmla="*/ 463687 w 463768"/>
                  <a:gd name="connsiteY3" fmla="*/ 18174 h 390574"/>
                  <a:gd name="connsiteX4" fmla="*/ 425786 w 463768"/>
                  <a:gd name="connsiteY4" fmla="*/ 18174 h 390574"/>
                  <a:gd name="connsiteX5" fmla="*/ 396998 w 463768"/>
                  <a:gd name="connsiteY5" fmla="*/ 371499 h 390574"/>
                  <a:gd name="connsiteX6" fmla="*/ 421023 w 463768"/>
                  <a:gd name="connsiteY6" fmla="*/ 353274 h 390574"/>
                  <a:gd name="connsiteX7" fmla="*/ 27725 w 463768"/>
                  <a:gd name="connsiteY7" fmla="*/ 165634 h 390574"/>
                  <a:gd name="connsiteX8" fmla="*/ 8672 w 463768"/>
                  <a:gd name="connsiteY8" fmla="*/ 198150 h 390574"/>
                  <a:gd name="connsiteX9" fmla="*/ 8672 w 463768"/>
                  <a:gd name="connsiteY9" fmla="*/ 198150 h 39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3768" h="390574">
                    <a:moveTo>
                      <a:pt x="8672" y="198150"/>
                    </a:moveTo>
                    <a:cubicBezTo>
                      <a:pt x="132936" y="280786"/>
                      <a:pt x="269834" y="342090"/>
                      <a:pt x="410874" y="389725"/>
                    </a:cubicBezTo>
                    <a:cubicBezTo>
                      <a:pt x="422680" y="393660"/>
                      <a:pt x="434692" y="383304"/>
                      <a:pt x="434899" y="371499"/>
                    </a:cubicBezTo>
                    <a:cubicBezTo>
                      <a:pt x="435106" y="253034"/>
                      <a:pt x="453746" y="136018"/>
                      <a:pt x="463687" y="18174"/>
                    </a:cubicBezTo>
                    <a:cubicBezTo>
                      <a:pt x="465758" y="-6058"/>
                      <a:pt x="427857" y="-6058"/>
                      <a:pt x="425786" y="18174"/>
                    </a:cubicBezTo>
                    <a:cubicBezTo>
                      <a:pt x="415845" y="136018"/>
                      <a:pt x="397205" y="253034"/>
                      <a:pt x="396998" y="371499"/>
                    </a:cubicBezTo>
                    <a:cubicBezTo>
                      <a:pt x="404868" y="365493"/>
                      <a:pt x="412946" y="359280"/>
                      <a:pt x="421023" y="353274"/>
                    </a:cubicBezTo>
                    <a:cubicBezTo>
                      <a:pt x="282882" y="306675"/>
                      <a:pt x="149505" y="246406"/>
                      <a:pt x="27725" y="165634"/>
                    </a:cubicBezTo>
                    <a:cubicBezTo>
                      <a:pt x="7429" y="151965"/>
                      <a:pt x="-11625" y="184688"/>
                      <a:pt x="8672" y="198150"/>
                    </a:cubicBezTo>
                    <a:lnTo>
                      <a:pt x="8672" y="198150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4D859D0-3C5E-477B-AF7E-353FA91864BF}"/>
                  </a:ext>
                </a:extLst>
              </p:cNvPr>
              <p:cNvSpPr/>
              <p:nvPr/>
            </p:nvSpPr>
            <p:spPr>
              <a:xfrm>
                <a:off x="10574138" y="4118909"/>
                <a:ext cx="713804" cy="433172"/>
              </a:xfrm>
              <a:custGeom>
                <a:avLst/>
                <a:gdLst>
                  <a:gd name="connsiteX0" fmla="*/ 8928 w 713804"/>
                  <a:gd name="connsiteY0" fmla="*/ 166467 h 433172"/>
                  <a:gd name="connsiteX1" fmla="*/ 608919 w 713804"/>
                  <a:gd name="connsiteY1" fmla="*/ 431150 h 433172"/>
                  <a:gd name="connsiteX2" fmla="*/ 636672 w 713804"/>
                  <a:gd name="connsiteY2" fmla="*/ 419966 h 433172"/>
                  <a:gd name="connsiteX3" fmla="*/ 713508 w 713804"/>
                  <a:gd name="connsiteY3" fmla="*/ 23769 h 433172"/>
                  <a:gd name="connsiteX4" fmla="*/ 677058 w 713804"/>
                  <a:gd name="connsiteY4" fmla="*/ 13828 h 433172"/>
                  <a:gd name="connsiteX5" fmla="*/ 600221 w 713804"/>
                  <a:gd name="connsiteY5" fmla="*/ 410025 h 433172"/>
                  <a:gd name="connsiteX6" fmla="*/ 627973 w 713804"/>
                  <a:gd name="connsiteY6" fmla="*/ 398634 h 433172"/>
                  <a:gd name="connsiteX7" fmla="*/ 28189 w 713804"/>
                  <a:gd name="connsiteY7" fmla="*/ 133951 h 433172"/>
                  <a:gd name="connsiteX8" fmla="*/ 8928 w 713804"/>
                  <a:gd name="connsiteY8" fmla="*/ 166467 h 433172"/>
                  <a:gd name="connsiteX9" fmla="*/ 8928 w 713804"/>
                  <a:gd name="connsiteY9" fmla="*/ 166467 h 43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3804" h="433172">
                    <a:moveTo>
                      <a:pt x="8928" y="166467"/>
                    </a:moveTo>
                    <a:cubicBezTo>
                      <a:pt x="195947" y="282033"/>
                      <a:pt x="408232" y="344579"/>
                      <a:pt x="608919" y="431150"/>
                    </a:cubicBezTo>
                    <a:cubicBezTo>
                      <a:pt x="619689" y="435706"/>
                      <a:pt x="633565" y="432807"/>
                      <a:pt x="636672" y="419966"/>
                    </a:cubicBezTo>
                    <a:cubicBezTo>
                      <a:pt x="668359" y="289074"/>
                      <a:pt x="691141" y="156525"/>
                      <a:pt x="713508" y="23769"/>
                    </a:cubicBezTo>
                    <a:cubicBezTo>
                      <a:pt x="717443" y="-48"/>
                      <a:pt x="680993" y="-10403"/>
                      <a:pt x="677058" y="13828"/>
                    </a:cubicBezTo>
                    <a:cubicBezTo>
                      <a:pt x="654690" y="146584"/>
                      <a:pt x="631908" y="279133"/>
                      <a:pt x="600221" y="410025"/>
                    </a:cubicBezTo>
                    <a:cubicBezTo>
                      <a:pt x="609540" y="406297"/>
                      <a:pt x="618860" y="402569"/>
                      <a:pt x="627973" y="398634"/>
                    </a:cubicBezTo>
                    <a:cubicBezTo>
                      <a:pt x="427493" y="312063"/>
                      <a:pt x="215000" y="249310"/>
                      <a:pt x="28189" y="133951"/>
                    </a:cubicBezTo>
                    <a:cubicBezTo>
                      <a:pt x="7272" y="120903"/>
                      <a:pt x="-11782" y="153626"/>
                      <a:pt x="8928" y="166467"/>
                    </a:cubicBezTo>
                    <a:lnTo>
                      <a:pt x="8928" y="166467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A4D25BBE-43E2-45CC-AEB6-DA58F457CF68}"/>
                  </a:ext>
                </a:extLst>
              </p:cNvPr>
              <p:cNvSpPr/>
              <p:nvPr/>
            </p:nvSpPr>
            <p:spPr>
              <a:xfrm>
                <a:off x="10548869" y="4399170"/>
                <a:ext cx="1008997" cy="611440"/>
              </a:xfrm>
              <a:custGeom>
                <a:avLst/>
                <a:gdLst>
                  <a:gd name="connsiteX0" fmla="*/ 13279 w 1008997"/>
                  <a:gd name="connsiteY0" fmla="*/ 282817 h 611440"/>
                  <a:gd name="connsiteX1" fmla="*/ 807123 w 1008997"/>
                  <a:gd name="connsiteY1" fmla="*/ 610668 h 611440"/>
                  <a:gd name="connsiteX2" fmla="*/ 830319 w 1008997"/>
                  <a:gd name="connsiteY2" fmla="*/ 597413 h 611440"/>
                  <a:gd name="connsiteX3" fmla="*/ 1008638 w 1008997"/>
                  <a:gd name="connsiteY3" fmla="*/ 23725 h 611440"/>
                  <a:gd name="connsiteX4" fmla="*/ 972187 w 1008997"/>
                  <a:gd name="connsiteY4" fmla="*/ 13577 h 611440"/>
                  <a:gd name="connsiteX5" fmla="*/ 793868 w 1008997"/>
                  <a:gd name="connsiteY5" fmla="*/ 587265 h 611440"/>
                  <a:gd name="connsiteX6" fmla="*/ 817064 w 1008997"/>
                  <a:gd name="connsiteY6" fmla="*/ 574010 h 611440"/>
                  <a:gd name="connsiteX7" fmla="*/ 23427 w 1008997"/>
                  <a:gd name="connsiteY7" fmla="*/ 246366 h 611440"/>
                  <a:gd name="connsiteX8" fmla="*/ 13279 w 1008997"/>
                  <a:gd name="connsiteY8" fmla="*/ 282817 h 611440"/>
                  <a:gd name="connsiteX9" fmla="*/ 13279 w 1008997"/>
                  <a:gd name="connsiteY9" fmla="*/ 282817 h 61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8997" h="611440">
                    <a:moveTo>
                      <a:pt x="13279" y="282817"/>
                    </a:moveTo>
                    <a:cubicBezTo>
                      <a:pt x="289561" y="363381"/>
                      <a:pt x="530841" y="530103"/>
                      <a:pt x="807123" y="610668"/>
                    </a:cubicBezTo>
                    <a:cubicBezTo>
                      <a:pt x="817478" y="613774"/>
                      <a:pt x="827212" y="607147"/>
                      <a:pt x="830319" y="597413"/>
                    </a:cubicBezTo>
                    <a:cubicBezTo>
                      <a:pt x="894729" y="407495"/>
                      <a:pt x="973016" y="222134"/>
                      <a:pt x="1008638" y="23725"/>
                    </a:cubicBezTo>
                    <a:cubicBezTo>
                      <a:pt x="1012988" y="-92"/>
                      <a:pt x="976537" y="-10241"/>
                      <a:pt x="972187" y="13577"/>
                    </a:cubicBezTo>
                    <a:cubicBezTo>
                      <a:pt x="936565" y="211986"/>
                      <a:pt x="858278" y="397347"/>
                      <a:pt x="793868" y="587265"/>
                    </a:cubicBezTo>
                    <a:cubicBezTo>
                      <a:pt x="801531" y="582915"/>
                      <a:pt x="809401" y="578359"/>
                      <a:pt x="817064" y="574010"/>
                    </a:cubicBezTo>
                    <a:cubicBezTo>
                      <a:pt x="540989" y="493652"/>
                      <a:pt x="299709" y="327138"/>
                      <a:pt x="23427" y="246366"/>
                    </a:cubicBezTo>
                    <a:cubicBezTo>
                      <a:pt x="24" y="239531"/>
                      <a:pt x="-10124" y="275982"/>
                      <a:pt x="13279" y="282817"/>
                    </a:cubicBezTo>
                    <a:lnTo>
                      <a:pt x="13279" y="282817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17FA0066-2AF7-4738-8E21-0CF46CE30F2F}"/>
                  </a:ext>
                </a:extLst>
              </p:cNvPr>
              <p:cNvSpPr/>
              <p:nvPr/>
            </p:nvSpPr>
            <p:spPr>
              <a:xfrm>
                <a:off x="10645958" y="4782571"/>
                <a:ext cx="1185080" cy="627779"/>
              </a:xfrm>
              <a:custGeom>
                <a:avLst/>
                <a:gdLst>
                  <a:gd name="connsiteX0" fmla="*/ 8975 w 1185080"/>
                  <a:gd name="connsiteY0" fmla="*/ 292506 h 627779"/>
                  <a:gd name="connsiteX1" fmla="*/ 438309 w 1185080"/>
                  <a:gd name="connsiteY1" fmla="*/ 490294 h 627779"/>
                  <a:gd name="connsiteX2" fmla="*/ 780243 w 1185080"/>
                  <a:gd name="connsiteY2" fmla="*/ 626778 h 627779"/>
                  <a:gd name="connsiteX3" fmla="*/ 968297 w 1185080"/>
                  <a:gd name="connsiteY3" fmla="*/ 462334 h 627779"/>
                  <a:gd name="connsiteX4" fmla="*/ 1182860 w 1185080"/>
                  <a:gd name="connsiteY4" fmla="*/ 28651 h 627779"/>
                  <a:gd name="connsiteX5" fmla="*/ 1150137 w 1185080"/>
                  <a:gd name="connsiteY5" fmla="*/ 9597 h 627779"/>
                  <a:gd name="connsiteX6" fmla="*/ 964155 w 1185080"/>
                  <a:gd name="connsiteY6" fmla="*/ 372657 h 627779"/>
                  <a:gd name="connsiteX7" fmla="*/ 729916 w 1185080"/>
                  <a:gd name="connsiteY7" fmla="*/ 579143 h 627779"/>
                  <a:gd name="connsiteX8" fmla="*/ 418633 w 1185080"/>
                  <a:gd name="connsiteY8" fmla="*/ 440588 h 627779"/>
                  <a:gd name="connsiteX9" fmla="*/ 28028 w 1185080"/>
                  <a:gd name="connsiteY9" fmla="*/ 259783 h 627779"/>
                  <a:gd name="connsiteX10" fmla="*/ 8975 w 1185080"/>
                  <a:gd name="connsiteY10" fmla="*/ 292506 h 627779"/>
                  <a:gd name="connsiteX11" fmla="*/ 8975 w 1185080"/>
                  <a:gd name="connsiteY11" fmla="*/ 292506 h 62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85080" h="627779">
                    <a:moveTo>
                      <a:pt x="8975" y="292506"/>
                    </a:moveTo>
                    <a:cubicBezTo>
                      <a:pt x="144630" y="375349"/>
                      <a:pt x="294369" y="424641"/>
                      <a:pt x="438309" y="490294"/>
                    </a:cubicBezTo>
                    <a:cubicBezTo>
                      <a:pt x="548904" y="540621"/>
                      <a:pt x="657221" y="612280"/>
                      <a:pt x="780243" y="626778"/>
                    </a:cubicBezTo>
                    <a:cubicBezTo>
                      <a:pt x="881519" y="638790"/>
                      <a:pt x="934745" y="540414"/>
                      <a:pt x="968297" y="462334"/>
                    </a:cubicBezTo>
                    <a:cubicBezTo>
                      <a:pt x="1032500" y="313010"/>
                      <a:pt x="1109959" y="173626"/>
                      <a:pt x="1182860" y="28651"/>
                    </a:cubicBezTo>
                    <a:cubicBezTo>
                      <a:pt x="1193837" y="6905"/>
                      <a:pt x="1161114" y="-12149"/>
                      <a:pt x="1150137" y="9597"/>
                    </a:cubicBezTo>
                    <a:cubicBezTo>
                      <a:pt x="1089041" y="131169"/>
                      <a:pt x="1016346" y="246942"/>
                      <a:pt x="964155" y="372657"/>
                    </a:cubicBezTo>
                    <a:cubicBezTo>
                      <a:pt x="917348" y="485323"/>
                      <a:pt x="879862" y="617872"/>
                      <a:pt x="729916" y="579143"/>
                    </a:cubicBezTo>
                    <a:cubicBezTo>
                      <a:pt x="619735" y="550562"/>
                      <a:pt x="523637" y="482631"/>
                      <a:pt x="418633" y="440588"/>
                    </a:cubicBezTo>
                    <a:cubicBezTo>
                      <a:pt x="285670" y="387361"/>
                      <a:pt x="150636" y="334549"/>
                      <a:pt x="28028" y="259783"/>
                    </a:cubicBezTo>
                    <a:cubicBezTo>
                      <a:pt x="7111" y="246942"/>
                      <a:pt x="-11736" y="279665"/>
                      <a:pt x="8975" y="292506"/>
                    </a:cubicBezTo>
                    <a:lnTo>
                      <a:pt x="8975" y="292506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F597702A-1406-4CCD-A357-FA815ADF4A96}"/>
                  </a:ext>
                </a:extLst>
              </p:cNvPr>
              <p:cNvSpPr/>
              <p:nvPr/>
            </p:nvSpPr>
            <p:spPr>
              <a:xfrm>
                <a:off x="10705272" y="5222868"/>
                <a:ext cx="1308052" cy="693850"/>
              </a:xfrm>
              <a:custGeom>
                <a:avLst/>
                <a:gdLst>
                  <a:gd name="connsiteX0" fmla="*/ 6408 w 1308052"/>
                  <a:gd name="connsiteY0" fmla="*/ 340154 h 693850"/>
                  <a:gd name="connsiteX1" fmla="*/ 390385 w 1308052"/>
                  <a:gd name="connsiteY1" fmla="*/ 497556 h 693850"/>
                  <a:gd name="connsiteX2" fmla="*/ 928037 w 1308052"/>
                  <a:gd name="connsiteY2" fmla="*/ 693065 h 693850"/>
                  <a:gd name="connsiteX3" fmla="*/ 949369 w 1308052"/>
                  <a:gd name="connsiteY3" fmla="*/ 684367 h 693850"/>
                  <a:gd name="connsiteX4" fmla="*/ 1307251 w 1308052"/>
                  <a:gd name="connsiteY4" fmla="*/ 23486 h 693850"/>
                  <a:gd name="connsiteX5" fmla="*/ 1270800 w 1308052"/>
                  <a:gd name="connsiteY5" fmla="*/ 13338 h 693850"/>
                  <a:gd name="connsiteX6" fmla="*/ 1101178 w 1308052"/>
                  <a:gd name="connsiteY6" fmla="*/ 380540 h 693850"/>
                  <a:gd name="connsiteX7" fmla="*/ 987684 w 1308052"/>
                  <a:gd name="connsiteY7" fmla="*/ 561138 h 693850"/>
                  <a:gd name="connsiteX8" fmla="*/ 939427 w 1308052"/>
                  <a:gd name="connsiteY8" fmla="*/ 632383 h 693850"/>
                  <a:gd name="connsiteX9" fmla="*/ 834838 w 1308052"/>
                  <a:gd name="connsiteY9" fmla="*/ 621406 h 693850"/>
                  <a:gd name="connsiteX10" fmla="*/ 420002 w 1308052"/>
                  <a:gd name="connsiteY10" fmla="*/ 466904 h 693850"/>
                  <a:gd name="connsiteX11" fmla="*/ 33125 w 1308052"/>
                  <a:gd name="connsiteY11" fmla="*/ 313230 h 693850"/>
                  <a:gd name="connsiteX12" fmla="*/ 6408 w 1308052"/>
                  <a:gd name="connsiteY12" fmla="*/ 340154 h 693850"/>
                  <a:gd name="connsiteX13" fmla="*/ 6408 w 1308052"/>
                  <a:gd name="connsiteY13" fmla="*/ 340154 h 69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8052" h="693850">
                    <a:moveTo>
                      <a:pt x="6408" y="340154"/>
                    </a:moveTo>
                    <a:cubicBezTo>
                      <a:pt x="116175" y="430039"/>
                      <a:pt x="257422" y="458205"/>
                      <a:pt x="390385" y="497556"/>
                    </a:cubicBezTo>
                    <a:cubicBezTo>
                      <a:pt x="573468" y="551818"/>
                      <a:pt x="745782" y="636525"/>
                      <a:pt x="928037" y="693065"/>
                    </a:cubicBezTo>
                    <a:cubicBezTo>
                      <a:pt x="936528" y="695758"/>
                      <a:pt x="944605" y="691201"/>
                      <a:pt x="949369" y="684367"/>
                    </a:cubicBezTo>
                    <a:cubicBezTo>
                      <a:pt x="1090409" y="481401"/>
                      <a:pt x="1239112" y="263938"/>
                      <a:pt x="1307251" y="23486"/>
                    </a:cubicBezTo>
                    <a:cubicBezTo>
                      <a:pt x="1313878" y="-124"/>
                      <a:pt x="1277427" y="-10065"/>
                      <a:pt x="1270800" y="13338"/>
                    </a:cubicBezTo>
                    <a:cubicBezTo>
                      <a:pt x="1233935" y="143609"/>
                      <a:pt x="1169317" y="264145"/>
                      <a:pt x="1101178" y="380540"/>
                    </a:cubicBezTo>
                    <a:cubicBezTo>
                      <a:pt x="1065349" y="441844"/>
                      <a:pt x="1026827" y="501698"/>
                      <a:pt x="987684" y="561138"/>
                    </a:cubicBezTo>
                    <a:cubicBezTo>
                      <a:pt x="971943" y="585162"/>
                      <a:pt x="955789" y="608773"/>
                      <a:pt x="939427" y="632383"/>
                    </a:cubicBezTo>
                    <a:cubicBezTo>
                      <a:pt x="915817" y="666763"/>
                      <a:pt x="867768" y="633418"/>
                      <a:pt x="834838" y="621406"/>
                    </a:cubicBezTo>
                    <a:cubicBezTo>
                      <a:pt x="695869" y="570872"/>
                      <a:pt x="560628" y="512882"/>
                      <a:pt x="420002" y="466904"/>
                    </a:cubicBezTo>
                    <a:cubicBezTo>
                      <a:pt x="288488" y="423825"/>
                      <a:pt x="143099" y="403529"/>
                      <a:pt x="33125" y="313230"/>
                    </a:cubicBezTo>
                    <a:cubicBezTo>
                      <a:pt x="14485" y="298111"/>
                      <a:pt x="-12439" y="324621"/>
                      <a:pt x="6408" y="340154"/>
                    </a:cubicBezTo>
                    <a:lnTo>
                      <a:pt x="6408" y="340154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B21F9AFB-30CE-4892-B9F7-276AE7F59B76}"/>
                  </a:ext>
                </a:extLst>
              </p:cNvPr>
              <p:cNvSpPr/>
              <p:nvPr/>
            </p:nvSpPr>
            <p:spPr>
              <a:xfrm>
                <a:off x="10850062" y="5765432"/>
                <a:ext cx="1225541" cy="680327"/>
              </a:xfrm>
              <a:custGeom>
                <a:avLst/>
                <a:gdLst>
                  <a:gd name="connsiteX0" fmla="*/ 13428 w 1225541"/>
                  <a:gd name="connsiteY0" fmla="*/ 348289 h 680327"/>
                  <a:gd name="connsiteX1" fmla="*/ 949968 w 1225541"/>
                  <a:gd name="connsiteY1" fmla="*/ 679662 h 680327"/>
                  <a:gd name="connsiteX2" fmla="*/ 971300 w 1225541"/>
                  <a:gd name="connsiteY2" fmla="*/ 670963 h 680327"/>
                  <a:gd name="connsiteX3" fmla="*/ 1224593 w 1225541"/>
                  <a:gd name="connsiteY3" fmla="*/ 23338 h 680327"/>
                  <a:gd name="connsiteX4" fmla="*/ 1188142 w 1225541"/>
                  <a:gd name="connsiteY4" fmla="*/ 13189 h 680327"/>
                  <a:gd name="connsiteX5" fmla="*/ 1057250 w 1225541"/>
                  <a:gd name="connsiteY5" fmla="*/ 391368 h 680327"/>
                  <a:gd name="connsiteX6" fmla="*/ 973993 w 1225541"/>
                  <a:gd name="connsiteY6" fmla="*/ 582321 h 680327"/>
                  <a:gd name="connsiteX7" fmla="*/ 908133 w 1225541"/>
                  <a:gd name="connsiteY7" fmla="*/ 627056 h 680327"/>
                  <a:gd name="connsiteX8" fmla="*/ 804372 w 1225541"/>
                  <a:gd name="connsiteY8" fmla="*/ 591434 h 680327"/>
                  <a:gd name="connsiteX9" fmla="*/ 23576 w 1225541"/>
                  <a:gd name="connsiteY9" fmla="*/ 311839 h 680327"/>
                  <a:gd name="connsiteX10" fmla="*/ 13428 w 1225541"/>
                  <a:gd name="connsiteY10" fmla="*/ 348289 h 680327"/>
                  <a:gd name="connsiteX11" fmla="*/ 13428 w 1225541"/>
                  <a:gd name="connsiteY11" fmla="*/ 348289 h 680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5541" h="680327">
                    <a:moveTo>
                      <a:pt x="13428" y="348289"/>
                    </a:moveTo>
                    <a:cubicBezTo>
                      <a:pt x="336516" y="426162"/>
                      <a:pt x="632887" y="582735"/>
                      <a:pt x="949968" y="679662"/>
                    </a:cubicBezTo>
                    <a:cubicBezTo>
                      <a:pt x="957838" y="681940"/>
                      <a:pt x="967572" y="678212"/>
                      <a:pt x="971300" y="670963"/>
                    </a:cubicBezTo>
                    <a:cubicBezTo>
                      <a:pt x="1078996" y="464891"/>
                      <a:pt x="1155212" y="244736"/>
                      <a:pt x="1224593" y="23338"/>
                    </a:cubicBezTo>
                    <a:cubicBezTo>
                      <a:pt x="1231842" y="-65"/>
                      <a:pt x="1195391" y="-10007"/>
                      <a:pt x="1188142" y="13189"/>
                    </a:cubicBezTo>
                    <a:cubicBezTo>
                      <a:pt x="1148170" y="140561"/>
                      <a:pt x="1105920" y="266896"/>
                      <a:pt x="1057250" y="391368"/>
                    </a:cubicBezTo>
                    <a:cubicBezTo>
                      <a:pt x="1031983" y="455985"/>
                      <a:pt x="1003816" y="519568"/>
                      <a:pt x="973993" y="582321"/>
                    </a:cubicBezTo>
                    <a:cubicBezTo>
                      <a:pt x="955560" y="620843"/>
                      <a:pt x="953489" y="641347"/>
                      <a:pt x="908133" y="627056"/>
                    </a:cubicBezTo>
                    <a:cubicBezTo>
                      <a:pt x="873339" y="615872"/>
                      <a:pt x="838752" y="603653"/>
                      <a:pt x="804372" y="591434"/>
                    </a:cubicBezTo>
                    <a:cubicBezTo>
                      <a:pt x="543830" y="498235"/>
                      <a:pt x="293644" y="376870"/>
                      <a:pt x="23576" y="311839"/>
                    </a:cubicBezTo>
                    <a:cubicBezTo>
                      <a:pt x="-34" y="306040"/>
                      <a:pt x="-10182" y="342697"/>
                      <a:pt x="13428" y="348289"/>
                    </a:cubicBezTo>
                    <a:lnTo>
                      <a:pt x="13428" y="348289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14" name="Graphic 153">
              <a:extLst>
                <a:ext uri="{FF2B5EF4-FFF2-40B4-BE49-F238E27FC236}">
                  <a16:creationId xmlns:a16="http://schemas.microsoft.com/office/drawing/2014/main" id="{6AA97AD1-3260-4FB2-A49D-8826B293E248}"/>
                </a:ext>
              </a:extLst>
            </p:cNvPr>
            <p:cNvGrpSpPr/>
            <p:nvPr/>
          </p:nvGrpSpPr>
          <p:grpSpPr>
            <a:xfrm>
              <a:off x="11161825" y="3187825"/>
              <a:ext cx="1068908" cy="1281259"/>
              <a:chOff x="11161825" y="3187825"/>
              <a:chExt cx="1068908" cy="1281259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66C568A7-C7B2-42A5-9A2F-BE3C74E04654}"/>
                  </a:ext>
                </a:extLst>
              </p:cNvPr>
              <p:cNvSpPr/>
              <p:nvPr/>
            </p:nvSpPr>
            <p:spPr>
              <a:xfrm>
                <a:off x="11161825" y="3187825"/>
                <a:ext cx="1065500" cy="1267823"/>
              </a:xfrm>
              <a:custGeom>
                <a:avLst/>
                <a:gdLst>
                  <a:gd name="connsiteX0" fmla="*/ 996210 w 1065500"/>
                  <a:gd name="connsiteY0" fmla="*/ 1267823 h 1267823"/>
                  <a:gd name="connsiteX1" fmla="*/ 199371 w 1065500"/>
                  <a:gd name="connsiteY1" fmla="*/ 961111 h 1267823"/>
                  <a:gd name="connsiteX2" fmla="*/ 59 w 1065500"/>
                  <a:gd name="connsiteY2" fmla="*/ 814786 h 1267823"/>
                  <a:gd name="connsiteX3" fmla="*/ 163096 w 1065500"/>
                  <a:gd name="connsiteY3" fmla="*/ 788701 h 1267823"/>
                  <a:gd name="connsiteX4" fmla="*/ 576188 w 1065500"/>
                  <a:gd name="connsiteY4" fmla="*/ 936656 h 1267823"/>
                  <a:gd name="connsiteX5" fmla="*/ 95232 w 1065500"/>
                  <a:gd name="connsiteY5" fmla="*/ 448566 h 1267823"/>
                  <a:gd name="connsiteX6" fmla="*/ 362407 w 1065500"/>
                  <a:gd name="connsiteY6" fmla="*/ 547407 h 1267823"/>
                  <a:gd name="connsiteX7" fmla="*/ 674010 w 1065500"/>
                  <a:gd name="connsiteY7" fmla="*/ 768729 h 1267823"/>
                  <a:gd name="connsiteX8" fmla="*/ 451466 w 1065500"/>
                  <a:gd name="connsiteY8" fmla="*/ 409845 h 1267823"/>
                  <a:gd name="connsiteX9" fmla="*/ 346511 w 1065500"/>
                  <a:gd name="connsiteY9" fmla="*/ 135741 h 1267823"/>
                  <a:gd name="connsiteX10" fmla="*/ 574966 w 1065500"/>
                  <a:gd name="connsiteY10" fmla="*/ 260871 h 1267823"/>
                  <a:gd name="connsiteX11" fmla="*/ 808311 w 1065500"/>
                  <a:gd name="connsiteY11" fmla="*/ 639319 h 1267823"/>
                  <a:gd name="connsiteX12" fmla="*/ 705598 w 1065500"/>
                  <a:gd name="connsiteY12" fmla="*/ 166514 h 1267823"/>
                  <a:gd name="connsiteX13" fmla="*/ 912451 w 1065500"/>
                  <a:gd name="connsiteY13" fmla="*/ 133703 h 1267823"/>
                  <a:gd name="connsiteX14" fmla="*/ 1050827 w 1065500"/>
                  <a:gd name="connsiteY14" fmla="*/ 883262 h 1267823"/>
                  <a:gd name="connsiteX15" fmla="*/ 1065501 w 1065500"/>
                  <a:gd name="connsiteY15" fmla="*/ 1260283 h 126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65500" h="1267823">
                    <a:moveTo>
                      <a:pt x="996210" y="1267823"/>
                    </a:moveTo>
                    <a:cubicBezTo>
                      <a:pt x="733518" y="1153902"/>
                      <a:pt x="462063" y="1069938"/>
                      <a:pt x="199371" y="961111"/>
                    </a:cubicBezTo>
                    <a:cubicBezTo>
                      <a:pt x="149034" y="938286"/>
                      <a:pt x="2913" y="889172"/>
                      <a:pt x="59" y="814786"/>
                    </a:cubicBezTo>
                    <a:cubicBezTo>
                      <a:pt x="-2998" y="735510"/>
                      <a:pt x="112758" y="775658"/>
                      <a:pt x="163096" y="788701"/>
                    </a:cubicBezTo>
                    <a:cubicBezTo>
                      <a:pt x="293932" y="833332"/>
                      <a:pt x="429456" y="867773"/>
                      <a:pt x="576188" y="936656"/>
                    </a:cubicBezTo>
                    <a:cubicBezTo>
                      <a:pt x="481627" y="806227"/>
                      <a:pt x="16159" y="585924"/>
                      <a:pt x="95232" y="448566"/>
                    </a:cubicBezTo>
                    <a:cubicBezTo>
                      <a:pt x="156574" y="342185"/>
                      <a:pt x="305956" y="505018"/>
                      <a:pt x="362407" y="547407"/>
                    </a:cubicBezTo>
                    <a:cubicBezTo>
                      <a:pt x="464712" y="623015"/>
                      <a:pt x="576392" y="688230"/>
                      <a:pt x="674010" y="768729"/>
                    </a:cubicBezTo>
                    <a:cubicBezTo>
                      <a:pt x="630194" y="661125"/>
                      <a:pt x="510159" y="516838"/>
                      <a:pt x="451466" y="409845"/>
                    </a:cubicBezTo>
                    <a:cubicBezTo>
                      <a:pt x="403574" y="327308"/>
                      <a:pt x="320425" y="231117"/>
                      <a:pt x="346511" y="135741"/>
                    </a:cubicBezTo>
                    <a:cubicBezTo>
                      <a:pt x="384825" y="-29741"/>
                      <a:pt x="532984" y="202993"/>
                      <a:pt x="574966" y="260871"/>
                    </a:cubicBezTo>
                    <a:cubicBezTo>
                      <a:pt x="638346" y="357674"/>
                      <a:pt x="743301" y="502776"/>
                      <a:pt x="808311" y="639319"/>
                    </a:cubicBezTo>
                    <a:cubicBezTo>
                      <a:pt x="823188" y="509501"/>
                      <a:pt x="715788" y="300203"/>
                      <a:pt x="705598" y="166514"/>
                    </a:cubicBezTo>
                    <a:cubicBezTo>
                      <a:pt x="692148" y="-41561"/>
                      <a:pt x="835620" y="-57050"/>
                      <a:pt x="912451" y="133703"/>
                    </a:cubicBezTo>
                    <a:cubicBezTo>
                      <a:pt x="1011087" y="373162"/>
                      <a:pt x="1030652" y="620977"/>
                      <a:pt x="1050827" y="883262"/>
                    </a:cubicBezTo>
                    <a:cubicBezTo>
                      <a:pt x="1060202" y="997183"/>
                      <a:pt x="1061017" y="1146158"/>
                      <a:pt x="1065501" y="1260283"/>
                    </a:cubicBezTo>
                  </a:path>
                </a:pathLst>
              </a:custGeom>
              <a:solidFill>
                <a:srgbClr val="FFDB69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901D727-1167-4705-8ACC-D086CB6F2F4B}"/>
                  </a:ext>
                </a:extLst>
              </p:cNvPr>
              <p:cNvSpPr/>
              <p:nvPr/>
            </p:nvSpPr>
            <p:spPr>
              <a:xfrm>
                <a:off x="11581671" y="3386307"/>
                <a:ext cx="649062" cy="1076344"/>
              </a:xfrm>
              <a:custGeom>
                <a:avLst/>
                <a:gdLst>
                  <a:gd name="connsiteX0" fmla="*/ 2885 w 649062"/>
                  <a:gd name="connsiteY0" fmla="*/ 27541 h 1076344"/>
                  <a:gd name="connsiteX1" fmla="*/ 362583 w 649062"/>
                  <a:gd name="connsiteY1" fmla="*/ 612433 h 1076344"/>
                  <a:gd name="connsiteX2" fmla="*/ 517264 w 649062"/>
                  <a:gd name="connsiteY2" fmla="*/ 884907 h 1076344"/>
                  <a:gd name="connsiteX3" fmla="*/ 617531 w 649062"/>
                  <a:gd name="connsiteY3" fmla="*/ 1070565 h 1076344"/>
                  <a:gd name="connsiteX4" fmla="*/ 643821 w 649062"/>
                  <a:gd name="connsiteY4" fmla="*/ 1044275 h 1076344"/>
                  <a:gd name="connsiteX5" fmla="*/ 541719 w 649062"/>
                  <a:gd name="connsiteY5" fmla="*/ 849243 h 1076344"/>
                  <a:gd name="connsiteX6" fmla="*/ 379702 w 649062"/>
                  <a:gd name="connsiteY6" fmla="*/ 570451 h 1076344"/>
                  <a:gd name="connsiteX7" fmla="*/ 35288 w 649062"/>
                  <a:gd name="connsiteY7" fmla="*/ 8791 h 1076344"/>
                  <a:gd name="connsiteX8" fmla="*/ 2885 w 649062"/>
                  <a:gd name="connsiteY8" fmla="*/ 27541 h 1076344"/>
                  <a:gd name="connsiteX9" fmla="*/ 2885 w 649062"/>
                  <a:gd name="connsiteY9" fmla="*/ 27541 h 1076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9062" h="1076344">
                    <a:moveTo>
                      <a:pt x="2885" y="27541"/>
                    </a:moveTo>
                    <a:cubicBezTo>
                      <a:pt x="123124" y="222573"/>
                      <a:pt x="237249" y="420662"/>
                      <a:pt x="362583" y="612433"/>
                    </a:cubicBezTo>
                    <a:cubicBezTo>
                      <a:pt x="419238" y="699046"/>
                      <a:pt x="473855" y="790957"/>
                      <a:pt x="517264" y="884907"/>
                    </a:cubicBezTo>
                    <a:cubicBezTo>
                      <a:pt x="546406" y="948084"/>
                      <a:pt x="569028" y="1019004"/>
                      <a:pt x="617531" y="1070565"/>
                    </a:cubicBezTo>
                    <a:cubicBezTo>
                      <a:pt x="634038" y="1088091"/>
                      <a:pt x="660328" y="1061801"/>
                      <a:pt x="643821" y="1044275"/>
                    </a:cubicBezTo>
                    <a:cubicBezTo>
                      <a:pt x="594298" y="991696"/>
                      <a:pt x="571473" y="913846"/>
                      <a:pt x="541719" y="849243"/>
                    </a:cubicBezTo>
                    <a:cubicBezTo>
                      <a:pt x="497088" y="752644"/>
                      <a:pt x="437784" y="659306"/>
                      <a:pt x="379702" y="570451"/>
                    </a:cubicBezTo>
                    <a:cubicBezTo>
                      <a:pt x="259463" y="386424"/>
                      <a:pt x="150636" y="195875"/>
                      <a:pt x="35288" y="8791"/>
                    </a:cubicBezTo>
                    <a:cubicBezTo>
                      <a:pt x="22449" y="-11588"/>
                      <a:pt x="-9751" y="7161"/>
                      <a:pt x="2885" y="27541"/>
                    </a:cubicBezTo>
                    <a:lnTo>
                      <a:pt x="2885" y="27541"/>
                    </a:lnTo>
                    <a:close/>
                  </a:path>
                </a:pathLst>
              </a:custGeom>
              <a:solidFill>
                <a:srgbClr val="FFA522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6D3922F-5E2B-4F85-A113-6C31AC556BD9}"/>
                  </a:ext>
                </a:extLst>
              </p:cNvPr>
              <p:cNvSpPr/>
              <p:nvPr/>
            </p:nvSpPr>
            <p:spPr>
              <a:xfrm>
                <a:off x="11345328" y="3703811"/>
                <a:ext cx="879995" cy="764358"/>
              </a:xfrm>
              <a:custGeom>
                <a:avLst/>
                <a:gdLst>
                  <a:gd name="connsiteX0" fmla="*/ 6086 w 879995"/>
                  <a:gd name="connsiteY0" fmla="*/ 31014 h 764358"/>
                  <a:gd name="connsiteX1" fmla="*/ 445469 w 879995"/>
                  <a:gd name="connsiteY1" fmla="*/ 375428 h 764358"/>
                  <a:gd name="connsiteX2" fmla="*/ 848779 w 879995"/>
                  <a:gd name="connsiteY2" fmla="*/ 758359 h 764358"/>
                  <a:gd name="connsiteX3" fmla="*/ 875069 w 879995"/>
                  <a:gd name="connsiteY3" fmla="*/ 732070 h 764358"/>
                  <a:gd name="connsiteX4" fmla="*/ 531266 w 879995"/>
                  <a:gd name="connsiteY4" fmla="*/ 390509 h 764358"/>
                  <a:gd name="connsiteX5" fmla="*/ 32172 w 879995"/>
                  <a:gd name="connsiteY5" fmla="*/ 4928 h 764358"/>
                  <a:gd name="connsiteX6" fmla="*/ 6086 w 879995"/>
                  <a:gd name="connsiteY6" fmla="*/ 31014 h 764358"/>
                  <a:gd name="connsiteX7" fmla="*/ 6086 w 879995"/>
                  <a:gd name="connsiteY7" fmla="*/ 31014 h 764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9995" h="764358">
                    <a:moveTo>
                      <a:pt x="6086" y="31014"/>
                    </a:moveTo>
                    <a:cubicBezTo>
                      <a:pt x="147316" y="152476"/>
                      <a:pt x="294049" y="267009"/>
                      <a:pt x="445469" y="375428"/>
                    </a:cubicBezTo>
                    <a:cubicBezTo>
                      <a:pt x="601576" y="487108"/>
                      <a:pt x="722426" y="615295"/>
                      <a:pt x="848779" y="758359"/>
                    </a:cubicBezTo>
                    <a:cubicBezTo>
                      <a:pt x="864675" y="776293"/>
                      <a:pt x="890965" y="750004"/>
                      <a:pt x="875069" y="732070"/>
                    </a:cubicBezTo>
                    <a:cubicBezTo>
                      <a:pt x="767261" y="609996"/>
                      <a:pt x="663733" y="486904"/>
                      <a:pt x="531266" y="390509"/>
                    </a:cubicBezTo>
                    <a:cubicBezTo>
                      <a:pt x="360894" y="266398"/>
                      <a:pt x="192355" y="142490"/>
                      <a:pt x="32172" y="4928"/>
                    </a:cubicBezTo>
                    <a:cubicBezTo>
                      <a:pt x="14442" y="-10968"/>
                      <a:pt x="-12052" y="15322"/>
                      <a:pt x="6086" y="31014"/>
                    </a:cubicBezTo>
                    <a:lnTo>
                      <a:pt x="6086" y="31014"/>
                    </a:lnTo>
                    <a:close/>
                  </a:path>
                </a:pathLst>
              </a:custGeom>
              <a:solidFill>
                <a:srgbClr val="FFA522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D6F02D01-5237-45A7-8CCB-3BDF998B17FE}"/>
                  </a:ext>
                </a:extLst>
              </p:cNvPr>
              <p:cNvSpPr/>
              <p:nvPr/>
            </p:nvSpPr>
            <p:spPr>
              <a:xfrm>
                <a:off x="11239302" y="4015204"/>
                <a:ext cx="970593" cy="453881"/>
              </a:xfrm>
              <a:custGeom>
                <a:avLst/>
                <a:gdLst>
                  <a:gd name="connsiteX0" fmla="*/ 13271 w 970593"/>
                  <a:gd name="connsiteY0" fmla="*/ 36523 h 453881"/>
                  <a:gd name="connsiteX1" fmla="*/ 478332 w 970593"/>
                  <a:gd name="connsiteY1" fmla="*/ 217086 h 453881"/>
                  <a:gd name="connsiteX2" fmla="*/ 944004 w 970593"/>
                  <a:gd name="connsiteY2" fmla="*/ 450227 h 453881"/>
                  <a:gd name="connsiteX3" fmla="*/ 962753 w 970593"/>
                  <a:gd name="connsiteY3" fmla="*/ 418028 h 453881"/>
                  <a:gd name="connsiteX4" fmla="*/ 536414 w 970593"/>
                  <a:gd name="connsiteY4" fmla="*/ 198744 h 453881"/>
                  <a:gd name="connsiteX5" fmla="*/ 23257 w 970593"/>
                  <a:gd name="connsiteY5" fmla="*/ 655 h 453881"/>
                  <a:gd name="connsiteX6" fmla="*/ 13271 w 970593"/>
                  <a:gd name="connsiteY6" fmla="*/ 36523 h 453881"/>
                  <a:gd name="connsiteX7" fmla="*/ 13271 w 970593"/>
                  <a:gd name="connsiteY7" fmla="*/ 36523 h 453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0593" h="453881">
                    <a:moveTo>
                      <a:pt x="13271" y="36523"/>
                    </a:moveTo>
                    <a:cubicBezTo>
                      <a:pt x="175492" y="76671"/>
                      <a:pt x="323244" y="156762"/>
                      <a:pt x="478332" y="217086"/>
                    </a:cubicBezTo>
                    <a:cubicBezTo>
                      <a:pt x="642591" y="281281"/>
                      <a:pt x="802366" y="342420"/>
                      <a:pt x="944004" y="450227"/>
                    </a:cubicBezTo>
                    <a:cubicBezTo>
                      <a:pt x="963161" y="464697"/>
                      <a:pt x="981502" y="432497"/>
                      <a:pt x="962753" y="418028"/>
                    </a:cubicBezTo>
                    <a:cubicBezTo>
                      <a:pt x="833751" y="319798"/>
                      <a:pt x="687630" y="254992"/>
                      <a:pt x="536414" y="198744"/>
                    </a:cubicBezTo>
                    <a:cubicBezTo>
                      <a:pt x="364818" y="135160"/>
                      <a:pt x="201782" y="44879"/>
                      <a:pt x="23257" y="655"/>
                    </a:cubicBezTo>
                    <a:cubicBezTo>
                      <a:pt x="-179" y="-5255"/>
                      <a:pt x="-9961" y="30613"/>
                      <a:pt x="13271" y="36523"/>
                    </a:cubicBezTo>
                    <a:lnTo>
                      <a:pt x="13271" y="36523"/>
                    </a:lnTo>
                    <a:close/>
                  </a:path>
                </a:pathLst>
              </a:custGeom>
              <a:solidFill>
                <a:srgbClr val="FFA522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93FF08F-9444-474E-8EBB-B89640CE65A3}"/>
                  </a:ext>
                </a:extLst>
              </p:cNvPr>
              <p:cNvSpPr/>
              <p:nvPr/>
            </p:nvSpPr>
            <p:spPr>
              <a:xfrm>
                <a:off x="11926029" y="3314013"/>
                <a:ext cx="284246" cy="1128593"/>
              </a:xfrm>
              <a:custGeom>
                <a:avLst/>
                <a:gdLst>
                  <a:gd name="connsiteX0" fmla="*/ 284178 w 284246"/>
                  <a:gd name="connsiteY0" fmla="*/ 1110659 h 1128593"/>
                  <a:gd name="connsiteX1" fmla="*/ 234452 w 284246"/>
                  <a:gd name="connsiteY1" fmla="*/ 872626 h 1128593"/>
                  <a:gd name="connsiteX2" fmla="*/ 173517 w 284246"/>
                  <a:gd name="connsiteY2" fmla="*/ 585479 h 1128593"/>
                  <a:gd name="connsiteX3" fmla="*/ 110340 w 284246"/>
                  <a:gd name="connsiteY3" fmla="*/ 299758 h 1128593"/>
                  <a:gd name="connsiteX4" fmla="*/ 37178 w 284246"/>
                  <a:gd name="connsiteY4" fmla="*/ 12610 h 1128593"/>
                  <a:gd name="connsiteX5" fmla="*/ 1310 w 284246"/>
                  <a:gd name="connsiteY5" fmla="*/ 22392 h 1128593"/>
                  <a:gd name="connsiteX6" fmla="*/ 126032 w 284246"/>
                  <a:gd name="connsiteY6" fmla="*/ 540440 h 1128593"/>
                  <a:gd name="connsiteX7" fmla="*/ 185948 w 284246"/>
                  <a:gd name="connsiteY7" fmla="*/ 836962 h 1128593"/>
                  <a:gd name="connsiteX8" fmla="*/ 246679 w 284246"/>
                  <a:gd name="connsiteY8" fmla="*/ 1110455 h 1128593"/>
                  <a:gd name="connsiteX9" fmla="*/ 284178 w 284246"/>
                  <a:gd name="connsiteY9" fmla="*/ 1110659 h 1128593"/>
                  <a:gd name="connsiteX10" fmla="*/ 284178 w 284246"/>
                  <a:gd name="connsiteY10" fmla="*/ 1110659 h 112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4246" h="1128593">
                    <a:moveTo>
                      <a:pt x="284178" y="1110659"/>
                    </a:moveTo>
                    <a:cubicBezTo>
                      <a:pt x="285808" y="1027918"/>
                      <a:pt x="258296" y="950680"/>
                      <a:pt x="234452" y="872626"/>
                    </a:cubicBezTo>
                    <a:cubicBezTo>
                      <a:pt x="206124" y="779492"/>
                      <a:pt x="193081" y="680855"/>
                      <a:pt x="173517" y="585479"/>
                    </a:cubicBezTo>
                    <a:cubicBezTo>
                      <a:pt x="153952" y="489899"/>
                      <a:pt x="129905" y="395338"/>
                      <a:pt x="110340" y="299758"/>
                    </a:cubicBezTo>
                    <a:cubicBezTo>
                      <a:pt x="90572" y="202547"/>
                      <a:pt x="72842" y="105337"/>
                      <a:pt x="37178" y="12610"/>
                    </a:cubicBezTo>
                    <a:cubicBezTo>
                      <a:pt x="28618" y="-9603"/>
                      <a:pt x="-7250" y="-25"/>
                      <a:pt x="1310" y="22392"/>
                    </a:cubicBezTo>
                    <a:cubicBezTo>
                      <a:pt x="64079" y="186244"/>
                      <a:pt x="89146" y="369252"/>
                      <a:pt x="126032" y="540440"/>
                    </a:cubicBezTo>
                    <a:cubicBezTo>
                      <a:pt x="147227" y="639077"/>
                      <a:pt x="164142" y="738529"/>
                      <a:pt x="185948" y="836962"/>
                    </a:cubicBezTo>
                    <a:cubicBezTo>
                      <a:pt x="206328" y="929078"/>
                      <a:pt x="248513" y="1014264"/>
                      <a:pt x="246679" y="1110455"/>
                    </a:cubicBezTo>
                    <a:cubicBezTo>
                      <a:pt x="246475" y="1134707"/>
                      <a:pt x="283770" y="1134503"/>
                      <a:pt x="284178" y="1110659"/>
                    </a:cubicBezTo>
                    <a:lnTo>
                      <a:pt x="284178" y="1110659"/>
                    </a:lnTo>
                    <a:close/>
                  </a:path>
                </a:pathLst>
              </a:custGeom>
              <a:solidFill>
                <a:srgbClr val="FFA522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20" name="Graphic 154">
              <a:extLst>
                <a:ext uri="{FF2B5EF4-FFF2-40B4-BE49-F238E27FC236}">
                  <a16:creationId xmlns:a16="http://schemas.microsoft.com/office/drawing/2014/main" id="{12DD3961-171C-4345-87A5-F7819D3C7844}"/>
                </a:ext>
              </a:extLst>
            </p:cNvPr>
            <p:cNvGrpSpPr/>
            <p:nvPr/>
          </p:nvGrpSpPr>
          <p:grpSpPr>
            <a:xfrm>
              <a:off x="9471854" y="3930714"/>
              <a:ext cx="1734184" cy="1380521"/>
              <a:chOff x="9167261" y="3475651"/>
              <a:chExt cx="1734184" cy="1380521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FEC915C-FD47-4B00-82F2-37636975E886}"/>
                  </a:ext>
                </a:extLst>
              </p:cNvPr>
              <p:cNvSpPr/>
              <p:nvPr/>
            </p:nvSpPr>
            <p:spPr>
              <a:xfrm>
                <a:off x="9167261" y="3475651"/>
                <a:ext cx="1726833" cy="1380521"/>
              </a:xfrm>
              <a:custGeom>
                <a:avLst/>
                <a:gdLst>
                  <a:gd name="connsiteX0" fmla="*/ 1726834 w 1726833"/>
                  <a:gd name="connsiteY0" fmla="*/ 1380521 h 1380521"/>
                  <a:gd name="connsiteX1" fmla="*/ 695820 w 1726833"/>
                  <a:gd name="connsiteY1" fmla="*/ 1058460 h 1380521"/>
                  <a:gd name="connsiteX2" fmla="*/ 287875 w 1726833"/>
                  <a:gd name="connsiteY2" fmla="*/ 488963 h 1380521"/>
                  <a:gd name="connsiteX3" fmla="*/ 0 w 1726833"/>
                  <a:gd name="connsiteY3" fmla="*/ 14730 h 1380521"/>
                  <a:gd name="connsiteX4" fmla="*/ 1726834 w 1726833"/>
                  <a:gd name="connsiteY4" fmla="*/ 1380521 h 138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833" h="1380521">
                    <a:moveTo>
                      <a:pt x="1726834" y="1380521"/>
                    </a:moveTo>
                    <a:cubicBezTo>
                      <a:pt x="1402271" y="1347794"/>
                      <a:pt x="956387" y="1275252"/>
                      <a:pt x="695820" y="1058460"/>
                    </a:cubicBezTo>
                    <a:cubicBezTo>
                      <a:pt x="515090" y="905037"/>
                      <a:pt x="392728" y="691164"/>
                      <a:pt x="287875" y="488963"/>
                    </a:cubicBezTo>
                    <a:cubicBezTo>
                      <a:pt x="200116" y="326160"/>
                      <a:pt x="87759" y="177533"/>
                      <a:pt x="0" y="14730"/>
                    </a:cubicBezTo>
                    <a:cubicBezTo>
                      <a:pt x="796086" y="-102421"/>
                      <a:pt x="1725583" y="490839"/>
                      <a:pt x="1726834" y="1380521"/>
                    </a:cubicBezTo>
                  </a:path>
                </a:pathLst>
              </a:custGeom>
              <a:solidFill>
                <a:srgbClr val="11564F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52BB4AD-4EC1-4F54-AB5B-A9EAC66CF842}"/>
                  </a:ext>
                </a:extLst>
              </p:cNvPr>
              <p:cNvSpPr/>
              <p:nvPr/>
            </p:nvSpPr>
            <p:spPr>
              <a:xfrm>
                <a:off x="9470928" y="3641271"/>
                <a:ext cx="1430516" cy="1197398"/>
              </a:xfrm>
              <a:custGeom>
                <a:avLst/>
                <a:gdLst>
                  <a:gd name="connsiteX0" fmla="*/ 1426084 w 1430516"/>
                  <a:gd name="connsiteY0" fmla="*/ 1163829 h 1197398"/>
                  <a:gd name="connsiteX1" fmla="*/ 783629 w 1430516"/>
                  <a:gd name="connsiteY1" fmla="*/ 612051 h 1197398"/>
                  <a:gd name="connsiteX2" fmla="*/ 27774 w 1430516"/>
                  <a:gd name="connsiteY2" fmla="*/ 3365 h 1197398"/>
                  <a:gd name="connsiteX3" fmla="*/ 8596 w 1430516"/>
                  <a:gd name="connsiteY3" fmla="*/ 36301 h 1197398"/>
                  <a:gd name="connsiteX4" fmla="*/ 725887 w 1430516"/>
                  <a:gd name="connsiteY4" fmla="*/ 616012 h 1197398"/>
                  <a:gd name="connsiteX5" fmla="*/ 1399194 w 1430516"/>
                  <a:gd name="connsiteY5" fmla="*/ 1190720 h 1197398"/>
                  <a:gd name="connsiteX6" fmla="*/ 1426084 w 1430516"/>
                  <a:gd name="connsiteY6" fmla="*/ 1163829 h 1197398"/>
                  <a:gd name="connsiteX7" fmla="*/ 1426084 w 1430516"/>
                  <a:gd name="connsiteY7" fmla="*/ 1163829 h 119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516" h="1197398">
                    <a:moveTo>
                      <a:pt x="1426084" y="1163829"/>
                    </a:moveTo>
                    <a:cubicBezTo>
                      <a:pt x="1250149" y="940784"/>
                      <a:pt x="1009384" y="780065"/>
                      <a:pt x="783629" y="612051"/>
                    </a:cubicBezTo>
                    <a:cubicBezTo>
                      <a:pt x="523895" y="418814"/>
                      <a:pt x="295221" y="186805"/>
                      <a:pt x="27774" y="3365"/>
                    </a:cubicBezTo>
                    <a:cubicBezTo>
                      <a:pt x="7554" y="-10601"/>
                      <a:pt x="-11624" y="22543"/>
                      <a:pt x="8596" y="36301"/>
                    </a:cubicBezTo>
                    <a:cubicBezTo>
                      <a:pt x="262910" y="210569"/>
                      <a:pt x="480953" y="429863"/>
                      <a:pt x="725887" y="616012"/>
                    </a:cubicBezTo>
                    <a:cubicBezTo>
                      <a:pt x="960398" y="794240"/>
                      <a:pt x="1214712" y="956834"/>
                      <a:pt x="1399194" y="1190720"/>
                    </a:cubicBezTo>
                    <a:cubicBezTo>
                      <a:pt x="1414411" y="1210106"/>
                      <a:pt x="1441093" y="1183007"/>
                      <a:pt x="1426084" y="1163829"/>
                    </a:cubicBezTo>
                    <a:lnTo>
                      <a:pt x="1426084" y="1163829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CB941A1-F0BC-4A74-B62E-355A0649F56E}"/>
                  </a:ext>
                </a:extLst>
              </p:cNvPr>
              <p:cNvSpPr/>
              <p:nvPr/>
            </p:nvSpPr>
            <p:spPr>
              <a:xfrm>
                <a:off x="10419392" y="4372509"/>
                <a:ext cx="354555" cy="325891"/>
              </a:xfrm>
              <a:custGeom>
                <a:avLst/>
                <a:gdLst>
                  <a:gd name="connsiteX0" fmla="*/ 18396 w 354555"/>
                  <a:gd name="connsiteY0" fmla="*/ 316066 h 325891"/>
                  <a:gd name="connsiteX1" fmla="*/ 335455 w 354555"/>
                  <a:gd name="connsiteY1" fmla="*/ 325863 h 325891"/>
                  <a:gd name="connsiteX2" fmla="*/ 354424 w 354555"/>
                  <a:gd name="connsiteY2" fmla="*/ 306894 h 325891"/>
                  <a:gd name="connsiteX3" fmla="*/ 312108 w 354555"/>
                  <a:gd name="connsiteY3" fmla="*/ 8596 h 325891"/>
                  <a:gd name="connsiteX4" fmla="*/ 279172 w 354555"/>
                  <a:gd name="connsiteY4" fmla="*/ 27774 h 325891"/>
                  <a:gd name="connsiteX5" fmla="*/ 316277 w 354555"/>
                  <a:gd name="connsiteY5" fmla="*/ 306894 h 325891"/>
                  <a:gd name="connsiteX6" fmla="*/ 335247 w 354555"/>
                  <a:gd name="connsiteY6" fmla="*/ 287925 h 325891"/>
                  <a:gd name="connsiteX7" fmla="*/ 18188 w 354555"/>
                  <a:gd name="connsiteY7" fmla="*/ 278127 h 325891"/>
                  <a:gd name="connsiteX8" fmla="*/ 18396 w 354555"/>
                  <a:gd name="connsiteY8" fmla="*/ 316066 h 325891"/>
                  <a:gd name="connsiteX9" fmla="*/ 18396 w 354555"/>
                  <a:gd name="connsiteY9" fmla="*/ 316066 h 32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555" h="325891">
                    <a:moveTo>
                      <a:pt x="18396" y="316066"/>
                    </a:moveTo>
                    <a:cubicBezTo>
                      <a:pt x="123874" y="323570"/>
                      <a:pt x="229769" y="319610"/>
                      <a:pt x="335455" y="325863"/>
                    </a:cubicBezTo>
                    <a:cubicBezTo>
                      <a:pt x="344836" y="326489"/>
                      <a:pt x="355884" y="316691"/>
                      <a:pt x="354424" y="306894"/>
                    </a:cubicBezTo>
                    <a:cubicBezTo>
                      <a:pt x="340875" y="206211"/>
                      <a:pt x="373394" y="98023"/>
                      <a:pt x="312108" y="8596"/>
                    </a:cubicBezTo>
                    <a:cubicBezTo>
                      <a:pt x="298350" y="-11624"/>
                      <a:pt x="265206" y="7554"/>
                      <a:pt x="279172" y="27774"/>
                    </a:cubicBezTo>
                    <a:cubicBezTo>
                      <a:pt x="335455" y="110113"/>
                      <a:pt x="303770" y="213924"/>
                      <a:pt x="316277" y="306894"/>
                    </a:cubicBezTo>
                    <a:cubicBezTo>
                      <a:pt x="322531" y="300640"/>
                      <a:pt x="328993" y="294178"/>
                      <a:pt x="335247" y="287925"/>
                    </a:cubicBezTo>
                    <a:cubicBezTo>
                      <a:pt x="229560" y="281671"/>
                      <a:pt x="123874" y="285632"/>
                      <a:pt x="18188" y="278127"/>
                    </a:cubicBezTo>
                    <a:cubicBezTo>
                      <a:pt x="-6201" y="276251"/>
                      <a:pt x="-5993" y="314398"/>
                      <a:pt x="18396" y="316066"/>
                    </a:cubicBezTo>
                    <a:lnTo>
                      <a:pt x="18396" y="31606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992737A-53F9-4220-8AA7-163BB38206A2}"/>
                  </a:ext>
                </a:extLst>
              </p:cNvPr>
              <p:cNvSpPr/>
              <p:nvPr/>
            </p:nvSpPr>
            <p:spPr>
              <a:xfrm>
                <a:off x="10118723" y="4162542"/>
                <a:ext cx="490559" cy="400638"/>
              </a:xfrm>
              <a:custGeom>
                <a:avLst/>
                <a:gdLst>
                  <a:gd name="connsiteX0" fmla="*/ 18266 w 490559"/>
                  <a:gd name="connsiteY0" fmla="*/ 354058 h 400638"/>
                  <a:gd name="connsiteX1" fmla="*/ 466025 w 490559"/>
                  <a:gd name="connsiteY1" fmla="*/ 400127 h 400638"/>
                  <a:gd name="connsiteX2" fmla="*/ 490206 w 490559"/>
                  <a:gd name="connsiteY2" fmla="*/ 381783 h 400638"/>
                  <a:gd name="connsiteX3" fmla="*/ 405574 w 490559"/>
                  <a:gd name="connsiteY3" fmla="*/ 9484 h 400638"/>
                  <a:gd name="connsiteX4" fmla="*/ 372638 w 490559"/>
                  <a:gd name="connsiteY4" fmla="*/ 28662 h 400638"/>
                  <a:gd name="connsiteX5" fmla="*/ 452059 w 490559"/>
                  <a:gd name="connsiteY5" fmla="*/ 381783 h 400638"/>
                  <a:gd name="connsiteX6" fmla="*/ 476240 w 490559"/>
                  <a:gd name="connsiteY6" fmla="*/ 363439 h 400638"/>
                  <a:gd name="connsiteX7" fmla="*/ 18474 w 490559"/>
                  <a:gd name="connsiteY7" fmla="*/ 316120 h 400638"/>
                  <a:gd name="connsiteX8" fmla="*/ 18266 w 490559"/>
                  <a:gd name="connsiteY8" fmla="*/ 354058 h 400638"/>
                  <a:gd name="connsiteX9" fmla="*/ 18266 w 490559"/>
                  <a:gd name="connsiteY9" fmla="*/ 354058 h 40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559" h="400638">
                    <a:moveTo>
                      <a:pt x="18266" y="354058"/>
                    </a:moveTo>
                    <a:cubicBezTo>
                      <a:pt x="169187" y="347596"/>
                      <a:pt x="318648" y="368233"/>
                      <a:pt x="466025" y="400127"/>
                    </a:cubicBezTo>
                    <a:cubicBezTo>
                      <a:pt x="478324" y="402837"/>
                      <a:pt x="489789" y="394499"/>
                      <a:pt x="490206" y="381783"/>
                    </a:cubicBezTo>
                    <a:cubicBezTo>
                      <a:pt x="494167" y="256919"/>
                      <a:pt x="464775" y="119548"/>
                      <a:pt x="405574" y="9484"/>
                    </a:cubicBezTo>
                    <a:cubicBezTo>
                      <a:pt x="393900" y="-12195"/>
                      <a:pt x="361173" y="7191"/>
                      <a:pt x="372638" y="28662"/>
                    </a:cubicBezTo>
                    <a:cubicBezTo>
                      <a:pt x="428504" y="132680"/>
                      <a:pt x="455811" y="264215"/>
                      <a:pt x="452059" y="381783"/>
                    </a:cubicBezTo>
                    <a:cubicBezTo>
                      <a:pt x="459980" y="375738"/>
                      <a:pt x="468110" y="369484"/>
                      <a:pt x="476240" y="363439"/>
                    </a:cubicBezTo>
                    <a:cubicBezTo>
                      <a:pt x="325736" y="330920"/>
                      <a:pt x="172730" y="309449"/>
                      <a:pt x="18474" y="316120"/>
                    </a:cubicBezTo>
                    <a:cubicBezTo>
                      <a:pt x="-6123" y="316954"/>
                      <a:pt x="-6123" y="355101"/>
                      <a:pt x="18266" y="354058"/>
                    </a:cubicBezTo>
                    <a:lnTo>
                      <a:pt x="18266" y="354058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44E8C1D-C84E-45AE-9CD3-807C68595C1B}"/>
                  </a:ext>
                </a:extLst>
              </p:cNvPr>
              <p:cNvSpPr/>
              <p:nvPr/>
            </p:nvSpPr>
            <p:spPr>
              <a:xfrm>
                <a:off x="9921004" y="3898954"/>
                <a:ext cx="376821" cy="424839"/>
              </a:xfrm>
              <a:custGeom>
                <a:avLst/>
                <a:gdLst>
                  <a:gd name="connsiteX0" fmla="*/ 18370 w 376821"/>
                  <a:gd name="connsiteY0" fmla="*/ 424826 h 424839"/>
                  <a:gd name="connsiteX1" fmla="*/ 353564 w 376821"/>
                  <a:gd name="connsiteY1" fmla="*/ 418781 h 424839"/>
                  <a:gd name="connsiteX2" fmla="*/ 371908 w 376821"/>
                  <a:gd name="connsiteY2" fmla="*/ 404814 h 424839"/>
                  <a:gd name="connsiteX3" fmla="*/ 299783 w 376821"/>
                  <a:gd name="connsiteY3" fmla="*/ 9794 h 424839"/>
                  <a:gd name="connsiteX4" fmla="*/ 266847 w 376821"/>
                  <a:gd name="connsiteY4" fmla="*/ 28972 h 424839"/>
                  <a:gd name="connsiteX5" fmla="*/ 336888 w 376821"/>
                  <a:gd name="connsiteY5" fmla="*/ 324351 h 424839"/>
                  <a:gd name="connsiteX6" fmla="*/ 337513 w 376821"/>
                  <a:gd name="connsiteY6" fmla="*/ 373338 h 424839"/>
                  <a:gd name="connsiteX7" fmla="*/ 242458 w 376821"/>
                  <a:gd name="connsiteY7" fmla="*/ 380425 h 424839"/>
                  <a:gd name="connsiteX8" fmla="*/ 18370 w 376821"/>
                  <a:gd name="connsiteY8" fmla="*/ 386887 h 424839"/>
                  <a:gd name="connsiteX9" fmla="*/ 18370 w 376821"/>
                  <a:gd name="connsiteY9" fmla="*/ 424826 h 424839"/>
                  <a:gd name="connsiteX10" fmla="*/ 18370 w 376821"/>
                  <a:gd name="connsiteY10" fmla="*/ 424826 h 42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821" h="424839">
                    <a:moveTo>
                      <a:pt x="18370" y="424826"/>
                    </a:moveTo>
                    <a:cubicBezTo>
                      <a:pt x="130102" y="420657"/>
                      <a:pt x="241833" y="416905"/>
                      <a:pt x="353564" y="418781"/>
                    </a:cubicBezTo>
                    <a:cubicBezTo>
                      <a:pt x="361277" y="418989"/>
                      <a:pt x="370658" y="412944"/>
                      <a:pt x="371908" y="404814"/>
                    </a:cubicBezTo>
                    <a:cubicBezTo>
                      <a:pt x="390669" y="278908"/>
                      <a:pt x="353356" y="123401"/>
                      <a:pt x="299783" y="9794"/>
                    </a:cubicBezTo>
                    <a:cubicBezTo>
                      <a:pt x="289360" y="-12302"/>
                      <a:pt x="256425" y="6875"/>
                      <a:pt x="266847" y="28972"/>
                    </a:cubicBezTo>
                    <a:cubicBezTo>
                      <a:pt x="309372" y="119232"/>
                      <a:pt x="328967" y="225752"/>
                      <a:pt x="336888" y="324351"/>
                    </a:cubicBezTo>
                    <a:cubicBezTo>
                      <a:pt x="338139" y="340610"/>
                      <a:pt x="337930" y="356870"/>
                      <a:pt x="337513" y="373338"/>
                    </a:cubicBezTo>
                    <a:cubicBezTo>
                      <a:pt x="337096" y="386679"/>
                      <a:pt x="252464" y="380217"/>
                      <a:pt x="242458" y="380425"/>
                    </a:cubicBezTo>
                    <a:cubicBezTo>
                      <a:pt x="167623" y="381050"/>
                      <a:pt x="92997" y="384177"/>
                      <a:pt x="18370" y="386887"/>
                    </a:cubicBezTo>
                    <a:cubicBezTo>
                      <a:pt x="-6019" y="387721"/>
                      <a:pt x="-6227" y="425660"/>
                      <a:pt x="18370" y="424826"/>
                    </a:cubicBezTo>
                    <a:lnTo>
                      <a:pt x="18370" y="42482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B619462-29E6-4BCE-9585-43BA043FF866}"/>
                  </a:ext>
                </a:extLst>
              </p:cNvPr>
              <p:cNvSpPr/>
              <p:nvPr/>
            </p:nvSpPr>
            <p:spPr>
              <a:xfrm>
                <a:off x="9713697" y="3805537"/>
                <a:ext cx="344546" cy="309163"/>
              </a:xfrm>
              <a:custGeom>
                <a:avLst/>
                <a:gdLst>
                  <a:gd name="connsiteX0" fmla="*/ 18474 w 344546"/>
                  <a:gd name="connsiteY0" fmla="*/ 309164 h 309163"/>
                  <a:gd name="connsiteX1" fmla="*/ 324277 w 344546"/>
                  <a:gd name="connsiteY1" fmla="*/ 308955 h 309163"/>
                  <a:gd name="connsiteX2" fmla="*/ 343246 w 344546"/>
                  <a:gd name="connsiteY2" fmla="*/ 289986 h 309163"/>
                  <a:gd name="connsiteX3" fmla="*/ 340744 w 344546"/>
                  <a:gd name="connsiteY3" fmla="*/ 18370 h 309163"/>
                  <a:gd name="connsiteX4" fmla="*/ 302597 w 344546"/>
                  <a:gd name="connsiteY4" fmla="*/ 18370 h 309163"/>
                  <a:gd name="connsiteX5" fmla="*/ 305099 w 344546"/>
                  <a:gd name="connsiteY5" fmla="*/ 289986 h 309163"/>
                  <a:gd name="connsiteX6" fmla="*/ 324068 w 344546"/>
                  <a:gd name="connsiteY6" fmla="*/ 271016 h 309163"/>
                  <a:gd name="connsiteX7" fmla="*/ 18266 w 344546"/>
                  <a:gd name="connsiteY7" fmla="*/ 271225 h 309163"/>
                  <a:gd name="connsiteX8" fmla="*/ 18474 w 344546"/>
                  <a:gd name="connsiteY8" fmla="*/ 309164 h 309163"/>
                  <a:gd name="connsiteX9" fmla="*/ 18474 w 344546"/>
                  <a:gd name="connsiteY9" fmla="*/ 309164 h 30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546" h="309163">
                    <a:moveTo>
                      <a:pt x="18474" y="309164"/>
                    </a:moveTo>
                    <a:cubicBezTo>
                      <a:pt x="120408" y="309164"/>
                      <a:pt x="222342" y="303118"/>
                      <a:pt x="324277" y="308955"/>
                    </a:cubicBezTo>
                    <a:cubicBezTo>
                      <a:pt x="334908" y="309580"/>
                      <a:pt x="343037" y="299783"/>
                      <a:pt x="343246" y="289986"/>
                    </a:cubicBezTo>
                    <a:cubicBezTo>
                      <a:pt x="346164" y="199308"/>
                      <a:pt x="343663" y="108839"/>
                      <a:pt x="340744" y="18370"/>
                    </a:cubicBezTo>
                    <a:cubicBezTo>
                      <a:pt x="339911" y="-6019"/>
                      <a:pt x="301763" y="-6227"/>
                      <a:pt x="302597" y="18370"/>
                    </a:cubicBezTo>
                    <a:cubicBezTo>
                      <a:pt x="305516" y="109048"/>
                      <a:pt x="308017" y="199517"/>
                      <a:pt x="305099" y="289986"/>
                    </a:cubicBezTo>
                    <a:cubicBezTo>
                      <a:pt x="311352" y="283524"/>
                      <a:pt x="317814" y="277270"/>
                      <a:pt x="324068" y="271016"/>
                    </a:cubicBezTo>
                    <a:cubicBezTo>
                      <a:pt x="222134" y="265180"/>
                      <a:pt x="120200" y="271225"/>
                      <a:pt x="18266" y="271225"/>
                    </a:cubicBezTo>
                    <a:cubicBezTo>
                      <a:pt x="-6123" y="271016"/>
                      <a:pt x="-6123" y="309164"/>
                      <a:pt x="18474" y="309164"/>
                    </a:cubicBezTo>
                    <a:lnTo>
                      <a:pt x="18474" y="30916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E0629D3-88A4-4CC7-A9E0-4CC968660070}"/>
                  </a:ext>
                </a:extLst>
              </p:cNvPr>
              <p:cNvSpPr/>
              <p:nvPr/>
            </p:nvSpPr>
            <p:spPr>
              <a:xfrm>
                <a:off x="9518610" y="3595780"/>
                <a:ext cx="260260" cy="296175"/>
              </a:xfrm>
              <a:custGeom>
                <a:avLst/>
                <a:gdLst>
                  <a:gd name="connsiteX0" fmla="*/ 18240 w 260260"/>
                  <a:gd name="connsiteY0" fmla="*/ 291914 h 296175"/>
                  <a:gd name="connsiteX1" fmla="*/ 234198 w 260260"/>
                  <a:gd name="connsiteY1" fmla="*/ 295875 h 296175"/>
                  <a:gd name="connsiteX2" fmla="*/ 257545 w 260260"/>
                  <a:gd name="connsiteY2" fmla="*/ 282534 h 296175"/>
                  <a:gd name="connsiteX3" fmla="*/ 224609 w 260260"/>
                  <a:gd name="connsiteY3" fmla="*/ 18214 h 296175"/>
                  <a:gd name="connsiteX4" fmla="*/ 186462 w 260260"/>
                  <a:gd name="connsiteY4" fmla="*/ 18214 h 296175"/>
                  <a:gd name="connsiteX5" fmla="*/ 220857 w 260260"/>
                  <a:gd name="connsiteY5" fmla="*/ 272528 h 296175"/>
                  <a:gd name="connsiteX6" fmla="*/ 244204 w 260260"/>
                  <a:gd name="connsiteY6" fmla="*/ 259187 h 296175"/>
                  <a:gd name="connsiteX7" fmla="*/ 18031 w 260260"/>
                  <a:gd name="connsiteY7" fmla="*/ 253975 h 296175"/>
                  <a:gd name="connsiteX8" fmla="*/ 18240 w 260260"/>
                  <a:gd name="connsiteY8" fmla="*/ 291914 h 296175"/>
                  <a:gd name="connsiteX9" fmla="*/ 18240 w 260260"/>
                  <a:gd name="connsiteY9" fmla="*/ 291914 h 29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260" h="296175">
                    <a:moveTo>
                      <a:pt x="18240" y="291914"/>
                    </a:moveTo>
                    <a:cubicBezTo>
                      <a:pt x="90573" y="284410"/>
                      <a:pt x="162282" y="284201"/>
                      <a:pt x="234198" y="295875"/>
                    </a:cubicBezTo>
                    <a:cubicBezTo>
                      <a:pt x="243370" y="297334"/>
                      <a:pt x="256086" y="293582"/>
                      <a:pt x="257545" y="282534"/>
                    </a:cubicBezTo>
                    <a:cubicBezTo>
                      <a:pt x="270678" y="190814"/>
                      <a:pt x="232322" y="108266"/>
                      <a:pt x="224609" y="18214"/>
                    </a:cubicBezTo>
                    <a:cubicBezTo>
                      <a:pt x="222525" y="-5967"/>
                      <a:pt x="184378" y="-6175"/>
                      <a:pt x="186462" y="18214"/>
                    </a:cubicBezTo>
                    <a:cubicBezTo>
                      <a:pt x="193758" y="103263"/>
                      <a:pt x="233364" y="186436"/>
                      <a:pt x="220857" y="272528"/>
                    </a:cubicBezTo>
                    <a:cubicBezTo>
                      <a:pt x="228778" y="268150"/>
                      <a:pt x="236491" y="263564"/>
                      <a:pt x="244204" y="259187"/>
                    </a:cubicBezTo>
                    <a:cubicBezTo>
                      <a:pt x="168744" y="246888"/>
                      <a:pt x="93909" y="245846"/>
                      <a:pt x="18031" y="253975"/>
                    </a:cubicBezTo>
                    <a:cubicBezTo>
                      <a:pt x="-5941" y="256477"/>
                      <a:pt x="-6149" y="294624"/>
                      <a:pt x="18240" y="291914"/>
                    </a:cubicBezTo>
                    <a:lnTo>
                      <a:pt x="18240" y="29191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92723B6-45A9-47FD-8E4A-AFD0E411C43D}"/>
                  </a:ext>
                </a:extLst>
              </p:cNvPr>
              <p:cNvSpPr/>
              <p:nvPr/>
            </p:nvSpPr>
            <p:spPr>
              <a:xfrm>
                <a:off x="9909618" y="374761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26C7C7D-0404-4718-80E7-342BC143F67B}"/>
                  </a:ext>
                </a:extLst>
              </p:cNvPr>
              <p:cNvSpPr/>
              <p:nvPr/>
            </p:nvSpPr>
            <p:spPr>
              <a:xfrm>
                <a:off x="9842495" y="36875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1DA7848-EAB1-4D5C-906C-90B5F47677EF}"/>
                  </a:ext>
                </a:extLst>
              </p:cNvPr>
              <p:cNvSpPr/>
              <p:nvPr/>
            </p:nvSpPr>
            <p:spPr>
              <a:xfrm>
                <a:off x="9924209" y="3668192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E29BC9F-2257-4E9D-B7E1-99C55FF1C9A6}"/>
                  </a:ext>
                </a:extLst>
              </p:cNvPr>
              <p:cNvSpPr/>
              <p:nvPr/>
            </p:nvSpPr>
            <p:spPr>
              <a:xfrm>
                <a:off x="9786421" y="42768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09B7B5B-834C-4DC5-81AE-1A4FC68375AE}"/>
                  </a:ext>
                </a:extLst>
              </p:cNvPr>
              <p:cNvSpPr/>
              <p:nvPr/>
            </p:nvSpPr>
            <p:spPr>
              <a:xfrm>
                <a:off x="9711169" y="422163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1DB6618-7CA2-445D-8310-86C4FEAB6915}"/>
                  </a:ext>
                </a:extLst>
              </p:cNvPr>
              <p:cNvSpPr/>
              <p:nvPr/>
            </p:nvSpPr>
            <p:spPr>
              <a:xfrm>
                <a:off x="9809351" y="419266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208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8AEA4FA-8C16-45EB-BD48-78A87CD12C2E}"/>
                  </a:ext>
                </a:extLst>
              </p:cNvPr>
              <p:cNvSpPr/>
              <p:nvPr/>
            </p:nvSpPr>
            <p:spPr>
              <a:xfrm>
                <a:off x="9351378" y="360273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4D369714-2481-4EE0-A644-B27AC925A2B0}"/>
                  </a:ext>
                </a:extLst>
              </p:cNvPr>
              <p:cNvSpPr/>
              <p:nvPr/>
            </p:nvSpPr>
            <p:spPr>
              <a:xfrm>
                <a:off x="9397863" y="3559796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546AEC4-90D1-4B1C-859C-84A7010EC009}"/>
                  </a:ext>
                </a:extLst>
              </p:cNvPr>
              <p:cNvSpPr/>
              <p:nvPr/>
            </p:nvSpPr>
            <p:spPr>
              <a:xfrm>
                <a:off x="10271911" y="384600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9BD19F2-7D36-46BA-9BB4-2D80A0A0680B}"/>
                  </a:ext>
                </a:extLst>
              </p:cNvPr>
              <p:cNvSpPr/>
              <p:nvPr/>
            </p:nvSpPr>
            <p:spPr>
              <a:xfrm>
                <a:off x="10209583" y="379430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C29E07EA-4ECE-402C-859D-E24E9CE75DF2}"/>
                  </a:ext>
                </a:extLst>
              </p:cNvPr>
              <p:cNvSpPr/>
              <p:nvPr/>
            </p:nvSpPr>
            <p:spPr>
              <a:xfrm>
                <a:off x="10067209" y="4547660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23C66A3-1941-4A8A-AA8E-9063CDEA4640}"/>
                  </a:ext>
                </a:extLst>
              </p:cNvPr>
              <p:cNvSpPr/>
              <p:nvPr/>
            </p:nvSpPr>
            <p:spPr>
              <a:xfrm>
                <a:off x="9991332" y="4520144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pic>
          <p:nvPicPr>
            <p:cNvPr id="62" name="Graphic 61">
              <a:extLst>
                <a:ext uri="{FF2B5EF4-FFF2-40B4-BE49-F238E27FC236}">
                  <a16:creationId xmlns:a16="http://schemas.microsoft.com/office/drawing/2014/main" id="{74D828CA-177E-4BEC-A66D-8F8F0D7E2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746101" y="2605828"/>
              <a:ext cx="1433328" cy="961600"/>
            </a:xfrm>
            <a:prstGeom prst="rect">
              <a:avLst/>
            </a:prstGeom>
          </p:spPr>
        </p:pic>
      </p:grpSp>
      <p:grpSp>
        <p:nvGrpSpPr>
          <p:cNvPr id="63" name="Graphic 153">
            <a:extLst>
              <a:ext uri="{FF2B5EF4-FFF2-40B4-BE49-F238E27FC236}">
                <a16:creationId xmlns:a16="http://schemas.microsoft.com/office/drawing/2014/main" id="{38F980C4-5C41-4BBA-8D12-4260A82B6A0B}"/>
              </a:ext>
            </a:extLst>
          </p:cNvPr>
          <p:cNvGrpSpPr/>
          <p:nvPr/>
        </p:nvGrpSpPr>
        <p:grpSpPr>
          <a:xfrm rot="5043306">
            <a:off x="737597" y="5559159"/>
            <a:ext cx="1068908" cy="1281259"/>
            <a:chOff x="11161825" y="3187825"/>
            <a:chExt cx="1068908" cy="1281259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4A8DA20-A388-4911-8497-8802BD5D1C43}"/>
                </a:ext>
              </a:extLst>
            </p:cNvPr>
            <p:cNvSpPr/>
            <p:nvPr/>
          </p:nvSpPr>
          <p:spPr>
            <a:xfrm>
              <a:off x="11161825" y="3187825"/>
              <a:ext cx="1065500" cy="1267823"/>
            </a:xfrm>
            <a:custGeom>
              <a:avLst/>
              <a:gdLst>
                <a:gd name="connsiteX0" fmla="*/ 996210 w 1065500"/>
                <a:gd name="connsiteY0" fmla="*/ 1267823 h 1267823"/>
                <a:gd name="connsiteX1" fmla="*/ 199371 w 1065500"/>
                <a:gd name="connsiteY1" fmla="*/ 961111 h 1267823"/>
                <a:gd name="connsiteX2" fmla="*/ 59 w 1065500"/>
                <a:gd name="connsiteY2" fmla="*/ 814786 h 1267823"/>
                <a:gd name="connsiteX3" fmla="*/ 163096 w 1065500"/>
                <a:gd name="connsiteY3" fmla="*/ 788701 h 1267823"/>
                <a:gd name="connsiteX4" fmla="*/ 576188 w 1065500"/>
                <a:gd name="connsiteY4" fmla="*/ 936656 h 1267823"/>
                <a:gd name="connsiteX5" fmla="*/ 95232 w 1065500"/>
                <a:gd name="connsiteY5" fmla="*/ 448566 h 1267823"/>
                <a:gd name="connsiteX6" fmla="*/ 362407 w 1065500"/>
                <a:gd name="connsiteY6" fmla="*/ 547407 h 1267823"/>
                <a:gd name="connsiteX7" fmla="*/ 674010 w 1065500"/>
                <a:gd name="connsiteY7" fmla="*/ 768729 h 1267823"/>
                <a:gd name="connsiteX8" fmla="*/ 451466 w 1065500"/>
                <a:gd name="connsiteY8" fmla="*/ 409845 h 1267823"/>
                <a:gd name="connsiteX9" fmla="*/ 346511 w 1065500"/>
                <a:gd name="connsiteY9" fmla="*/ 135741 h 1267823"/>
                <a:gd name="connsiteX10" fmla="*/ 574966 w 1065500"/>
                <a:gd name="connsiteY10" fmla="*/ 260871 h 1267823"/>
                <a:gd name="connsiteX11" fmla="*/ 808311 w 1065500"/>
                <a:gd name="connsiteY11" fmla="*/ 639319 h 1267823"/>
                <a:gd name="connsiteX12" fmla="*/ 705598 w 1065500"/>
                <a:gd name="connsiteY12" fmla="*/ 166514 h 1267823"/>
                <a:gd name="connsiteX13" fmla="*/ 912451 w 1065500"/>
                <a:gd name="connsiteY13" fmla="*/ 133703 h 1267823"/>
                <a:gd name="connsiteX14" fmla="*/ 1050827 w 1065500"/>
                <a:gd name="connsiteY14" fmla="*/ 883262 h 1267823"/>
                <a:gd name="connsiteX15" fmla="*/ 1065501 w 1065500"/>
                <a:gd name="connsiteY15" fmla="*/ 1260283 h 126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5500" h="1267823">
                  <a:moveTo>
                    <a:pt x="996210" y="1267823"/>
                  </a:moveTo>
                  <a:cubicBezTo>
                    <a:pt x="733518" y="1153902"/>
                    <a:pt x="462063" y="1069938"/>
                    <a:pt x="199371" y="961111"/>
                  </a:cubicBezTo>
                  <a:cubicBezTo>
                    <a:pt x="149034" y="938286"/>
                    <a:pt x="2913" y="889172"/>
                    <a:pt x="59" y="814786"/>
                  </a:cubicBezTo>
                  <a:cubicBezTo>
                    <a:pt x="-2998" y="735510"/>
                    <a:pt x="112758" y="775658"/>
                    <a:pt x="163096" y="788701"/>
                  </a:cubicBezTo>
                  <a:cubicBezTo>
                    <a:pt x="293932" y="833332"/>
                    <a:pt x="429456" y="867773"/>
                    <a:pt x="576188" y="936656"/>
                  </a:cubicBezTo>
                  <a:cubicBezTo>
                    <a:pt x="481627" y="806227"/>
                    <a:pt x="16159" y="585924"/>
                    <a:pt x="95232" y="448566"/>
                  </a:cubicBezTo>
                  <a:cubicBezTo>
                    <a:pt x="156574" y="342185"/>
                    <a:pt x="305956" y="505018"/>
                    <a:pt x="362407" y="547407"/>
                  </a:cubicBezTo>
                  <a:cubicBezTo>
                    <a:pt x="464712" y="623015"/>
                    <a:pt x="576392" y="688230"/>
                    <a:pt x="674010" y="768729"/>
                  </a:cubicBezTo>
                  <a:cubicBezTo>
                    <a:pt x="630194" y="661125"/>
                    <a:pt x="510159" y="516838"/>
                    <a:pt x="451466" y="409845"/>
                  </a:cubicBezTo>
                  <a:cubicBezTo>
                    <a:pt x="403574" y="327308"/>
                    <a:pt x="320425" y="231117"/>
                    <a:pt x="346511" y="135741"/>
                  </a:cubicBezTo>
                  <a:cubicBezTo>
                    <a:pt x="384825" y="-29741"/>
                    <a:pt x="532984" y="202993"/>
                    <a:pt x="574966" y="260871"/>
                  </a:cubicBezTo>
                  <a:cubicBezTo>
                    <a:pt x="638346" y="357674"/>
                    <a:pt x="743301" y="502776"/>
                    <a:pt x="808311" y="639319"/>
                  </a:cubicBezTo>
                  <a:cubicBezTo>
                    <a:pt x="823188" y="509501"/>
                    <a:pt x="715788" y="300203"/>
                    <a:pt x="705598" y="166514"/>
                  </a:cubicBezTo>
                  <a:cubicBezTo>
                    <a:pt x="692148" y="-41561"/>
                    <a:pt x="835620" y="-57050"/>
                    <a:pt x="912451" y="133703"/>
                  </a:cubicBezTo>
                  <a:cubicBezTo>
                    <a:pt x="1011087" y="373162"/>
                    <a:pt x="1030652" y="620977"/>
                    <a:pt x="1050827" y="883262"/>
                  </a:cubicBezTo>
                  <a:cubicBezTo>
                    <a:pt x="1060202" y="997183"/>
                    <a:pt x="1061017" y="1146158"/>
                    <a:pt x="1065501" y="1260283"/>
                  </a:cubicBezTo>
                </a:path>
              </a:pathLst>
            </a:custGeom>
            <a:solidFill>
              <a:srgbClr val="FFDB69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1BC016B-7AEE-48D5-A1CF-CF7FC753C1EF}"/>
                </a:ext>
              </a:extLst>
            </p:cNvPr>
            <p:cNvSpPr/>
            <p:nvPr/>
          </p:nvSpPr>
          <p:spPr>
            <a:xfrm>
              <a:off x="11581671" y="3386307"/>
              <a:ext cx="649062" cy="1076344"/>
            </a:xfrm>
            <a:custGeom>
              <a:avLst/>
              <a:gdLst>
                <a:gd name="connsiteX0" fmla="*/ 2885 w 649062"/>
                <a:gd name="connsiteY0" fmla="*/ 27541 h 1076344"/>
                <a:gd name="connsiteX1" fmla="*/ 362583 w 649062"/>
                <a:gd name="connsiteY1" fmla="*/ 612433 h 1076344"/>
                <a:gd name="connsiteX2" fmla="*/ 517264 w 649062"/>
                <a:gd name="connsiteY2" fmla="*/ 884907 h 1076344"/>
                <a:gd name="connsiteX3" fmla="*/ 617531 w 649062"/>
                <a:gd name="connsiteY3" fmla="*/ 1070565 h 1076344"/>
                <a:gd name="connsiteX4" fmla="*/ 643821 w 649062"/>
                <a:gd name="connsiteY4" fmla="*/ 1044275 h 1076344"/>
                <a:gd name="connsiteX5" fmla="*/ 541719 w 649062"/>
                <a:gd name="connsiteY5" fmla="*/ 849243 h 1076344"/>
                <a:gd name="connsiteX6" fmla="*/ 379702 w 649062"/>
                <a:gd name="connsiteY6" fmla="*/ 570451 h 1076344"/>
                <a:gd name="connsiteX7" fmla="*/ 35288 w 649062"/>
                <a:gd name="connsiteY7" fmla="*/ 8791 h 1076344"/>
                <a:gd name="connsiteX8" fmla="*/ 2885 w 649062"/>
                <a:gd name="connsiteY8" fmla="*/ 27541 h 1076344"/>
                <a:gd name="connsiteX9" fmla="*/ 2885 w 649062"/>
                <a:gd name="connsiteY9" fmla="*/ 27541 h 107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062" h="1076344">
                  <a:moveTo>
                    <a:pt x="2885" y="27541"/>
                  </a:moveTo>
                  <a:cubicBezTo>
                    <a:pt x="123124" y="222573"/>
                    <a:pt x="237249" y="420662"/>
                    <a:pt x="362583" y="612433"/>
                  </a:cubicBezTo>
                  <a:cubicBezTo>
                    <a:pt x="419238" y="699046"/>
                    <a:pt x="473855" y="790957"/>
                    <a:pt x="517264" y="884907"/>
                  </a:cubicBezTo>
                  <a:cubicBezTo>
                    <a:pt x="546406" y="948084"/>
                    <a:pt x="569028" y="1019004"/>
                    <a:pt x="617531" y="1070565"/>
                  </a:cubicBezTo>
                  <a:cubicBezTo>
                    <a:pt x="634038" y="1088091"/>
                    <a:pt x="660328" y="1061801"/>
                    <a:pt x="643821" y="1044275"/>
                  </a:cubicBezTo>
                  <a:cubicBezTo>
                    <a:pt x="594298" y="991696"/>
                    <a:pt x="571473" y="913846"/>
                    <a:pt x="541719" y="849243"/>
                  </a:cubicBezTo>
                  <a:cubicBezTo>
                    <a:pt x="497088" y="752644"/>
                    <a:pt x="437784" y="659306"/>
                    <a:pt x="379702" y="570451"/>
                  </a:cubicBezTo>
                  <a:cubicBezTo>
                    <a:pt x="259463" y="386424"/>
                    <a:pt x="150636" y="195875"/>
                    <a:pt x="35288" y="8791"/>
                  </a:cubicBezTo>
                  <a:cubicBezTo>
                    <a:pt x="22449" y="-11588"/>
                    <a:pt x="-9751" y="7161"/>
                    <a:pt x="2885" y="27541"/>
                  </a:cubicBezTo>
                  <a:lnTo>
                    <a:pt x="2885" y="27541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3F8AC50-D61A-479B-BFB9-C72789496E94}"/>
                </a:ext>
              </a:extLst>
            </p:cNvPr>
            <p:cNvSpPr/>
            <p:nvPr/>
          </p:nvSpPr>
          <p:spPr>
            <a:xfrm>
              <a:off x="11345328" y="3703811"/>
              <a:ext cx="879995" cy="764358"/>
            </a:xfrm>
            <a:custGeom>
              <a:avLst/>
              <a:gdLst>
                <a:gd name="connsiteX0" fmla="*/ 6086 w 879995"/>
                <a:gd name="connsiteY0" fmla="*/ 31014 h 764358"/>
                <a:gd name="connsiteX1" fmla="*/ 445469 w 879995"/>
                <a:gd name="connsiteY1" fmla="*/ 375428 h 764358"/>
                <a:gd name="connsiteX2" fmla="*/ 848779 w 879995"/>
                <a:gd name="connsiteY2" fmla="*/ 758359 h 764358"/>
                <a:gd name="connsiteX3" fmla="*/ 875069 w 879995"/>
                <a:gd name="connsiteY3" fmla="*/ 732070 h 764358"/>
                <a:gd name="connsiteX4" fmla="*/ 531266 w 879995"/>
                <a:gd name="connsiteY4" fmla="*/ 390509 h 764358"/>
                <a:gd name="connsiteX5" fmla="*/ 32172 w 879995"/>
                <a:gd name="connsiteY5" fmla="*/ 4928 h 764358"/>
                <a:gd name="connsiteX6" fmla="*/ 6086 w 879995"/>
                <a:gd name="connsiteY6" fmla="*/ 31014 h 764358"/>
                <a:gd name="connsiteX7" fmla="*/ 6086 w 879995"/>
                <a:gd name="connsiteY7" fmla="*/ 31014 h 76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9995" h="764358">
                  <a:moveTo>
                    <a:pt x="6086" y="31014"/>
                  </a:moveTo>
                  <a:cubicBezTo>
                    <a:pt x="147316" y="152476"/>
                    <a:pt x="294049" y="267009"/>
                    <a:pt x="445469" y="375428"/>
                  </a:cubicBezTo>
                  <a:cubicBezTo>
                    <a:pt x="601576" y="487108"/>
                    <a:pt x="722426" y="615295"/>
                    <a:pt x="848779" y="758359"/>
                  </a:cubicBezTo>
                  <a:cubicBezTo>
                    <a:pt x="864675" y="776293"/>
                    <a:pt x="890965" y="750004"/>
                    <a:pt x="875069" y="732070"/>
                  </a:cubicBezTo>
                  <a:cubicBezTo>
                    <a:pt x="767261" y="609996"/>
                    <a:pt x="663733" y="486904"/>
                    <a:pt x="531266" y="390509"/>
                  </a:cubicBezTo>
                  <a:cubicBezTo>
                    <a:pt x="360894" y="266398"/>
                    <a:pt x="192355" y="142490"/>
                    <a:pt x="32172" y="4928"/>
                  </a:cubicBezTo>
                  <a:cubicBezTo>
                    <a:pt x="14442" y="-10968"/>
                    <a:pt x="-12052" y="15322"/>
                    <a:pt x="6086" y="31014"/>
                  </a:cubicBezTo>
                  <a:lnTo>
                    <a:pt x="6086" y="31014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D9E58BB-38B0-4F75-B619-55E6E84E4776}"/>
                </a:ext>
              </a:extLst>
            </p:cNvPr>
            <p:cNvSpPr/>
            <p:nvPr/>
          </p:nvSpPr>
          <p:spPr>
            <a:xfrm>
              <a:off x="11239302" y="4015204"/>
              <a:ext cx="970593" cy="453881"/>
            </a:xfrm>
            <a:custGeom>
              <a:avLst/>
              <a:gdLst>
                <a:gd name="connsiteX0" fmla="*/ 13271 w 970593"/>
                <a:gd name="connsiteY0" fmla="*/ 36523 h 453881"/>
                <a:gd name="connsiteX1" fmla="*/ 478332 w 970593"/>
                <a:gd name="connsiteY1" fmla="*/ 217086 h 453881"/>
                <a:gd name="connsiteX2" fmla="*/ 944004 w 970593"/>
                <a:gd name="connsiteY2" fmla="*/ 450227 h 453881"/>
                <a:gd name="connsiteX3" fmla="*/ 962753 w 970593"/>
                <a:gd name="connsiteY3" fmla="*/ 418028 h 453881"/>
                <a:gd name="connsiteX4" fmla="*/ 536414 w 970593"/>
                <a:gd name="connsiteY4" fmla="*/ 198744 h 453881"/>
                <a:gd name="connsiteX5" fmla="*/ 23257 w 970593"/>
                <a:gd name="connsiteY5" fmla="*/ 655 h 453881"/>
                <a:gd name="connsiteX6" fmla="*/ 13271 w 970593"/>
                <a:gd name="connsiteY6" fmla="*/ 36523 h 453881"/>
                <a:gd name="connsiteX7" fmla="*/ 13271 w 970593"/>
                <a:gd name="connsiteY7" fmla="*/ 36523 h 45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0593" h="453881">
                  <a:moveTo>
                    <a:pt x="13271" y="36523"/>
                  </a:moveTo>
                  <a:cubicBezTo>
                    <a:pt x="175492" y="76671"/>
                    <a:pt x="323244" y="156762"/>
                    <a:pt x="478332" y="217086"/>
                  </a:cubicBezTo>
                  <a:cubicBezTo>
                    <a:pt x="642591" y="281281"/>
                    <a:pt x="802366" y="342420"/>
                    <a:pt x="944004" y="450227"/>
                  </a:cubicBezTo>
                  <a:cubicBezTo>
                    <a:pt x="963161" y="464697"/>
                    <a:pt x="981502" y="432497"/>
                    <a:pt x="962753" y="418028"/>
                  </a:cubicBezTo>
                  <a:cubicBezTo>
                    <a:pt x="833751" y="319798"/>
                    <a:pt x="687630" y="254992"/>
                    <a:pt x="536414" y="198744"/>
                  </a:cubicBezTo>
                  <a:cubicBezTo>
                    <a:pt x="364818" y="135160"/>
                    <a:pt x="201782" y="44879"/>
                    <a:pt x="23257" y="655"/>
                  </a:cubicBezTo>
                  <a:cubicBezTo>
                    <a:pt x="-179" y="-5255"/>
                    <a:pt x="-9961" y="30613"/>
                    <a:pt x="13271" y="36523"/>
                  </a:cubicBezTo>
                  <a:lnTo>
                    <a:pt x="13271" y="36523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626AF97-BDF4-42CA-BC12-83F447F7D952}"/>
                </a:ext>
              </a:extLst>
            </p:cNvPr>
            <p:cNvSpPr/>
            <p:nvPr/>
          </p:nvSpPr>
          <p:spPr>
            <a:xfrm>
              <a:off x="11926029" y="3314013"/>
              <a:ext cx="284246" cy="1128593"/>
            </a:xfrm>
            <a:custGeom>
              <a:avLst/>
              <a:gdLst>
                <a:gd name="connsiteX0" fmla="*/ 284178 w 284246"/>
                <a:gd name="connsiteY0" fmla="*/ 1110659 h 1128593"/>
                <a:gd name="connsiteX1" fmla="*/ 234452 w 284246"/>
                <a:gd name="connsiteY1" fmla="*/ 872626 h 1128593"/>
                <a:gd name="connsiteX2" fmla="*/ 173517 w 284246"/>
                <a:gd name="connsiteY2" fmla="*/ 585479 h 1128593"/>
                <a:gd name="connsiteX3" fmla="*/ 110340 w 284246"/>
                <a:gd name="connsiteY3" fmla="*/ 299758 h 1128593"/>
                <a:gd name="connsiteX4" fmla="*/ 37178 w 284246"/>
                <a:gd name="connsiteY4" fmla="*/ 12610 h 1128593"/>
                <a:gd name="connsiteX5" fmla="*/ 1310 w 284246"/>
                <a:gd name="connsiteY5" fmla="*/ 22392 h 1128593"/>
                <a:gd name="connsiteX6" fmla="*/ 126032 w 284246"/>
                <a:gd name="connsiteY6" fmla="*/ 540440 h 1128593"/>
                <a:gd name="connsiteX7" fmla="*/ 185948 w 284246"/>
                <a:gd name="connsiteY7" fmla="*/ 836962 h 1128593"/>
                <a:gd name="connsiteX8" fmla="*/ 246679 w 284246"/>
                <a:gd name="connsiteY8" fmla="*/ 1110455 h 1128593"/>
                <a:gd name="connsiteX9" fmla="*/ 284178 w 284246"/>
                <a:gd name="connsiteY9" fmla="*/ 1110659 h 1128593"/>
                <a:gd name="connsiteX10" fmla="*/ 284178 w 284246"/>
                <a:gd name="connsiteY10" fmla="*/ 1110659 h 112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246" h="1128593">
                  <a:moveTo>
                    <a:pt x="284178" y="1110659"/>
                  </a:moveTo>
                  <a:cubicBezTo>
                    <a:pt x="285808" y="1027918"/>
                    <a:pt x="258296" y="950680"/>
                    <a:pt x="234452" y="872626"/>
                  </a:cubicBezTo>
                  <a:cubicBezTo>
                    <a:pt x="206124" y="779492"/>
                    <a:pt x="193081" y="680855"/>
                    <a:pt x="173517" y="585479"/>
                  </a:cubicBezTo>
                  <a:cubicBezTo>
                    <a:pt x="153952" y="489899"/>
                    <a:pt x="129905" y="395338"/>
                    <a:pt x="110340" y="299758"/>
                  </a:cubicBezTo>
                  <a:cubicBezTo>
                    <a:pt x="90572" y="202547"/>
                    <a:pt x="72842" y="105337"/>
                    <a:pt x="37178" y="12610"/>
                  </a:cubicBezTo>
                  <a:cubicBezTo>
                    <a:pt x="28618" y="-9603"/>
                    <a:pt x="-7250" y="-25"/>
                    <a:pt x="1310" y="22392"/>
                  </a:cubicBezTo>
                  <a:cubicBezTo>
                    <a:pt x="64079" y="186244"/>
                    <a:pt x="89146" y="369252"/>
                    <a:pt x="126032" y="540440"/>
                  </a:cubicBezTo>
                  <a:cubicBezTo>
                    <a:pt x="147227" y="639077"/>
                    <a:pt x="164142" y="738529"/>
                    <a:pt x="185948" y="836962"/>
                  </a:cubicBezTo>
                  <a:cubicBezTo>
                    <a:pt x="206328" y="929078"/>
                    <a:pt x="248513" y="1014264"/>
                    <a:pt x="246679" y="1110455"/>
                  </a:cubicBezTo>
                  <a:cubicBezTo>
                    <a:pt x="246475" y="1134707"/>
                    <a:pt x="283770" y="1134503"/>
                    <a:pt x="284178" y="1110659"/>
                  </a:cubicBezTo>
                  <a:lnTo>
                    <a:pt x="284178" y="1110659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</p:grpSp>
      <p:pic>
        <p:nvPicPr>
          <p:cNvPr id="69" name="Graphic 68">
            <a:extLst>
              <a:ext uri="{FF2B5EF4-FFF2-40B4-BE49-F238E27FC236}">
                <a16:creationId xmlns:a16="http://schemas.microsoft.com/office/drawing/2014/main" id="{ECB53AF2-23DF-4ABC-A899-1C0A07794D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4190" y="4586771"/>
            <a:ext cx="1376593" cy="2413507"/>
          </a:xfrm>
          <a:prstGeom prst="rect">
            <a:avLst/>
          </a:prstGeom>
        </p:spPr>
      </p:pic>
      <p:grpSp>
        <p:nvGrpSpPr>
          <p:cNvPr id="70" name="Graphic 7">
            <a:extLst>
              <a:ext uri="{FF2B5EF4-FFF2-40B4-BE49-F238E27FC236}">
                <a16:creationId xmlns:a16="http://schemas.microsoft.com/office/drawing/2014/main" id="{23C3AD56-0171-46AA-A72C-486D7AADC391}"/>
              </a:ext>
            </a:extLst>
          </p:cNvPr>
          <p:cNvGrpSpPr/>
          <p:nvPr/>
        </p:nvGrpSpPr>
        <p:grpSpPr>
          <a:xfrm rot="1213838">
            <a:off x="-974620" y="-408845"/>
            <a:ext cx="3446538" cy="6075942"/>
            <a:chOff x="0" y="2213069"/>
            <a:chExt cx="2613113" cy="4606687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E09668D-5C8B-41B0-A44C-4CEBBE5DB117}"/>
                </a:ext>
              </a:extLst>
            </p:cNvPr>
            <p:cNvSpPr/>
            <p:nvPr/>
          </p:nvSpPr>
          <p:spPr>
            <a:xfrm>
              <a:off x="0" y="2213069"/>
              <a:ext cx="2613113" cy="2465592"/>
            </a:xfrm>
            <a:custGeom>
              <a:avLst/>
              <a:gdLst>
                <a:gd name="connsiteX0" fmla="*/ 841518 w 2613113"/>
                <a:gd name="connsiteY0" fmla="*/ 2039175 h 2465592"/>
                <a:gd name="connsiteX1" fmla="*/ 85391 w 2613113"/>
                <a:gd name="connsiteY1" fmla="*/ 1932305 h 2465592"/>
                <a:gd name="connsiteX2" fmla="*/ 467296 w 2613113"/>
                <a:gd name="connsiteY2" fmla="*/ 1183687 h 2465592"/>
                <a:gd name="connsiteX3" fmla="*/ 169386 w 2613113"/>
                <a:gd name="connsiteY3" fmla="*/ 878093 h 2465592"/>
                <a:gd name="connsiteX4" fmla="*/ 199945 w 2613113"/>
                <a:gd name="connsiteY4" fmla="*/ 427386 h 2465592"/>
                <a:gd name="connsiteX5" fmla="*/ 1032558 w 2613113"/>
                <a:gd name="connsiteY5" fmla="*/ 435069 h 2465592"/>
                <a:gd name="connsiteX6" fmla="*/ 1895729 w 2613113"/>
                <a:gd name="connsiteY6" fmla="*/ 60848 h 2465592"/>
                <a:gd name="connsiteX7" fmla="*/ 2048526 w 2613113"/>
                <a:gd name="connsiteY7" fmla="*/ 840025 h 2465592"/>
                <a:gd name="connsiteX8" fmla="*/ 2606104 w 2613113"/>
                <a:gd name="connsiteY8" fmla="*/ 1313783 h 2465592"/>
                <a:gd name="connsiteX9" fmla="*/ 1910922 w 2613113"/>
                <a:gd name="connsiteY9" fmla="*/ 1756806 h 2465592"/>
                <a:gd name="connsiteX10" fmla="*/ 1880362 w 2613113"/>
                <a:gd name="connsiteY10" fmla="*/ 2222706 h 2465592"/>
                <a:gd name="connsiteX11" fmla="*/ 1521333 w 2613113"/>
                <a:gd name="connsiteY11" fmla="*/ 2459498 h 2465592"/>
                <a:gd name="connsiteX12" fmla="*/ 864394 w 2613113"/>
                <a:gd name="connsiteY12" fmla="*/ 2062226 h 246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3113" h="2465592">
                  <a:moveTo>
                    <a:pt x="841518" y="2039175"/>
                  </a:moveTo>
                  <a:cubicBezTo>
                    <a:pt x="604726" y="2161413"/>
                    <a:pt x="261064" y="2161413"/>
                    <a:pt x="85391" y="1932305"/>
                  </a:cubicBezTo>
                  <a:cubicBezTo>
                    <a:pt x="-159084" y="1619202"/>
                    <a:pt x="169386" y="1283049"/>
                    <a:pt x="467296" y="1183687"/>
                  </a:cubicBezTo>
                  <a:cubicBezTo>
                    <a:pt x="367935" y="1076642"/>
                    <a:pt x="230505" y="1030890"/>
                    <a:pt x="169386" y="878093"/>
                  </a:cubicBezTo>
                  <a:cubicBezTo>
                    <a:pt x="115951" y="740663"/>
                    <a:pt x="108267" y="549623"/>
                    <a:pt x="199945" y="427386"/>
                  </a:cubicBezTo>
                  <a:cubicBezTo>
                    <a:pt x="444421" y="129475"/>
                    <a:pt x="780399" y="244029"/>
                    <a:pt x="1032558" y="435069"/>
                  </a:cubicBezTo>
                  <a:cubicBezTo>
                    <a:pt x="1116552" y="68357"/>
                    <a:pt x="1567260" y="-99633"/>
                    <a:pt x="1895729" y="60848"/>
                  </a:cubicBezTo>
                  <a:cubicBezTo>
                    <a:pt x="2216516" y="221328"/>
                    <a:pt x="2208832" y="572674"/>
                    <a:pt x="2048526" y="840025"/>
                  </a:cubicBezTo>
                  <a:cubicBezTo>
                    <a:pt x="2315877" y="870584"/>
                    <a:pt x="2667223" y="954579"/>
                    <a:pt x="2606104" y="1313783"/>
                  </a:cubicBezTo>
                  <a:cubicBezTo>
                    <a:pt x="2537302" y="1672812"/>
                    <a:pt x="2224199" y="1756806"/>
                    <a:pt x="1910922" y="1756806"/>
                  </a:cubicBezTo>
                  <a:cubicBezTo>
                    <a:pt x="1918605" y="1955355"/>
                    <a:pt x="1956674" y="2077593"/>
                    <a:pt x="1880362" y="2222706"/>
                  </a:cubicBezTo>
                  <a:cubicBezTo>
                    <a:pt x="1811560" y="2352453"/>
                    <a:pt x="1658938" y="2444131"/>
                    <a:pt x="1521333" y="2459498"/>
                  </a:cubicBezTo>
                  <a:cubicBezTo>
                    <a:pt x="1246299" y="2505424"/>
                    <a:pt x="978948" y="2283825"/>
                    <a:pt x="864394" y="2062226"/>
                  </a:cubicBezTo>
                </a:path>
              </a:pathLst>
            </a:custGeom>
            <a:solidFill>
              <a:srgbClr val="459B97"/>
            </a:solidFill>
            <a:ln w="17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72" name="Graphic 7">
              <a:extLst>
                <a:ext uri="{FF2B5EF4-FFF2-40B4-BE49-F238E27FC236}">
                  <a16:creationId xmlns:a16="http://schemas.microsoft.com/office/drawing/2014/main" id="{B32DCF59-74A1-4B49-AB40-7F1867D23C7F}"/>
                </a:ext>
              </a:extLst>
            </p:cNvPr>
            <p:cNvGrpSpPr/>
            <p:nvPr/>
          </p:nvGrpSpPr>
          <p:grpSpPr>
            <a:xfrm>
              <a:off x="101106" y="2960878"/>
              <a:ext cx="1687576" cy="3858878"/>
              <a:chOff x="101106" y="2960878"/>
              <a:chExt cx="1687576" cy="3858878"/>
            </a:xfrm>
          </p:grpSpPr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253AD42-E9EC-4270-8E5D-813A737261E4}"/>
                  </a:ext>
                </a:extLst>
              </p:cNvPr>
              <p:cNvSpPr/>
              <p:nvPr/>
            </p:nvSpPr>
            <p:spPr>
              <a:xfrm>
                <a:off x="101106" y="2960878"/>
                <a:ext cx="1687576" cy="3858878"/>
              </a:xfrm>
              <a:custGeom>
                <a:avLst/>
                <a:gdLst>
                  <a:gd name="connsiteX0" fmla="*/ 0 w 1687576"/>
                  <a:gd name="connsiteY0" fmla="*/ 3858879 h 3858878"/>
                  <a:gd name="connsiteX1" fmla="*/ 893207 w 1687576"/>
                  <a:gd name="connsiteY1" fmla="*/ 664986 h 3858878"/>
                  <a:gd name="connsiteX2" fmla="*/ 1061197 w 1687576"/>
                  <a:gd name="connsiteY2" fmla="*/ 363 h 3858878"/>
                  <a:gd name="connsiteX3" fmla="*/ 1061197 w 1687576"/>
                  <a:gd name="connsiteY3" fmla="*/ 363 h 3858878"/>
                  <a:gd name="connsiteX4" fmla="*/ 1000078 w 1687576"/>
                  <a:gd name="connsiteY4" fmla="*/ 810099 h 3858878"/>
                  <a:gd name="connsiteX5" fmla="*/ 1687577 w 1687576"/>
                  <a:gd name="connsiteY5" fmla="*/ 451070 h 3858878"/>
                  <a:gd name="connsiteX6" fmla="*/ 1084247 w 1687576"/>
                  <a:gd name="connsiteY6" fmla="*/ 916970 h 3858878"/>
                  <a:gd name="connsiteX7" fmla="*/ 587788 w 1687576"/>
                  <a:gd name="connsiteY7" fmla="*/ 2322527 h 3858878"/>
                  <a:gd name="connsiteX8" fmla="*/ 542560 w 1687576"/>
                  <a:gd name="connsiteY8" fmla="*/ 3849274 h 3858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7576" h="3858878">
                    <a:moveTo>
                      <a:pt x="0" y="3858879"/>
                    </a:moveTo>
                    <a:cubicBezTo>
                      <a:pt x="145113" y="2094467"/>
                      <a:pt x="832088" y="894094"/>
                      <a:pt x="893207" y="664986"/>
                    </a:cubicBezTo>
                    <a:cubicBezTo>
                      <a:pt x="962010" y="451070"/>
                      <a:pt x="1000078" y="-14830"/>
                      <a:pt x="1061197" y="363"/>
                    </a:cubicBezTo>
                    <a:lnTo>
                      <a:pt x="1061197" y="363"/>
                    </a:lnTo>
                    <a:cubicBezTo>
                      <a:pt x="1145191" y="46115"/>
                      <a:pt x="1084073" y="527556"/>
                      <a:pt x="1000078" y="810099"/>
                    </a:cubicBezTo>
                    <a:cubicBezTo>
                      <a:pt x="1389666" y="458754"/>
                      <a:pt x="1657017" y="397635"/>
                      <a:pt x="1687577" y="451070"/>
                    </a:cubicBezTo>
                    <a:cubicBezTo>
                      <a:pt x="1687577" y="512189"/>
                      <a:pt x="1313355" y="664986"/>
                      <a:pt x="1084247" y="916970"/>
                    </a:cubicBezTo>
                    <a:cubicBezTo>
                      <a:pt x="778653" y="1199513"/>
                      <a:pt x="664099" y="1917572"/>
                      <a:pt x="587788" y="2322527"/>
                    </a:cubicBezTo>
                    <a:cubicBezTo>
                      <a:pt x="500825" y="2783363"/>
                      <a:pt x="450882" y="3528488"/>
                      <a:pt x="542560" y="3849274"/>
                    </a:cubicBezTo>
                  </a:path>
                </a:pathLst>
              </a:custGeom>
              <a:solidFill>
                <a:srgbClr val="724120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12DA503E-886B-4487-A1B1-315BA9176787}"/>
                  </a:ext>
                </a:extLst>
              </p:cNvPr>
              <p:cNvSpPr/>
              <p:nvPr/>
            </p:nvSpPr>
            <p:spPr>
              <a:xfrm>
                <a:off x="779057" y="3831456"/>
                <a:ext cx="261635" cy="504625"/>
              </a:xfrm>
              <a:custGeom>
                <a:avLst/>
                <a:gdLst>
                  <a:gd name="connsiteX0" fmla="*/ 232021 w 261635"/>
                  <a:gd name="connsiteY0" fmla="*/ 7974 h 504625"/>
                  <a:gd name="connsiteX1" fmla="*/ 1167 w 261635"/>
                  <a:gd name="connsiteY1" fmla="*/ 485399 h 504625"/>
                  <a:gd name="connsiteX2" fmla="*/ 31901 w 261635"/>
                  <a:gd name="connsiteY2" fmla="*/ 493956 h 504625"/>
                  <a:gd name="connsiteX3" fmla="*/ 259437 w 261635"/>
                  <a:gd name="connsiteY3" fmla="*/ 24214 h 504625"/>
                  <a:gd name="connsiteX4" fmla="*/ 232021 w 261635"/>
                  <a:gd name="connsiteY4" fmla="*/ 7974 h 504625"/>
                  <a:gd name="connsiteX5" fmla="*/ 232021 w 261635"/>
                  <a:gd name="connsiteY5" fmla="*/ 7974 h 50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1635" h="504625">
                    <a:moveTo>
                      <a:pt x="232021" y="7974"/>
                    </a:moveTo>
                    <a:cubicBezTo>
                      <a:pt x="146979" y="163041"/>
                      <a:pt x="65254" y="320204"/>
                      <a:pt x="1167" y="485399"/>
                    </a:cubicBezTo>
                    <a:cubicBezTo>
                      <a:pt x="-6342" y="504608"/>
                      <a:pt x="24567" y="512815"/>
                      <a:pt x="31901" y="493956"/>
                    </a:cubicBezTo>
                    <a:cubicBezTo>
                      <a:pt x="94940" y="331380"/>
                      <a:pt x="175617" y="176837"/>
                      <a:pt x="259437" y="24214"/>
                    </a:cubicBezTo>
                    <a:cubicBezTo>
                      <a:pt x="269565" y="5879"/>
                      <a:pt x="241975" y="-10187"/>
                      <a:pt x="232021" y="7974"/>
                    </a:cubicBezTo>
                    <a:lnTo>
                      <a:pt x="232021" y="7974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359EAF16-378B-4742-A8A3-BC48AFA83C53}"/>
                  </a:ext>
                </a:extLst>
              </p:cNvPr>
              <p:cNvSpPr/>
              <p:nvPr/>
            </p:nvSpPr>
            <p:spPr>
              <a:xfrm>
                <a:off x="741557" y="4450472"/>
                <a:ext cx="62490" cy="130486"/>
              </a:xfrm>
              <a:custGeom>
                <a:avLst/>
                <a:gdLst>
                  <a:gd name="connsiteX0" fmla="*/ 31158 w 62490"/>
                  <a:gd name="connsiteY0" fmla="*/ 11322 h 130486"/>
                  <a:gd name="connsiteX1" fmla="*/ 598 w 62490"/>
                  <a:gd name="connsiteY1" fmla="*/ 110684 h 130486"/>
                  <a:gd name="connsiteX2" fmla="*/ 31332 w 62490"/>
                  <a:gd name="connsiteY2" fmla="*/ 119240 h 130486"/>
                  <a:gd name="connsiteX3" fmla="*/ 61892 w 62490"/>
                  <a:gd name="connsiteY3" fmla="*/ 19879 h 130486"/>
                  <a:gd name="connsiteX4" fmla="*/ 31158 w 62490"/>
                  <a:gd name="connsiteY4" fmla="*/ 11322 h 130486"/>
                  <a:gd name="connsiteX5" fmla="*/ 31158 w 62490"/>
                  <a:gd name="connsiteY5" fmla="*/ 11322 h 130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490" h="130486">
                    <a:moveTo>
                      <a:pt x="31158" y="11322"/>
                    </a:moveTo>
                    <a:cubicBezTo>
                      <a:pt x="22427" y="44850"/>
                      <a:pt x="9330" y="77156"/>
                      <a:pt x="598" y="110684"/>
                    </a:cubicBezTo>
                    <a:cubicBezTo>
                      <a:pt x="-4640" y="130591"/>
                      <a:pt x="26094" y="138973"/>
                      <a:pt x="31332" y="119240"/>
                    </a:cubicBezTo>
                    <a:cubicBezTo>
                      <a:pt x="40064" y="85712"/>
                      <a:pt x="53161" y="53407"/>
                      <a:pt x="61892" y="19879"/>
                    </a:cubicBezTo>
                    <a:cubicBezTo>
                      <a:pt x="67131" y="-29"/>
                      <a:pt x="36397" y="-8585"/>
                      <a:pt x="31158" y="11322"/>
                    </a:cubicBezTo>
                    <a:lnTo>
                      <a:pt x="31158" y="11322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9BDEF95F-6BD1-4564-80D1-78DF2327DF4B}"/>
                  </a:ext>
                </a:extLst>
              </p:cNvPr>
              <p:cNvSpPr/>
              <p:nvPr/>
            </p:nvSpPr>
            <p:spPr>
              <a:xfrm>
                <a:off x="618985" y="4420114"/>
                <a:ext cx="116418" cy="305631"/>
              </a:xfrm>
              <a:custGeom>
                <a:avLst/>
                <a:gdLst>
                  <a:gd name="connsiteX0" fmla="*/ 84927 w 116418"/>
                  <a:gd name="connsiteY0" fmla="*/ 11121 h 305631"/>
                  <a:gd name="connsiteX1" fmla="*/ 932 w 116418"/>
                  <a:gd name="connsiteY1" fmla="*/ 286155 h 305631"/>
                  <a:gd name="connsiteX2" fmla="*/ 31666 w 116418"/>
                  <a:gd name="connsiteY2" fmla="*/ 294712 h 305631"/>
                  <a:gd name="connsiteX3" fmla="*/ 115661 w 116418"/>
                  <a:gd name="connsiteY3" fmla="*/ 19677 h 305631"/>
                  <a:gd name="connsiteX4" fmla="*/ 84927 w 116418"/>
                  <a:gd name="connsiteY4" fmla="*/ 11121 h 305631"/>
                  <a:gd name="connsiteX5" fmla="*/ 84927 w 116418"/>
                  <a:gd name="connsiteY5" fmla="*/ 11121 h 30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18" h="305631">
                    <a:moveTo>
                      <a:pt x="84927" y="11121"/>
                    </a:moveTo>
                    <a:cubicBezTo>
                      <a:pt x="57860" y="103148"/>
                      <a:pt x="31841" y="195350"/>
                      <a:pt x="932" y="286155"/>
                    </a:cubicBezTo>
                    <a:cubicBezTo>
                      <a:pt x="-5703" y="305713"/>
                      <a:pt x="25031" y="313921"/>
                      <a:pt x="31666" y="294712"/>
                    </a:cubicBezTo>
                    <a:cubicBezTo>
                      <a:pt x="62575" y="203907"/>
                      <a:pt x="88594" y="111705"/>
                      <a:pt x="115661" y="19677"/>
                    </a:cubicBezTo>
                    <a:cubicBezTo>
                      <a:pt x="121598" y="-55"/>
                      <a:pt x="90864" y="-8437"/>
                      <a:pt x="84927" y="11121"/>
                    </a:cubicBezTo>
                    <a:lnTo>
                      <a:pt x="84927" y="11121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285197C5-65C5-4140-8311-C16CC8182D28}"/>
                  </a:ext>
                </a:extLst>
              </p:cNvPr>
              <p:cNvSpPr/>
              <p:nvPr/>
            </p:nvSpPr>
            <p:spPr>
              <a:xfrm>
                <a:off x="619494" y="4652988"/>
                <a:ext cx="142468" cy="501041"/>
              </a:xfrm>
              <a:custGeom>
                <a:avLst/>
                <a:gdLst>
                  <a:gd name="connsiteX0" fmla="*/ 111136 w 142468"/>
                  <a:gd name="connsiteY0" fmla="*/ 11372 h 501041"/>
                  <a:gd name="connsiteX1" fmla="*/ 423 w 142468"/>
                  <a:gd name="connsiteY1" fmla="*/ 481113 h 501041"/>
                  <a:gd name="connsiteX2" fmla="*/ 31157 w 142468"/>
                  <a:gd name="connsiteY2" fmla="*/ 489670 h 501041"/>
                  <a:gd name="connsiteX3" fmla="*/ 141870 w 142468"/>
                  <a:gd name="connsiteY3" fmla="*/ 19928 h 501041"/>
                  <a:gd name="connsiteX4" fmla="*/ 111136 w 142468"/>
                  <a:gd name="connsiteY4" fmla="*/ 11372 h 501041"/>
                  <a:gd name="connsiteX5" fmla="*/ 111136 w 142468"/>
                  <a:gd name="connsiteY5" fmla="*/ 11372 h 501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468" h="501041">
                    <a:moveTo>
                      <a:pt x="111136" y="11372"/>
                    </a:moveTo>
                    <a:cubicBezTo>
                      <a:pt x="70448" y="167137"/>
                      <a:pt x="35348" y="324125"/>
                      <a:pt x="423" y="481113"/>
                    </a:cubicBezTo>
                    <a:cubicBezTo>
                      <a:pt x="-3942" y="501195"/>
                      <a:pt x="26792" y="509577"/>
                      <a:pt x="31157" y="489670"/>
                    </a:cubicBezTo>
                    <a:cubicBezTo>
                      <a:pt x="66082" y="332682"/>
                      <a:pt x="101182" y="175519"/>
                      <a:pt x="141870" y="19928"/>
                    </a:cubicBezTo>
                    <a:cubicBezTo>
                      <a:pt x="147108" y="-154"/>
                      <a:pt x="116374" y="-8535"/>
                      <a:pt x="111136" y="11372"/>
                    </a:cubicBezTo>
                    <a:lnTo>
                      <a:pt x="111136" y="11372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4F80C07C-E794-4AAB-8F85-5D9138FEB10C}"/>
                  </a:ext>
                </a:extLst>
              </p:cNvPr>
              <p:cNvSpPr/>
              <p:nvPr/>
            </p:nvSpPr>
            <p:spPr>
              <a:xfrm>
                <a:off x="474473" y="4801818"/>
                <a:ext cx="123305" cy="363637"/>
              </a:xfrm>
              <a:custGeom>
                <a:avLst/>
                <a:gdLst>
                  <a:gd name="connsiteX0" fmla="*/ 92010 w 123305"/>
                  <a:gd name="connsiteY0" fmla="*/ 11322 h 363637"/>
                  <a:gd name="connsiteX1" fmla="*/ 332 w 123305"/>
                  <a:gd name="connsiteY1" fmla="*/ 343633 h 363637"/>
                  <a:gd name="connsiteX2" fmla="*/ 31066 w 123305"/>
                  <a:gd name="connsiteY2" fmla="*/ 352190 h 363637"/>
                  <a:gd name="connsiteX3" fmla="*/ 122744 w 123305"/>
                  <a:gd name="connsiteY3" fmla="*/ 19879 h 363637"/>
                  <a:gd name="connsiteX4" fmla="*/ 92010 w 123305"/>
                  <a:gd name="connsiteY4" fmla="*/ 11322 h 363637"/>
                  <a:gd name="connsiteX5" fmla="*/ 92010 w 123305"/>
                  <a:gd name="connsiteY5" fmla="*/ 11322 h 36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305" h="363637">
                    <a:moveTo>
                      <a:pt x="92010" y="11322"/>
                    </a:moveTo>
                    <a:cubicBezTo>
                      <a:pt x="63371" y="122558"/>
                      <a:pt x="22334" y="230826"/>
                      <a:pt x="332" y="343633"/>
                    </a:cubicBezTo>
                    <a:cubicBezTo>
                      <a:pt x="-3510" y="363715"/>
                      <a:pt x="27224" y="372272"/>
                      <a:pt x="31066" y="352190"/>
                    </a:cubicBezTo>
                    <a:cubicBezTo>
                      <a:pt x="53068" y="239382"/>
                      <a:pt x="94105" y="131115"/>
                      <a:pt x="122744" y="19879"/>
                    </a:cubicBezTo>
                    <a:cubicBezTo>
                      <a:pt x="127808" y="-29"/>
                      <a:pt x="97074" y="-8585"/>
                      <a:pt x="92010" y="11322"/>
                    </a:cubicBezTo>
                    <a:lnTo>
                      <a:pt x="92010" y="11322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47143675-D089-4A0D-9E2E-AB6B162BF343}"/>
                  </a:ext>
                </a:extLst>
              </p:cNvPr>
              <p:cNvSpPr/>
              <p:nvPr/>
            </p:nvSpPr>
            <p:spPr>
              <a:xfrm>
                <a:off x="481952" y="5214157"/>
                <a:ext cx="77238" cy="260559"/>
              </a:xfrm>
              <a:custGeom>
                <a:avLst/>
                <a:gdLst>
                  <a:gd name="connsiteX0" fmla="*/ 46287 w 77238"/>
                  <a:gd name="connsiteY0" fmla="*/ 11447 h 260559"/>
                  <a:gd name="connsiteX1" fmla="*/ 361 w 77238"/>
                  <a:gd name="connsiteY1" fmla="*/ 240555 h 260559"/>
                  <a:gd name="connsiteX2" fmla="*/ 31095 w 77238"/>
                  <a:gd name="connsiteY2" fmla="*/ 249112 h 260559"/>
                  <a:gd name="connsiteX3" fmla="*/ 76847 w 77238"/>
                  <a:gd name="connsiteY3" fmla="*/ 20004 h 260559"/>
                  <a:gd name="connsiteX4" fmla="*/ 46287 w 77238"/>
                  <a:gd name="connsiteY4" fmla="*/ 11447 h 260559"/>
                  <a:gd name="connsiteX5" fmla="*/ 46287 w 77238"/>
                  <a:gd name="connsiteY5" fmla="*/ 11447 h 260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238" h="260559">
                    <a:moveTo>
                      <a:pt x="46287" y="11447"/>
                    </a:moveTo>
                    <a:cubicBezTo>
                      <a:pt x="31095" y="87758"/>
                      <a:pt x="15728" y="164244"/>
                      <a:pt x="361" y="240555"/>
                    </a:cubicBezTo>
                    <a:cubicBezTo>
                      <a:pt x="-3655" y="260637"/>
                      <a:pt x="27079" y="269194"/>
                      <a:pt x="31095" y="249112"/>
                    </a:cubicBezTo>
                    <a:cubicBezTo>
                      <a:pt x="46287" y="172801"/>
                      <a:pt x="61654" y="96315"/>
                      <a:pt x="76847" y="20004"/>
                    </a:cubicBezTo>
                    <a:cubicBezTo>
                      <a:pt x="81038" y="-78"/>
                      <a:pt x="50304" y="-8635"/>
                      <a:pt x="46287" y="11447"/>
                    </a:cubicBezTo>
                    <a:lnTo>
                      <a:pt x="46287" y="11447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D40F508C-F06E-4B68-9429-1F332874397A}"/>
                  </a:ext>
                </a:extLst>
              </p:cNvPr>
              <p:cNvSpPr/>
              <p:nvPr/>
            </p:nvSpPr>
            <p:spPr>
              <a:xfrm>
                <a:off x="290917" y="5412869"/>
                <a:ext cx="138799" cy="802531"/>
              </a:xfrm>
              <a:custGeom>
                <a:avLst/>
                <a:gdLst>
                  <a:gd name="connsiteX0" fmla="*/ 107575 w 138799"/>
                  <a:gd name="connsiteY0" fmla="*/ 11458 h 802531"/>
                  <a:gd name="connsiteX1" fmla="*/ 6 w 138799"/>
                  <a:gd name="connsiteY1" fmla="*/ 787143 h 802531"/>
                  <a:gd name="connsiteX2" fmla="*/ 31963 w 138799"/>
                  <a:gd name="connsiteY2" fmla="*/ 787143 h 802531"/>
                  <a:gd name="connsiteX3" fmla="*/ 138309 w 138799"/>
                  <a:gd name="connsiteY3" fmla="*/ 19840 h 802531"/>
                  <a:gd name="connsiteX4" fmla="*/ 107575 w 138799"/>
                  <a:gd name="connsiteY4" fmla="*/ 11458 h 802531"/>
                  <a:gd name="connsiteX5" fmla="*/ 107575 w 138799"/>
                  <a:gd name="connsiteY5" fmla="*/ 11458 h 802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799" h="802531">
                    <a:moveTo>
                      <a:pt x="107575" y="11458"/>
                    </a:moveTo>
                    <a:cubicBezTo>
                      <a:pt x="47504" y="268157"/>
                      <a:pt x="7166" y="523285"/>
                      <a:pt x="6" y="787143"/>
                    </a:cubicBezTo>
                    <a:cubicBezTo>
                      <a:pt x="-517" y="807749"/>
                      <a:pt x="31264" y="807574"/>
                      <a:pt x="31963" y="787143"/>
                    </a:cubicBezTo>
                    <a:cubicBezTo>
                      <a:pt x="39122" y="526253"/>
                      <a:pt x="78937" y="273571"/>
                      <a:pt x="138309" y="19840"/>
                    </a:cubicBezTo>
                    <a:cubicBezTo>
                      <a:pt x="143024" y="-67"/>
                      <a:pt x="112290" y="-8624"/>
                      <a:pt x="107575" y="11458"/>
                    </a:cubicBezTo>
                    <a:lnTo>
                      <a:pt x="107575" y="11458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FC89061-5493-48DF-BDD9-575E51C019B3}"/>
                  </a:ext>
                </a:extLst>
              </p:cNvPr>
              <p:cNvSpPr/>
              <p:nvPr/>
            </p:nvSpPr>
            <p:spPr>
              <a:xfrm>
                <a:off x="462671" y="5550865"/>
                <a:ext cx="85627" cy="515449"/>
              </a:xfrm>
              <a:custGeom>
                <a:avLst/>
                <a:gdLst>
                  <a:gd name="connsiteX0" fmla="*/ 53519 w 85627"/>
                  <a:gd name="connsiteY0" fmla="*/ 15258 h 515449"/>
                  <a:gd name="connsiteX1" fmla="*/ 84 w 85627"/>
                  <a:gd name="connsiteY1" fmla="*/ 500192 h 515449"/>
                  <a:gd name="connsiteX2" fmla="*/ 32040 w 85627"/>
                  <a:gd name="connsiteY2" fmla="*/ 500192 h 515449"/>
                  <a:gd name="connsiteX3" fmla="*/ 85475 w 85627"/>
                  <a:gd name="connsiteY3" fmla="*/ 15258 h 515449"/>
                  <a:gd name="connsiteX4" fmla="*/ 53519 w 85627"/>
                  <a:gd name="connsiteY4" fmla="*/ 15258 h 515449"/>
                  <a:gd name="connsiteX5" fmla="*/ 53519 w 85627"/>
                  <a:gd name="connsiteY5" fmla="*/ 15258 h 51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627" h="515449">
                    <a:moveTo>
                      <a:pt x="53519" y="15258"/>
                    </a:moveTo>
                    <a:cubicBezTo>
                      <a:pt x="33088" y="176611"/>
                      <a:pt x="15800" y="338314"/>
                      <a:pt x="84" y="500192"/>
                    </a:cubicBezTo>
                    <a:cubicBezTo>
                      <a:pt x="-1837" y="520623"/>
                      <a:pt x="29945" y="520448"/>
                      <a:pt x="32040" y="500192"/>
                    </a:cubicBezTo>
                    <a:cubicBezTo>
                      <a:pt x="47931" y="338314"/>
                      <a:pt x="65044" y="176611"/>
                      <a:pt x="85475" y="15258"/>
                    </a:cubicBezTo>
                    <a:cubicBezTo>
                      <a:pt x="88095" y="-5173"/>
                      <a:pt x="56138" y="-4999"/>
                      <a:pt x="53519" y="15258"/>
                    </a:cubicBezTo>
                    <a:lnTo>
                      <a:pt x="53519" y="15258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E31869F1-EC97-4425-98F8-BA2304B0168F}"/>
                  </a:ext>
                </a:extLst>
              </p:cNvPr>
              <p:cNvSpPr/>
              <p:nvPr/>
            </p:nvSpPr>
            <p:spPr>
              <a:xfrm>
                <a:off x="405478" y="6207434"/>
                <a:ext cx="31956" cy="229457"/>
              </a:xfrm>
              <a:custGeom>
                <a:avLst/>
                <a:gdLst>
                  <a:gd name="connsiteX0" fmla="*/ 0 w 31956"/>
                  <a:gd name="connsiteY0" fmla="*/ 15454 h 229457"/>
                  <a:gd name="connsiteX1" fmla="*/ 0 w 31956"/>
                  <a:gd name="connsiteY1" fmla="*/ 214003 h 229457"/>
                  <a:gd name="connsiteX2" fmla="*/ 31956 w 31956"/>
                  <a:gd name="connsiteY2" fmla="*/ 214003 h 229457"/>
                  <a:gd name="connsiteX3" fmla="*/ 31956 w 31956"/>
                  <a:gd name="connsiteY3" fmla="*/ 15454 h 229457"/>
                  <a:gd name="connsiteX4" fmla="*/ 0 w 31956"/>
                  <a:gd name="connsiteY4" fmla="*/ 15454 h 229457"/>
                  <a:gd name="connsiteX5" fmla="*/ 0 w 31956"/>
                  <a:gd name="connsiteY5" fmla="*/ 15454 h 229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956" h="229457">
                    <a:moveTo>
                      <a:pt x="0" y="15454"/>
                    </a:moveTo>
                    <a:cubicBezTo>
                      <a:pt x="0" y="81637"/>
                      <a:pt x="0" y="147820"/>
                      <a:pt x="0" y="214003"/>
                    </a:cubicBezTo>
                    <a:cubicBezTo>
                      <a:pt x="0" y="234609"/>
                      <a:pt x="31956" y="234609"/>
                      <a:pt x="31956" y="214003"/>
                    </a:cubicBezTo>
                    <a:cubicBezTo>
                      <a:pt x="31956" y="147820"/>
                      <a:pt x="31956" y="81637"/>
                      <a:pt x="31956" y="15454"/>
                    </a:cubicBezTo>
                    <a:cubicBezTo>
                      <a:pt x="31956" y="-5151"/>
                      <a:pt x="0" y="-5151"/>
                      <a:pt x="0" y="15454"/>
                    </a:cubicBezTo>
                    <a:lnTo>
                      <a:pt x="0" y="15454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5EAC43B8-E67B-41F6-8DEA-A9ABA68D4AC6}"/>
                  </a:ext>
                </a:extLst>
              </p:cNvPr>
              <p:cNvSpPr/>
              <p:nvPr/>
            </p:nvSpPr>
            <p:spPr>
              <a:xfrm>
                <a:off x="1070201" y="3312141"/>
                <a:ext cx="77507" cy="245291"/>
              </a:xfrm>
              <a:custGeom>
                <a:avLst/>
                <a:gdLst>
                  <a:gd name="connsiteX0" fmla="*/ 46175 w 77507"/>
                  <a:gd name="connsiteY0" fmla="*/ 11447 h 245291"/>
                  <a:gd name="connsiteX1" fmla="*/ 423 w 77507"/>
                  <a:gd name="connsiteY1" fmla="*/ 225363 h 245291"/>
                  <a:gd name="connsiteX2" fmla="*/ 31157 w 77507"/>
                  <a:gd name="connsiteY2" fmla="*/ 233920 h 245291"/>
                  <a:gd name="connsiteX3" fmla="*/ 77084 w 77507"/>
                  <a:gd name="connsiteY3" fmla="*/ 20004 h 245291"/>
                  <a:gd name="connsiteX4" fmla="*/ 46175 w 77507"/>
                  <a:gd name="connsiteY4" fmla="*/ 11447 h 245291"/>
                  <a:gd name="connsiteX5" fmla="*/ 46175 w 77507"/>
                  <a:gd name="connsiteY5" fmla="*/ 11447 h 24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507" h="245291">
                    <a:moveTo>
                      <a:pt x="46175" y="11447"/>
                    </a:moveTo>
                    <a:cubicBezTo>
                      <a:pt x="30459" y="82694"/>
                      <a:pt x="16140" y="154116"/>
                      <a:pt x="423" y="225363"/>
                    </a:cubicBezTo>
                    <a:cubicBezTo>
                      <a:pt x="-3942" y="245445"/>
                      <a:pt x="26792" y="253827"/>
                      <a:pt x="31157" y="233920"/>
                    </a:cubicBezTo>
                    <a:cubicBezTo>
                      <a:pt x="46874" y="162673"/>
                      <a:pt x="61368" y="91251"/>
                      <a:pt x="77084" y="20004"/>
                    </a:cubicBezTo>
                    <a:cubicBezTo>
                      <a:pt x="81449" y="-78"/>
                      <a:pt x="50715" y="-8635"/>
                      <a:pt x="46175" y="11447"/>
                    </a:cubicBezTo>
                    <a:lnTo>
                      <a:pt x="46175" y="11447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593E78D7-9898-4C9D-8182-B1C721F32AFC}"/>
                  </a:ext>
                </a:extLst>
              </p:cNvPr>
              <p:cNvSpPr/>
              <p:nvPr/>
            </p:nvSpPr>
            <p:spPr>
              <a:xfrm>
                <a:off x="1206938" y="3624927"/>
                <a:ext cx="169799" cy="138393"/>
              </a:xfrm>
              <a:custGeom>
                <a:avLst/>
                <a:gdLst>
                  <a:gd name="connsiteX0" fmla="*/ 27834 w 169799"/>
                  <a:gd name="connsiteY0" fmla="*/ 134350 h 138393"/>
                  <a:gd name="connsiteX1" fmla="*/ 162121 w 169799"/>
                  <a:gd name="connsiteY1" fmla="*/ 29925 h 138393"/>
                  <a:gd name="connsiteX2" fmla="*/ 146055 w 169799"/>
                  <a:gd name="connsiteY2" fmla="*/ 2334 h 138393"/>
                  <a:gd name="connsiteX3" fmla="*/ 5307 w 169799"/>
                  <a:gd name="connsiteY3" fmla="*/ 111824 h 138393"/>
                  <a:gd name="connsiteX4" fmla="*/ 27834 w 169799"/>
                  <a:gd name="connsiteY4" fmla="*/ 134350 h 138393"/>
                  <a:gd name="connsiteX5" fmla="*/ 27834 w 169799"/>
                  <a:gd name="connsiteY5" fmla="*/ 134350 h 13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9" h="138393">
                    <a:moveTo>
                      <a:pt x="27834" y="134350"/>
                    </a:moveTo>
                    <a:cubicBezTo>
                      <a:pt x="71490" y="97679"/>
                      <a:pt x="112702" y="58912"/>
                      <a:pt x="162121" y="29925"/>
                    </a:cubicBezTo>
                    <a:cubicBezTo>
                      <a:pt x="179758" y="19447"/>
                      <a:pt x="163867" y="-8144"/>
                      <a:pt x="146055" y="2334"/>
                    </a:cubicBezTo>
                    <a:cubicBezTo>
                      <a:pt x="94366" y="32719"/>
                      <a:pt x="51059" y="73406"/>
                      <a:pt x="5307" y="111824"/>
                    </a:cubicBezTo>
                    <a:cubicBezTo>
                      <a:pt x="-10409" y="125095"/>
                      <a:pt x="12293" y="147622"/>
                      <a:pt x="27834" y="134350"/>
                    </a:cubicBezTo>
                    <a:lnTo>
                      <a:pt x="27834" y="134350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73" name="Graphic 7">
              <a:extLst>
                <a:ext uri="{FF2B5EF4-FFF2-40B4-BE49-F238E27FC236}">
                  <a16:creationId xmlns:a16="http://schemas.microsoft.com/office/drawing/2014/main" id="{F4DEE5C5-0E5E-4799-B407-D607F001E427}"/>
                </a:ext>
              </a:extLst>
            </p:cNvPr>
            <p:cNvGrpSpPr/>
            <p:nvPr/>
          </p:nvGrpSpPr>
          <p:grpSpPr>
            <a:xfrm>
              <a:off x="199901" y="2459662"/>
              <a:ext cx="2180577" cy="1990110"/>
              <a:chOff x="199901" y="2459662"/>
              <a:chExt cx="2180577" cy="1990110"/>
            </a:xfrm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88941E3C-D603-4AAE-A043-2F1E25E7A552}"/>
                  </a:ext>
                </a:extLst>
              </p:cNvPr>
              <p:cNvSpPr/>
              <p:nvPr/>
            </p:nvSpPr>
            <p:spPr>
              <a:xfrm>
                <a:off x="199901" y="3663758"/>
                <a:ext cx="15454" cy="15890"/>
              </a:xfrm>
              <a:custGeom>
                <a:avLst/>
                <a:gdLst>
                  <a:gd name="connsiteX0" fmla="*/ 7727 w 15454"/>
                  <a:gd name="connsiteY0" fmla="*/ 15891 h 15890"/>
                  <a:gd name="connsiteX1" fmla="*/ 7727 w 15454"/>
                  <a:gd name="connsiteY1" fmla="*/ 0 h 15890"/>
                  <a:gd name="connsiteX2" fmla="*/ 7727 w 15454"/>
                  <a:gd name="connsiteY2" fmla="*/ 15891 h 15890"/>
                  <a:gd name="connsiteX3" fmla="*/ 7727 w 15454"/>
                  <a:gd name="connsiteY3" fmla="*/ 15891 h 15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54" h="15890">
                    <a:moveTo>
                      <a:pt x="7727" y="15891"/>
                    </a:moveTo>
                    <a:cubicBezTo>
                      <a:pt x="18030" y="15891"/>
                      <a:pt x="18030" y="0"/>
                      <a:pt x="7727" y="0"/>
                    </a:cubicBezTo>
                    <a:cubicBezTo>
                      <a:pt x="-2576" y="0"/>
                      <a:pt x="-2576" y="15891"/>
                      <a:pt x="7727" y="15891"/>
                    </a:cubicBezTo>
                    <a:lnTo>
                      <a:pt x="7727" y="15891"/>
                    </a:lnTo>
                    <a:close/>
                  </a:path>
                </a:pathLst>
              </a:custGeom>
              <a:solidFill>
                <a:srgbClr val="724120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31E00C8-0CB4-4321-964A-CD1F924D5134}"/>
                  </a:ext>
                </a:extLst>
              </p:cNvPr>
              <p:cNvSpPr/>
              <p:nvPr/>
            </p:nvSpPr>
            <p:spPr>
              <a:xfrm>
                <a:off x="199901" y="3671441"/>
                <a:ext cx="15454" cy="15890"/>
              </a:xfrm>
              <a:custGeom>
                <a:avLst/>
                <a:gdLst>
                  <a:gd name="connsiteX0" fmla="*/ 7727 w 15454"/>
                  <a:gd name="connsiteY0" fmla="*/ 15891 h 15890"/>
                  <a:gd name="connsiteX1" fmla="*/ 7727 w 15454"/>
                  <a:gd name="connsiteY1" fmla="*/ 0 h 15890"/>
                  <a:gd name="connsiteX2" fmla="*/ 7727 w 15454"/>
                  <a:gd name="connsiteY2" fmla="*/ 15891 h 15890"/>
                  <a:gd name="connsiteX3" fmla="*/ 7727 w 15454"/>
                  <a:gd name="connsiteY3" fmla="*/ 15891 h 15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54" h="15890">
                    <a:moveTo>
                      <a:pt x="7727" y="15891"/>
                    </a:moveTo>
                    <a:cubicBezTo>
                      <a:pt x="18030" y="15891"/>
                      <a:pt x="18030" y="0"/>
                      <a:pt x="7727" y="0"/>
                    </a:cubicBezTo>
                    <a:cubicBezTo>
                      <a:pt x="-2576" y="0"/>
                      <a:pt x="-2576" y="15891"/>
                      <a:pt x="7727" y="15891"/>
                    </a:cubicBezTo>
                    <a:lnTo>
                      <a:pt x="7727" y="15891"/>
                    </a:lnTo>
                    <a:close/>
                  </a:path>
                </a:pathLst>
              </a:custGeom>
              <a:solidFill>
                <a:srgbClr val="724120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B77BDDC-693D-4C1C-ADFE-B1730A9E1B35}"/>
                  </a:ext>
                </a:extLst>
              </p:cNvPr>
              <p:cNvSpPr/>
              <p:nvPr/>
            </p:nvSpPr>
            <p:spPr>
              <a:xfrm>
                <a:off x="1162692" y="3602167"/>
                <a:ext cx="748162" cy="847605"/>
              </a:xfrm>
              <a:custGeom>
                <a:avLst/>
                <a:gdLst>
                  <a:gd name="connsiteX0" fmla="*/ 3627 w 748162"/>
                  <a:gd name="connsiteY0" fmla="*/ 699497 h 847605"/>
                  <a:gd name="connsiteX1" fmla="*/ 447350 w 748162"/>
                  <a:gd name="connsiteY1" fmla="*/ 776157 h 847605"/>
                  <a:gd name="connsiteX2" fmla="*/ 480878 w 748162"/>
                  <a:gd name="connsiteY2" fmla="*/ 332784 h 847605"/>
                  <a:gd name="connsiteX3" fmla="*/ 461320 w 748162"/>
                  <a:gd name="connsiteY3" fmla="*/ 352342 h 847605"/>
                  <a:gd name="connsiteX4" fmla="*/ 690777 w 748162"/>
                  <a:gd name="connsiteY4" fmla="*/ 4838 h 847605"/>
                  <a:gd name="connsiteX5" fmla="*/ 668250 w 748162"/>
                  <a:gd name="connsiteY5" fmla="*/ 27365 h 847605"/>
                  <a:gd name="connsiteX6" fmla="*/ 469876 w 748162"/>
                  <a:gd name="connsiteY6" fmla="*/ 321608 h 847605"/>
                  <a:gd name="connsiteX7" fmla="*/ 450318 w 748162"/>
                  <a:gd name="connsiteY7" fmla="*/ 341166 h 847605"/>
                  <a:gd name="connsiteX8" fmla="*/ 448747 w 748162"/>
                  <a:gd name="connsiteY8" fmla="*/ 721849 h 847605"/>
                  <a:gd name="connsiteX9" fmla="*/ 26154 w 748162"/>
                  <a:gd name="connsiteY9" fmla="*/ 676970 h 847605"/>
                  <a:gd name="connsiteX10" fmla="*/ 3627 w 748162"/>
                  <a:gd name="connsiteY10" fmla="*/ 699497 h 847605"/>
                  <a:gd name="connsiteX11" fmla="*/ 3627 w 748162"/>
                  <a:gd name="connsiteY11" fmla="*/ 699497 h 847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48162" h="847605">
                    <a:moveTo>
                      <a:pt x="3627" y="699497"/>
                    </a:moveTo>
                    <a:cubicBezTo>
                      <a:pt x="108053" y="834482"/>
                      <a:pt x="311491" y="912888"/>
                      <a:pt x="447350" y="776157"/>
                    </a:cubicBezTo>
                    <a:cubicBezTo>
                      <a:pt x="557364" y="665445"/>
                      <a:pt x="530297" y="464277"/>
                      <a:pt x="480878" y="332784"/>
                    </a:cubicBezTo>
                    <a:cubicBezTo>
                      <a:pt x="474417" y="339245"/>
                      <a:pt x="467781" y="345881"/>
                      <a:pt x="461320" y="352342"/>
                    </a:cubicBezTo>
                    <a:cubicBezTo>
                      <a:pt x="655677" y="394601"/>
                      <a:pt x="846892" y="165668"/>
                      <a:pt x="690777" y="4838"/>
                    </a:cubicBezTo>
                    <a:cubicBezTo>
                      <a:pt x="676458" y="-10005"/>
                      <a:pt x="653931" y="12696"/>
                      <a:pt x="668250" y="27365"/>
                    </a:cubicBezTo>
                    <a:cubicBezTo>
                      <a:pt x="801839" y="164969"/>
                      <a:pt x="632802" y="356882"/>
                      <a:pt x="469876" y="321608"/>
                    </a:cubicBezTo>
                    <a:cubicBezTo>
                      <a:pt x="459050" y="319163"/>
                      <a:pt x="445778" y="329117"/>
                      <a:pt x="450318" y="341166"/>
                    </a:cubicBezTo>
                    <a:cubicBezTo>
                      <a:pt x="494673" y="459911"/>
                      <a:pt x="514406" y="607295"/>
                      <a:pt x="448747" y="721849"/>
                    </a:cubicBezTo>
                    <a:cubicBezTo>
                      <a:pt x="348512" y="896823"/>
                      <a:pt x="121499" y="799906"/>
                      <a:pt x="26154" y="676970"/>
                    </a:cubicBezTo>
                    <a:cubicBezTo>
                      <a:pt x="13581" y="660730"/>
                      <a:pt x="-8771" y="683431"/>
                      <a:pt x="3627" y="699497"/>
                    </a:cubicBezTo>
                    <a:lnTo>
                      <a:pt x="3627" y="699497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8CAB9CC-3AC6-4CBC-859A-DE66D1B7912B}"/>
                  </a:ext>
                </a:extLst>
              </p:cNvPr>
              <p:cNvSpPr/>
              <p:nvPr/>
            </p:nvSpPr>
            <p:spPr>
              <a:xfrm>
                <a:off x="1222038" y="3915720"/>
                <a:ext cx="245244" cy="237062"/>
              </a:xfrm>
              <a:custGeom>
                <a:avLst/>
                <a:gdLst>
                  <a:gd name="connsiteX0" fmla="*/ 5400 w 245244"/>
                  <a:gd name="connsiteY0" fmla="*/ 195077 h 237062"/>
                  <a:gd name="connsiteX1" fmla="*/ 183867 w 245244"/>
                  <a:gd name="connsiteY1" fmla="*/ 209047 h 237062"/>
                  <a:gd name="connsiteX2" fmla="*/ 238350 w 245244"/>
                  <a:gd name="connsiteY2" fmla="*/ 11372 h 237062"/>
                  <a:gd name="connsiteX3" fmla="*/ 207616 w 245244"/>
                  <a:gd name="connsiteY3" fmla="*/ 19928 h 237062"/>
                  <a:gd name="connsiteX4" fmla="*/ 28102 w 245244"/>
                  <a:gd name="connsiteY4" fmla="*/ 172551 h 237062"/>
                  <a:gd name="connsiteX5" fmla="*/ 5400 w 245244"/>
                  <a:gd name="connsiteY5" fmla="*/ 195077 h 237062"/>
                  <a:gd name="connsiteX6" fmla="*/ 5400 w 245244"/>
                  <a:gd name="connsiteY6" fmla="*/ 195077 h 237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244" h="237062">
                    <a:moveTo>
                      <a:pt x="5400" y="195077"/>
                    </a:moveTo>
                    <a:cubicBezTo>
                      <a:pt x="57089" y="237337"/>
                      <a:pt x="127987" y="257069"/>
                      <a:pt x="183867" y="209047"/>
                    </a:cubicBezTo>
                    <a:cubicBezTo>
                      <a:pt x="240970" y="159803"/>
                      <a:pt x="255813" y="82619"/>
                      <a:pt x="238350" y="11372"/>
                    </a:cubicBezTo>
                    <a:cubicBezTo>
                      <a:pt x="233461" y="-8536"/>
                      <a:pt x="202727" y="-153"/>
                      <a:pt x="207616" y="19928"/>
                    </a:cubicBezTo>
                    <a:cubicBezTo>
                      <a:pt x="235032" y="132736"/>
                      <a:pt x="141608" y="265277"/>
                      <a:pt x="28102" y="172551"/>
                    </a:cubicBezTo>
                    <a:cubicBezTo>
                      <a:pt x="12211" y="159628"/>
                      <a:pt x="-10491" y="181980"/>
                      <a:pt x="5400" y="195077"/>
                    </a:cubicBezTo>
                    <a:lnTo>
                      <a:pt x="5400" y="195077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08AD830-6B94-4E6B-94FB-720AAEF82CC3}"/>
                  </a:ext>
                </a:extLst>
              </p:cNvPr>
              <p:cNvSpPr/>
              <p:nvPr/>
            </p:nvSpPr>
            <p:spPr>
              <a:xfrm>
                <a:off x="1444396" y="3073335"/>
                <a:ext cx="936082" cy="721591"/>
              </a:xfrm>
              <a:custGeom>
                <a:avLst/>
                <a:gdLst>
                  <a:gd name="connsiteX0" fmla="*/ 31185 w 936082"/>
                  <a:gd name="connsiteY0" fmla="*/ 213058 h 721591"/>
                  <a:gd name="connsiteX1" fmla="*/ 428107 w 936082"/>
                  <a:gd name="connsiteY1" fmla="*/ 205374 h 721591"/>
                  <a:gd name="connsiteX2" fmla="*/ 451507 w 936082"/>
                  <a:gd name="connsiteY2" fmla="*/ 214979 h 721591"/>
                  <a:gd name="connsiteX3" fmla="*/ 710127 w 936082"/>
                  <a:gd name="connsiteY3" fmla="*/ 149844 h 721591"/>
                  <a:gd name="connsiteX4" fmla="*/ 878989 w 936082"/>
                  <a:gd name="connsiteY4" fmla="*/ 321500 h 721591"/>
                  <a:gd name="connsiteX5" fmla="*/ 881609 w 936082"/>
                  <a:gd name="connsiteY5" fmla="*/ 556895 h 721591"/>
                  <a:gd name="connsiteX6" fmla="*/ 649707 w 936082"/>
                  <a:gd name="connsiteY6" fmla="*/ 689610 h 721591"/>
                  <a:gd name="connsiteX7" fmla="*/ 649707 w 936082"/>
                  <a:gd name="connsiteY7" fmla="*/ 721566 h 721591"/>
                  <a:gd name="connsiteX8" fmla="*/ 900992 w 936082"/>
                  <a:gd name="connsiteY8" fmla="*/ 588677 h 721591"/>
                  <a:gd name="connsiteX9" fmla="*/ 913041 w 936082"/>
                  <a:gd name="connsiteY9" fmla="*/ 321849 h 721591"/>
                  <a:gd name="connsiteX10" fmla="*/ 735448 w 936082"/>
                  <a:gd name="connsiteY10" fmla="*/ 125396 h 721591"/>
                  <a:gd name="connsiteX11" fmla="*/ 435442 w 936082"/>
                  <a:gd name="connsiteY11" fmla="*/ 187563 h 721591"/>
                  <a:gd name="connsiteX12" fmla="*/ 458841 w 936082"/>
                  <a:gd name="connsiteY12" fmla="*/ 197167 h 721591"/>
                  <a:gd name="connsiteX13" fmla="*/ 232353 w 936082"/>
                  <a:gd name="connsiteY13" fmla="*/ 15 h 721591"/>
                  <a:gd name="connsiteX14" fmla="*/ 276 w 936082"/>
                  <a:gd name="connsiteY14" fmla="*/ 204851 h 721591"/>
                  <a:gd name="connsiteX15" fmla="*/ 31185 w 936082"/>
                  <a:gd name="connsiteY15" fmla="*/ 213058 h 721591"/>
                  <a:gd name="connsiteX16" fmla="*/ 31185 w 936082"/>
                  <a:gd name="connsiteY16" fmla="*/ 213058 h 721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36082" h="721591">
                    <a:moveTo>
                      <a:pt x="31185" y="213058"/>
                    </a:moveTo>
                    <a:cubicBezTo>
                      <a:pt x="73095" y="-15177"/>
                      <a:pt x="381133" y="-26178"/>
                      <a:pt x="428107" y="205374"/>
                    </a:cubicBezTo>
                    <a:cubicBezTo>
                      <a:pt x="430028" y="214804"/>
                      <a:pt x="443474" y="220916"/>
                      <a:pt x="451507" y="214979"/>
                    </a:cubicBezTo>
                    <a:cubicBezTo>
                      <a:pt x="526771" y="157702"/>
                      <a:pt x="615829" y="120856"/>
                      <a:pt x="710127" y="149844"/>
                    </a:cubicBezTo>
                    <a:cubicBezTo>
                      <a:pt x="789931" y="174291"/>
                      <a:pt x="848255" y="246935"/>
                      <a:pt x="878989" y="321500"/>
                    </a:cubicBezTo>
                    <a:cubicBezTo>
                      <a:pt x="909549" y="395541"/>
                      <a:pt x="914788" y="483028"/>
                      <a:pt x="881609" y="556895"/>
                    </a:cubicBezTo>
                    <a:cubicBezTo>
                      <a:pt x="840572" y="648224"/>
                      <a:pt x="743480" y="684022"/>
                      <a:pt x="649707" y="689610"/>
                    </a:cubicBezTo>
                    <a:cubicBezTo>
                      <a:pt x="629276" y="690832"/>
                      <a:pt x="629101" y="722614"/>
                      <a:pt x="649707" y="721566"/>
                    </a:cubicBezTo>
                    <a:cubicBezTo>
                      <a:pt x="750989" y="715629"/>
                      <a:pt x="847208" y="679307"/>
                      <a:pt x="900992" y="588677"/>
                    </a:cubicBezTo>
                    <a:cubicBezTo>
                      <a:pt x="948316" y="508873"/>
                      <a:pt x="943077" y="406368"/>
                      <a:pt x="913041" y="321849"/>
                    </a:cubicBezTo>
                    <a:cubicBezTo>
                      <a:pt x="883180" y="237855"/>
                      <a:pt x="819792" y="158575"/>
                      <a:pt x="735448" y="125396"/>
                    </a:cubicBezTo>
                    <a:cubicBezTo>
                      <a:pt x="629450" y="83835"/>
                      <a:pt x="522405" y="121554"/>
                      <a:pt x="435442" y="187563"/>
                    </a:cubicBezTo>
                    <a:cubicBezTo>
                      <a:pt x="443300" y="190706"/>
                      <a:pt x="450983" y="193849"/>
                      <a:pt x="458841" y="197167"/>
                    </a:cubicBezTo>
                    <a:cubicBezTo>
                      <a:pt x="435616" y="82788"/>
                      <a:pt x="351622" y="1412"/>
                      <a:pt x="232353" y="15"/>
                    </a:cubicBezTo>
                    <a:cubicBezTo>
                      <a:pt x="113084" y="-1382"/>
                      <a:pt x="20882" y="92392"/>
                      <a:pt x="276" y="204851"/>
                    </a:cubicBezTo>
                    <a:cubicBezTo>
                      <a:pt x="-3217" y="224583"/>
                      <a:pt x="27518" y="233315"/>
                      <a:pt x="31185" y="213058"/>
                    </a:cubicBezTo>
                    <a:lnTo>
                      <a:pt x="31185" y="213058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E2770A9B-4C98-4CA8-A5B8-95E188D59EE3}"/>
                  </a:ext>
                </a:extLst>
              </p:cNvPr>
              <p:cNvSpPr/>
              <p:nvPr/>
            </p:nvSpPr>
            <p:spPr>
              <a:xfrm>
                <a:off x="2040767" y="3372531"/>
                <a:ext cx="97716" cy="201476"/>
              </a:xfrm>
              <a:custGeom>
                <a:avLst/>
                <a:gdLst>
                  <a:gd name="connsiteX0" fmla="*/ 7234 w 97716"/>
                  <a:gd name="connsiteY0" fmla="*/ 30337 h 201476"/>
                  <a:gd name="connsiteX1" fmla="*/ 49843 w 97716"/>
                  <a:gd name="connsiteY1" fmla="*/ 173355 h 201476"/>
                  <a:gd name="connsiteX2" fmla="*/ 72370 w 97716"/>
                  <a:gd name="connsiteY2" fmla="*/ 195882 h 201476"/>
                  <a:gd name="connsiteX3" fmla="*/ 23300 w 97716"/>
                  <a:gd name="connsiteY3" fmla="*/ 2746 h 201476"/>
                  <a:gd name="connsiteX4" fmla="*/ 7234 w 97716"/>
                  <a:gd name="connsiteY4" fmla="*/ 30337 h 201476"/>
                  <a:gd name="connsiteX5" fmla="*/ 7234 w 97716"/>
                  <a:gd name="connsiteY5" fmla="*/ 30337 h 20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716" h="201476">
                    <a:moveTo>
                      <a:pt x="7234" y="30337"/>
                    </a:moveTo>
                    <a:cubicBezTo>
                      <a:pt x="53510" y="61246"/>
                      <a:pt x="89483" y="122539"/>
                      <a:pt x="49843" y="173355"/>
                    </a:cubicBezTo>
                    <a:cubicBezTo>
                      <a:pt x="37445" y="189421"/>
                      <a:pt x="59797" y="212122"/>
                      <a:pt x="72370" y="195882"/>
                    </a:cubicBezTo>
                    <a:cubicBezTo>
                      <a:pt x="125281" y="127953"/>
                      <a:pt x="88784" y="46577"/>
                      <a:pt x="23300" y="2746"/>
                    </a:cubicBezTo>
                    <a:cubicBezTo>
                      <a:pt x="6187" y="-8779"/>
                      <a:pt x="-9704" y="18986"/>
                      <a:pt x="7234" y="30337"/>
                    </a:cubicBezTo>
                    <a:lnTo>
                      <a:pt x="7234" y="30337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9AB70F10-7337-4F4D-A49C-6D1F9A8A49F7}"/>
                  </a:ext>
                </a:extLst>
              </p:cNvPr>
              <p:cNvSpPr/>
              <p:nvPr/>
            </p:nvSpPr>
            <p:spPr>
              <a:xfrm>
                <a:off x="1276234" y="2683609"/>
                <a:ext cx="681445" cy="201037"/>
              </a:xfrm>
              <a:custGeom>
                <a:avLst/>
                <a:gdLst>
                  <a:gd name="connsiteX0" fmla="*/ 29786 w 681445"/>
                  <a:gd name="connsiteY0" fmla="*/ 132868 h 201037"/>
                  <a:gd name="connsiteX1" fmla="*/ 209999 w 681445"/>
                  <a:gd name="connsiteY1" fmla="*/ 41015 h 201037"/>
                  <a:gd name="connsiteX2" fmla="*/ 361224 w 681445"/>
                  <a:gd name="connsiteY2" fmla="*/ 178620 h 201037"/>
                  <a:gd name="connsiteX3" fmla="*/ 388815 w 681445"/>
                  <a:gd name="connsiteY3" fmla="*/ 178620 h 201037"/>
                  <a:gd name="connsiteX4" fmla="*/ 649356 w 681445"/>
                  <a:gd name="connsiteY4" fmla="*/ 185779 h 201037"/>
                  <a:gd name="connsiteX5" fmla="*/ 681312 w 681445"/>
                  <a:gd name="connsiteY5" fmla="*/ 185779 h 201037"/>
                  <a:gd name="connsiteX6" fmla="*/ 361399 w 681445"/>
                  <a:gd name="connsiteY6" fmla="*/ 162380 h 201037"/>
                  <a:gd name="connsiteX7" fmla="*/ 388990 w 681445"/>
                  <a:gd name="connsiteY7" fmla="*/ 162380 h 201037"/>
                  <a:gd name="connsiteX8" fmla="*/ 192711 w 681445"/>
                  <a:gd name="connsiteY8" fmla="*/ 3296 h 201037"/>
                  <a:gd name="connsiteX9" fmla="*/ 2544 w 681445"/>
                  <a:gd name="connsiteY9" fmla="*/ 116628 h 201037"/>
                  <a:gd name="connsiteX10" fmla="*/ 29786 w 681445"/>
                  <a:gd name="connsiteY10" fmla="*/ 132868 h 201037"/>
                  <a:gd name="connsiteX11" fmla="*/ 29786 w 681445"/>
                  <a:gd name="connsiteY11" fmla="*/ 132868 h 201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1445" h="201037">
                    <a:moveTo>
                      <a:pt x="29786" y="132868"/>
                    </a:moveTo>
                    <a:cubicBezTo>
                      <a:pt x="70648" y="64590"/>
                      <a:pt x="127227" y="15695"/>
                      <a:pt x="209999" y="41015"/>
                    </a:cubicBezTo>
                    <a:cubicBezTo>
                      <a:pt x="275134" y="61097"/>
                      <a:pt x="325601" y="124311"/>
                      <a:pt x="361224" y="178620"/>
                    </a:cubicBezTo>
                    <a:cubicBezTo>
                      <a:pt x="368209" y="189272"/>
                      <a:pt x="381481" y="188399"/>
                      <a:pt x="388815" y="178620"/>
                    </a:cubicBezTo>
                    <a:cubicBezTo>
                      <a:pt x="454299" y="90260"/>
                      <a:pt x="630671" y="29839"/>
                      <a:pt x="649356" y="185779"/>
                    </a:cubicBezTo>
                    <a:cubicBezTo>
                      <a:pt x="651800" y="206036"/>
                      <a:pt x="683757" y="206211"/>
                      <a:pt x="681312" y="185779"/>
                    </a:cubicBezTo>
                    <a:cubicBezTo>
                      <a:pt x="658785" y="-3339"/>
                      <a:pt x="448013" y="45556"/>
                      <a:pt x="361399" y="162380"/>
                    </a:cubicBezTo>
                    <a:cubicBezTo>
                      <a:pt x="370479" y="162380"/>
                      <a:pt x="379735" y="162380"/>
                      <a:pt x="388990" y="162380"/>
                    </a:cubicBezTo>
                    <a:cubicBezTo>
                      <a:pt x="342015" y="90783"/>
                      <a:pt x="279325" y="22330"/>
                      <a:pt x="192711" y="3296"/>
                    </a:cubicBezTo>
                    <a:cubicBezTo>
                      <a:pt x="107145" y="-15563"/>
                      <a:pt x="42533" y="49747"/>
                      <a:pt x="2544" y="116628"/>
                    </a:cubicBezTo>
                    <a:cubicBezTo>
                      <a:pt x="-8457" y="134614"/>
                      <a:pt x="19134" y="150505"/>
                      <a:pt x="29786" y="132868"/>
                    </a:cubicBezTo>
                    <a:lnTo>
                      <a:pt x="29786" y="132868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1F957FE3-3354-4BC1-8E45-8183CF22BA56}"/>
                  </a:ext>
                </a:extLst>
              </p:cNvPr>
              <p:cNvSpPr/>
              <p:nvPr/>
            </p:nvSpPr>
            <p:spPr>
              <a:xfrm>
                <a:off x="1512358" y="2459662"/>
                <a:ext cx="223992" cy="81615"/>
              </a:xfrm>
              <a:custGeom>
                <a:avLst/>
                <a:gdLst>
                  <a:gd name="connsiteX0" fmla="*/ 27834 w 223992"/>
                  <a:gd name="connsiteY0" fmla="*/ 69905 h 81615"/>
                  <a:gd name="connsiteX1" fmla="*/ 193728 w 223992"/>
                  <a:gd name="connsiteY1" fmla="*/ 74271 h 81615"/>
                  <a:gd name="connsiteX2" fmla="*/ 221319 w 223992"/>
                  <a:gd name="connsiteY2" fmla="*/ 58205 h 81615"/>
                  <a:gd name="connsiteX3" fmla="*/ 5308 w 223992"/>
                  <a:gd name="connsiteY3" fmla="*/ 47379 h 81615"/>
                  <a:gd name="connsiteX4" fmla="*/ 27834 w 223992"/>
                  <a:gd name="connsiteY4" fmla="*/ 69905 h 81615"/>
                  <a:gd name="connsiteX5" fmla="*/ 27834 w 223992"/>
                  <a:gd name="connsiteY5" fmla="*/ 69905 h 81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3992" h="81615">
                    <a:moveTo>
                      <a:pt x="27834" y="69905"/>
                    </a:moveTo>
                    <a:cubicBezTo>
                      <a:pt x="79872" y="26424"/>
                      <a:pt x="151294" y="9485"/>
                      <a:pt x="193728" y="74271"/>
                    </a:cubicBezTo>
                    <a:cubicBezTo>
                      <a:pt x="204904" y="91384"/>
                      <a:pt x="232669" y="75493"/>
                      <a:pt x="221319" y="58205"/>
                    </a:cubicBezTo>
                    <a:cubicBezTo>
                      <a:pt x="166661" y="-25091"/>
                      <a:pt x="74110" y="-10073"/>
                      <a:pt x="5308" y="47379"/>
                    </a:cubicBezTo>
                    <a:cubicBezTo>
                      <a:pt x="-10409" y="60476"/>
                      <a:pt x="12292" y="83002"/>
                      <a:pt x="27834" y="69905"/>
                    </a:cubicBezTo>
                    <a:lnTo>
                      <a:pt x="27834" y="69905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9E486A82-A415-4852-807F-AD059E277E94}"/>
                  </a:ext>
                </a:extLst>
              </p:cNvPr>
              <p:cNvSpPr/>
              <p:nvPr/>
            </p:nvSpPr>
            <p:spPr>
              <a:xfrm>
                <a:off x="326340" y="2606049"/>
                <a:ext cx="477304" cy="515465"/>
              </a:xfrm>
              <a:custGeom>
                <a:avLst/>
                <a:gdLst>
                  <a:gd name="connsiteX0" fmla="*/ 49277 w 477304"/>
                  <a:gd name="connsiteY0" fmla="*/ 496114 h 515465"/>
                  <a:gd name="connsiteX1" fmla="*/ 319946 w 477304"/>
                  <a:gd name="connsiteY1" fmla="*/ 210253 h 515465"/>
                  <a:gd name="connsiteX2" fmla="*/ 339504 w 477304"/>
                  <a:gd name="connsiteY2" fmla="*/ 190695 h 515465"/>
                  <a:gd name="connsiteX3" fmla="*/ 457376 w 477304"/>
                  <a:gd name="connsiteY3" fmla="*/ 34580 h 515465"/>
                  <a:gd name="connsiteX4" fmla="*/ 465933 w 477304"/>
                  <a:gd name="connsiteY4" fmla="*/ 3846 h 515465"/>
                  <a:gd name="connsiteX5" fmla="*/ 308770 w 477304"/>
                  <a:gd name="connsiteY5" fmla="*/ 199077 h 515465"/>
                  <a:gd name="connsiteX6" fmla="*/ 328328 w 477304"/>
                  <a:gd name="connsiteY6" fmla="*/ 179519 h 515465"/>
                  <a:gd name="connsiteX7" fmla="*/ 18369 w 477304"/>
                  <a:gd name="connsiteY7" fmla="*/ 504671 h 515465"/>
                  <a:gd name="connsiteX8" fmla="*/ 49277 w 477304"/>
                  <a:gd name="connsiteY8" fmla="*/ 496114 h 515465"/>
                  <a:gd name="connsiteX9" fmla="*/ 49277 w 477304"/>
                  <a:gd name="connsiteY9" fmla="*/ 496114 h 515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7304" h="515465">
                    <a:moveTo>
                      <a:pt x="49277" y="496114"/>
                    </a:moveTo>
                    <a:cubicBezTo>
                      <a:pt x="-18477" y="310837"/>
                      <a:pt x="125414" y="133942"/>
                      <a:pt x="319946" y="210253"/>
                    </a:cubicBezTo>
                    <a:cubicBezTo>
                      <a:pt x="330598" y="214444"/>
                      <a:pt x="344045" y="201522"/>
                      <a:pt x="339504" y="190695"/>
                    </a:cubicBezTo>
                    <a:cubicBezTo>
                      <a:pt x="305627" y="109495"/>
                      <a:pt x="363079" y="12927"/>
                      <a:pt x="457376" y="34580"/>
                    </a:cubicBezTo>
                    <a:cubicBezTo>
                      <a:pt x="477458" y="39121"/>
                      <a:pt x="485840" y="8387"/>
                      <a:pt x="465933" y="3846"/>
                    </a:cubicBezTo>
                    <a:cubicBezTo>
                      <a:pt x="350855" y="-22697"/>
                      <a:pt x="264590" y="93080"/>
                      <a:pt x="308770" y="199077"/>
                    </a:cubicBezTo>
                    <a:cubicBezTo>
                      <a:pt x="315406" y="192441"/>
                      <a:pt x="321867" y="185980"/>
                      <a:pt x="328328" y="179519"/>
                    </a:cubicBezTo>
                    <a:cubicBezTo>
                      <a:pt x="112142" y="94651"/>
                      <a:pt x="-57419" y="297042"/>
                      <a:pt x="18369" y="504671"/>
                    </a:cubicBezTo>
                    <a:cubicBezTo>
                      <a:pt x="25528" y="523705"/>
                      <a:pt x="56437" y="515498"/>
                      <a:pt x="49277" y="496114"/>
                    </a:cubicBezTo>
                    <a:lnTo>
                      <a:pt x="49277" y="496114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EC8ED032-6283-4897-8205-4FF6A24CE753}"/>
                  </a:ext>
                </a:extLst>
              </p:cNvPr>
              <p:cNvSpPr/>
              <p:nvPr/>
            </p:nvSpPr>
            <p:spPr>
              <a:xfrm>
                <a:off x="695702" y="2906938"/>
                <a:ext cx="222322" cy="230106"/>
              </a:xfrm>
              <a:custGeom>
                <a:avLst/>
                <a:gdLst>
                  <a:gd name="connsiteX0" fmla="*/ 31959 w 222322"/>
                  <a:gd name="connsiteY0" fmla="*/ 214783 h 230106"/>
                  <a:gd name="connsiteX1" fmla="*/ 206934 w 222322"/>
                  <a:gd name="connsiteY1" fmla="*/ 32125 h 230106"/>
                  <a:gd name="connsiteX2" fmla="*/ 206934 w 222322"/>
                  <a:gd name="connsiteY2" fmla="*/ 169 h 230106"/>
                  <a:gd name="connsiteX3" fmla="*/ 3 w 222322"/>
                  <a:gd name="connsiteY3" fmla="*/ 214783 h 230106"/>
                  <a:gd name="connsiteX4" fmla="*/ 31959 w 222322"/>
                  <a:gd name="connsiteY4" fmla="*/ 214783 h 230106"/>
                  <a:gd name="connsiteX5" fmla="*/ 31959 w 222322"/>
                  <a:gd name="connsiteY5" fmla="*/ 214783 h 230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322" h="230106">
                    <a:moveTo>
                      <a:pt x="31959" y="214783"/>
                    </a:moveTo>
                    <a:cubicBezTo>
                      <a:pt x="33705" y="107040"/>
                      <a:pt x="93776" y="27934"/>
                      <a:pt x="206934" y="32125"/>
                    </a:cubicBezTo>
                    <a:cubicBezTo>
                      <a:pt x="227539" y="32824"/>
                      <a:pt x="227365" y="1042"/>
                      <a:pt x="206934" y="169"/>
                    </a:cubicBezTo>
                    <a:cubicBezTo>
                      <a:pt x="76314" y="-4546"/>
                      <a:pt x="2098" y="89926"/>
                      <a:pt x="3" y="214783"/>
                    </a:cubicBezTo>
                    <a:cubicBezTo>
                      <a:pt x="-346" y="235214"/>
                      <a:pt x="31610" y="235214"/>
                      <a:pt x="31959" y="214783"/>
                    </a:cubicBezTo>
                    <a:lnTo>
                      <a:pt x="31959" y="214783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64003624-F6CB-4B35-B9A9-F1E29DB870D9}"/>
                  </a:ext>
                </a:extLst>
              </p:cNvPr>
              <p:cNvSpPr/>
              <p:nvPr/>
            </p:nvSpPr>
            <p:spPr>
              <a:xfrm>
                <a:off x="568098" y="3273785"/>
                <a:ext cx="304130" cy="804256"/>
              </a:xfrm>
              <a:custGeom>
                <a:avLst/>
                <a:gdLst>
                  <a:gd name="connsiteX0" fmla="*/ 288786 w 304130"/>
                  <a:gd name="connsiteY0" fmla="*/ 34 h 804256"/>
                  <a:gd name="connsiteX1" fmla="*/ 87443 w 304130"/>
                  <a:gd name="connsiteY1" fmla="*/ 151609 h 804256"/>
                  <a:gd name="connsiteX2" fmla="*/ 201124 w 304130"/>
                  <a:gd name="connsiteY2" fmla="*/ 363429 h 804256"/>
                  <a:gd name="connsiteX3" fmla="*/ 212475 w 304130"/>
                  <a:gd name="connsiteY3" fmla="*/ 336188 h 804256"/>
                  <a:gd name="connsiteX4" fmla="*/ 105080 w 304130"/>
                  <a:gd name="connsiteY4" fmla="*/ 801214 h 804256"/>
                  <a:gd name="connsiteX5" fmla="*/ 121146 w 304130"/>
                  <a:gd name="connsiteY5" fmla="*/ 773624 h 804256"/>
                  <a:gd name="connsiteX6" fmla="*/ 212475 w 304130"/>
                  <a:gd name="connsiteY6" fmla="*/ 367969 h 804256"/>
                  <a:gd name="connsiteX7" fmla="*/ 223825 w 304130"/>
                  <a:gd name="connsiteY7" fmla="*/ 340728 h 804256"/>
                  <a:gd name="connsiteX8" fmla="*/ 117653 w 304130"/>
                  <a:gd name="connsiteY8" fmla="*/ 212553 h 804256"/>
                  <a:gd name="connsiteX9" fmla="*/ 288960 w 304130"/>
                  <a:gd name="connsiteY9" fmla="*/ 31816 h 804256"/>
                  <a:gd name="connsiteX10" fmla="*/ 288786 w 304130"/>
                  <a:gd name="connsiteY10" fmla="*/ 34 h 804256"/>
                  <a:gd name="connsiteX11" fmla="*/ 288786 w 304130"/>
                  <a:gd name="connsiteY11" fmla="*/ 34 h 80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4130" h="804256">
                    <a:moveTo>
                      <a:pt x="288786" y="34"/>
                    </a:moveTo>
                    <a:cubicBezTo>
                      <a:pt x="193440" y="5797"/>
                      <a:pt x="117653" y="60978"/>
                      <a:pt x="87443" y="151609"/>
                    </a:cubicBezTo>
                    <a:cubicBezTo>
                      <a:pt x="57407" y="241192"/>
                      <a:pt x="145942" y="309295"/>
                      <a:pt x="201124" y="363429"/>
                    </a:cubicBezTo>
                    <a:cubicBezTo>
                      <a:pt x="204966" y="354349"/>
                      <a:pt x="208633" y="345268"/>
                      <a:pt x="212475" y="336188"/>
                    </a:cubicBezTo>
                    <a:cubicBezTo>
                      <a:pt x="-18031" y="360111"/>
                      <a:pt x="-71990" y="672166"/>
                      <a:pt x="105080" y="801214"/>
                    </a:cubicBezTo>
                    <a:cubicBezTo>
                      <a:pt x="121670" y="813438"/>
                      <a:pt x="137560" y="785673"/>
                      <a:pt x="121146" y="773624"/>
                    </a:cubicBezTo>
                    <a:cubicBezTo>
                      <a:pt x="-29556" y="663784"/>
                      <a:pt x="14100" y="388575"/>
                      <a:pt x="212475" y="367969"/>
                    </a:cubicBezTo>
                    <a:cubicBezTo>
                      <a:pt x="225571" y="366572"/>
                      <a:pt x="234477" y="351380"/>
                      <a:pt x="223825" y="340728"/>
                    </a:cubicBezTo>
                    <a:cubicBezTo>
                      <a:pt x="184709" y="302310"/>
                      <a:pt x="136338" y="265988"/>
                      <a:pt x="117653" y="212553"/>
                    </a:cubicBezTo>
                    <a:cubicBezTo>
                      <a:pt x="83427" y="114065"/>
                      <a:pt x="208633" y="36706"/>
                      <a:pt x="288960" y="31816"/>
                    </a:cubicBezTo>
                    <a:cubicBezTo>
                      <a:pt x="309217" y="30594"/>
                      <a:pt x="309217" y="-1188"/>
                      <a:pt x="288786" y="34"/>
                    </a:cubicBezTo>
                    <a:lnTo>
                      <a:pt x="288786" y="34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B5375DE4-326F-4119-A057-848685C6E71E}"/>
                  </a:ext>
                </a:extLst>
              </p:cNvPr>
              <p:cNvSpPr/>
              <p:nvPr/>
            </p:nvSpPr>
            <p:spPr>
              <a:xfrm>
                <a:off x="299494" y="3717343"/>
                <a:ext cx="92065" cy="314134"/>
              </a:xfrm>
              <a:custGeom>
                <a:avLst/>
                <a:gdLst>
                  <a:gd name="connsiteX0" fmla="*/ 46961 w 92065"/>
                  <a:gd name="connsiteY0" fmla="*/ 7533 h 314134"/>
                  <a:gd name="connsiteX1" fmla="*/ 64773 w 92065"/>
                  <a:gd name="connsiteY1" fmla="*/ 309460 h 314134"/>
                  <a:gd name="connsiteX2" fmla="*/ 87299 w 92065"/>
                  <a:gd name="connsiteY2" fmla="*/ 286933 h 314134"/>
                  <a:gd name="connsiteX3" fmla="*/ 74552 w 92065"/>
                  <a:gd name="connsiteY3" fmla="*/ 23598 h 314134"/>
                  <a:gd name="connsiteX4" fmla="*/ 46961 w 92065"/>
                  <a:gd name="connsiteY4" fmla="*/ 7533 h 314134"/>
                  <a:gd name="connsiteX5" fmla="*/ 46961 w 92065"/>
                  <a:gd name="connsiteY5" fmla="*/ 7533 h 314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065" h="314134">
                    <a:moveTo>
                      <a:pt x="46961" y="7533"/>
                    </a:moveTo>
                    <a:cubicBezTo>
                      <a:pt x="-15031" y="106196"/>
                      <a:pt x="-22016" y="223719"/>
                      <a:pt x="64773" y="309460"/>
                    </a:cubicBezTo>
                    <a:cubicBezTo>
                      <a:pt x="79441" y="323954"/>
                      <a:pt x="101968" y="301427"/>
                      <a:pt x="87299" y="286933"/>
                    </a:cubicBezTo>
                    <a:cubicBezTo>
                      <a:pt x="10290" y="210797"/>
                      <a:pt x="20243" y="110038"/>
                      <a:pt x="74552" y="23598"/>
                    </a:cubicBezTo>
                    <a:cubicBezTo>
                      <a:pt x="85553" y="6136"/>
                      <a:pt x="57962" y="-9929"/>
                      <a:pt x="46961" y="7533"/>
                    </a:cubicBezTo>
                    <a:lnTo>
                      <a:pt x="46961" y="7533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grpSp>
        <p:nvGrpSpPr>
          <p:cNvPr id="178" name="Graphic 233">
            <a:extLst>
              <a:ext uri="{FF2B5EF4-FFF2-40B4-BE49-F238E27FC236}">
                <a16:creationId xmlns:a16="http://schemas.microsoft.com/office/drawing/2014/main" id="{8C51C12E-10C7-4374-87D5-FDEFF0D40419}"/>
              </a:ext>
            </a:extLst>
          </p:cNvPr>
          <p:cNvGrpSpPr/>
          <p:nvPr/>
        </p:nvGrpSpPr>
        <p:grpSpPr>
          <a:xfrm>
            <a:off x="1392577" y="5382937"/>
            <a:ext cx="1484013" cy="1429614"/>
            <a:chOff x="2651548" y="5448024"/>
            <a:chExt cx="1484013" cy="1429614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AEB72E08-3878-44DA-B9AC-4956964D3706}"/>
                </a:ext>
              </a:extLst>
            </p:cNvPr>
            <p:cNvSpPr/>
            <p:nvPr/>
          </p:nvSpPr>
          <p:spPr>
            <a:xfrm>
              <a:off x="3734725" y="5448024"/>
              <a:ext cx="400837" cy="596339"/>
            </a:xfrm>
            <a:custGeom>
              <a:avLst/>
              <a:gdLst>
                <a:gd name="connsiteX0" fmla="*/ 22109 w 400837"/>
                <a:gd name="connsiteY0" fmla="*/ 564557 h 596339"/>
                <a:gd name="connsiteX1" fmla="*/ 97650 w 400837"/>
                <a:gd name="connsiteY1" fmla="*/ 167510 h 596339"/>
                <a:gd name="connsiteX2" fmla="*/ 343386 w 400837"/>
                <a:gd name="connsiteY2" fmla="*/ 38309 h 596339"/>
                <a:gd name="connsiteX3" fmla="*/ 378162 w 400837"/>
                <a:gd name="connsiteY3" fmla="*/ 303161 h 596339"/>
                <a:gd name="connsiteX4" fmla="*/ 160753 w 400837"/>
                <a:gd name="connsiteY4" fmla="*/ 545903 h 596339"/>
                <a:gd name="connsiteX5" fmla="*/ 0 w 400837"/>
                <a:gd name="connsiteY5" fmla="*/ 596340 h 59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837" h="596339">
                  <a:moveTo>
                    <a:pt x="22109" y="564557"/>
                  </a:moveTo>
                  <a:cubicBezTo>
                    <a:pt x="63104" y="435356"/>
                    <a:pt x="40994" y="296712"/>
                    <a:pt x="97650" y="167510"/>
                  </a:cubicBezTo>
                  <a:cubicBezTo>
                    <a:pt x="138644" y="72855"/>
                    <a:pt x="239518" y="-68783"/>
                    <a:pt x="343386" y="38309"/>
                  </a:cubicBezTo>
                  <a:cubicBezTo>
                    <a:pt x="412708" y="107631"/>
                    <a:pt x="412708" y="221172"/>
                    <a:pt x="378162" y="303161"/>
                  </a:cubicBezTo>
                  <a:cubicBezTo>
                    <a:pt x="340392" y="394592"/>
                    <a:pt x="245736" y="495466"/>
                    <a:pt x="160753" y="545903"/>
                  </a:cubicBezTo>
                  <a:cubicBezTo>
                    <a:pt x="110316" y="577455"/>
                    <a:pt x="44219" y="574230"/>
                    <a:pt x="0" y="596340"/>
                  </a:cubicBezTo>
                </a:path>
              </a:pathLst>
            </a:custGeom>
            <a:solidFill>
              <a:srgbClr val="EDF4C3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3433354-1BCB-42F7-8D98-B681FD6609E8}"/>
                </a:ext>
              </a:extLst>
            </p:cNvPr>
            <p:cNvSpPr/>
            <p:nvPr/>
          </p:nvSpPr>
          <p:spPr>
            <a:xfrm>
              <a:off x="3484903" y="5645912"/>
              <a:ext cx="216606" cy="448427"/>
            </a:xfrm>
            <a:custGeom>
              <a:avLst/>
              <a:gdLst>
                <a:gd name="connsiteX0" fmla="*/ 16753 w 216606"/>
                <a:gd name="connsiteY0" fmla="*/ 442209 h 448427"/>
                <a:gd name="connsiteX1" fmla="*/ 130293 w 216606"/>
                <a:gd name="connsiteY1" fmla="*/ 943 h 448427"/>
                <a:gd name="connsiteX2" fmla="*/ 177506 w 216606"/>
                <a:gd name="connsiteY2" fmla="*/ 237237 h 448427"/>
                <a:gd name="connsiteX3" fmla="*/ 101735 w 216606"/>
                <a:gd name="connsiteY3" fmla="*/ 369663 h 448427"/>
                <a:gd name="connsiteX4" fmla="*/ 19747 w 216606"/>
                <a:gd name="connsiteY4" fmla="*/ 448427 h 448427"/>
                <a:gd name="connsiteX5" fmla="*/ 19747 w 216606"/>
                <a:gd name="connsiteY5" fmla="*/ 448427 h 44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606" h="448427">
                  <a:moveTo>
                    <a:pt x="16753" y="442209"/>
                  </a:moveTo>
                  <a:cubicBezTo>
                    <a:pt x="1092" y="325674"/>
                    <a:pt x="-43127" y="23053"/>
                    <a:pt x="130293" y="943"/>
                  </a:cubicBezTo>
                  <a:cubicBezTo>
                    <a:pt x="262719" y="-14948"/>
                    <a:pt x="212282" y="174363"/>
                    <a:pt x="177506" y="237237"/>
                  </a:cubicBezTo>
                  <a:cubicBezTo>
                    <a:pt x="155397" y="281455"/>
                    <a:pt x="130293" y="331892"/>
                    <a:pt x="101735" y="369663"/>
                  </a:cubicBezTo>
                  <a:cubicBezTo>
                    <a:pt x="76632" y="401214"/>
                    <a:pt x="41856" y="420099"/>
                    <a:pt x="19747" y="448427"/>
                  </a:cubicBezTo>
                  <a:lnTo>
                    <a:pt x="19747" y="448427"/>
                  </a:lnTo>
                </a:path>
              </a:pathLst>
            </a:custGeom>
            <a:solidFill>
              <a:srgbClr val="EDF4C3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B60E2632-31C6-40AB-BD3A-425C341249C4}"/>
                </a:ext>
              </a:extLst>
            </p:cNvPr>
            <p:cNvSpPr/>
            <p:nvPr/>
          </p:nvSpPr>
          <p:spPr>
            <a:xfrm>
              <a:off x="3473328" y="6120338"/>
              <a:ext cx="560208" cy="314958"/>
            </a:xfrm>
            <a:custGeom>
              <a:avLst/>
              <a:gdLst>
                <a:gd name="connsiteX0" fmla="*/ 0 w 560208"/>
                <a:gd name="connsiteY0" fmla="*/ 163313 h 314958"/>
                <a:gd name="connsiteX1" fmla="*/ 497921 w 560208"/>
                <a:gd name="connsiteY1" fmla="*/ 242077 h 314958"/>
                <a:gd name="connsiteX2" fmla="*/ 475811 w 560208"/>
                <a:gd name="connsiteY2" fmla="*/ 5784 h 314958"/>
                <a:gd name="connsiteX3" fmla="*/ 207966 w 560208"/>
                <a:gd name="connsiteY3" fmla="*/ 93991 h 314958"/>
                <a:gd name="connsiteX4" fmla="*/ 9443 w 560208"/>
                <a:gd name="connsiteY4" fmla="*/ 163313 h 314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208" h="314958">
                  <a:moveTo>
                    <a:pt x="0" y="163313"/>
                  </a:moveTo>
                  <a:cubicBezTo>
                    <a:pt x="129201" y="286296"/>
                    <a:pt x="346840" y="390164"/>
                    <a:pt x="497921" y="242077"/>
                  </a:cubicBezTo>
                  <a:cubicBezTo>
                    <a:pt x="570467" y="172755"/>
                    <a:pt x="598795" y="37336"/>
                    <a:pt x="475811" y="5784"/>
                  </a:cubicBezTo>
                  <a:cubicBezTo>
                    <a:pt x="378162" y="-19550"/>
                    <a:pt x="286731" y="43554"/>
                    <a:pt x="207966" y="93991"/>
                  </a:cubicBezTo>
                  <a:cubicBezTo>
                    <a:pt x="144862" y="131761"/>
                    <a:pt x="84983" y="169531"/>
                    <a:pt x="9443" y="163313"/>
                  </a:cubicBezTo>
                </a:path>
              </a:pathLst>
            </a:custGeom>
            <a:solidFill>
              <a:srgbClr val="EDF4C3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BC64DC47-5EF0-470F-997E-A12567567D21}"/>
                </a:ext>
              </a:extLst>
            </p:cNvPr>
            <p:cNvSpPr/>
            <p:nvPr/>
          </p:nvSpPr>
          <p:spPr>
            <a:xfrm>
              <a:off x="2842432" y="5942815"/>
              <a:ext cx="287500" cy="381829"/>
            </a:xfrm>
            <a:custGeom>
              <a:avLst/>
              <a:gdLst>
                <a:gd name="connsiteX0" fmla="*/ 12986 w 287500"/>
                <a:gd name="connsiteY0" fmla="*/ 381830 h 381829"/>
                <a:gd name="connsiteX1" fmla="*/ 208285 w 287500"/>
                <a:gd name="connsiteY1" fmla="*/ 444 h 381829"/>
                <a:gd name="connsiteX2" fmla="*/ 192625 w 287500"/>
                <a:gd name="connsiteY2" fmla="*/ 255853 h 381829"/>
                <a:gd name="connsiteX3" fmla="*/ 16211 w 287500"/>
                <a:gd name="connsiteY3" fmla="*/ 378836 h 38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500" h="381829">
                  <a:moveTo>
                    <a:pt x="12986" y="381830"/>
                  </a:moveTo>
                  <a:cubicBezTo>
                    <a:pt x="-28008" y="249404"/>
                    <a:pt x="25653" y="-12223"/>
                    <a:pt x="208285" y="444"/>
                  </a:cubicBezTo>
                  <a:cubicBezTo>
                    <a:pt x="365815" y="13111"/>
                    <a:pt x="249280" y="202192"/>
                    <a:pt x="192625" y="255853"/>
                  </a:cubicBezTo>
                  <a:cubicBezTo>
                    <a:pt x="145412" y="300071"/>
                    <a:pt x="47532" y="325175"/>
                    <a:pt x="16211" y="378836"/>
                  </a:cubicBezTo>
                </a:path>
              </a:pathLst>
            </a:custGeom>
            <a:solidFill>
              <a:srgbClr val="EDF4C3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73ED4CD-9D2F-411B-BE4F-12317401CE9F}"/>
                </a:ext>
              </a:extLst>
            </p:cNvPr>
            <p:cNvSpPr/>
            <p:nvPr/>
          </p:nvSpPr>
          <p:spPr>
            <a:xfrm>
              <a:off x="2651548" y="5595325"/>
              <a:ext cx="1347585" cy="1282312"/>
            </a:xfrm>
            <a:custGeom>
              <a:avLst/>
              <a:gdLst>
                <a:gd name="connsiteX0" fmla="*/ 42195 w 1347585"/>
                <a:gd name="connsiteY0" fmla="*/ 1262017 h 1282312"/>
                <a:gd name="connsiteX1" fmla="*/ 338598 w 1347585"/>
                <a:gd name="connsiteY1" fmla="*/ 761102 h 1282312"/>
                <a:gd name="connsiteX2" fmla="*/ 832604 w 1347585"/>
                <a:gd name="connsiteY2" fmla="*/ 596664 h 1282312"/>
                <a:gd name="connsiteX3" fmla="*/ 1158486 w 1347585"/>
                <a:gd name="connsiteY3" fmla="*/ 393764 h 1282312"/>
                <a:gd name="connsiteX4" fmla="*/ 1346416 w 1347585"/>
                <a:gd name="connsiteY4" fmla="*/ 25736 h 1282312"/>
                <a:gd name="connsiteX5" fmla="*/ 1305882 w 1347585"/>
                <a:gd name="connsiteY5" fmla="*/ 14681 h 1282312"/>
                <a:gd name="connsiteX6" fmla="*/ 1072813 w 1347585"/>
                <a:gd name="connsiteY6" fmla="*/ 416795 h 1282312"/>
                <a:gd name="connsiteX7" fmla="*/ 649971 w 1347585"/>
                <a:gd name="connsiteY7" fmla="*/ 611403 h 1282312"/>
                <a:gd name="connsiteX8" fmla="*/ 213082 w 1347585"/>
                <a:gd name="connsiteY8" fmla="*/ 794726 h 1282312"/>
                <a:gd name="connsiteX9" fmla="*/ 49 w 1347585"/>
                <a:gd name="connsiteY9" fmla="*/ 1262017 h 1282312"/>
                <a:gd name="connsiteX10" fmla="*/ 42195 w 1347585"/>
                <a:gd name="connsiteY10" fmla="*/ 1262017 h 1282312"/>
                <a:gd name="connsiteX11" fmla="*/ 42195 w 1347585"/>
                <a:gd name="connsiteY11" fmla="*/ 1262017 h 128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7585" h="1282312">
                  <a:moveTo>
                    <a:pt x="42195" y="1262017"/>
                  </a:moveTo>
                  <a:cubicBezTo>
                    <a:pt x="39201" y="1054742"/>
                    <a:pt x="157117" y="859673"/>
                    <a:pt x="338598" y="761102"/>
                  </a:cubicBezTo>
                  <a:cubicBezTo>
                    <a:pt x="489679" y="678883"/>
                    <a:pt x="671851" y="656082"/>
                    <a:pt x="832604" y="596664"/>
                  </a:cubicBezTo>
                  <a:cubicBezTo>
                    <a:pt x="954436" y="551754"/>
                    <a:pt x="1067746" y="487499"/>
                    <a:pt x="1158486" y="393764"/>
                  </a:cubicBezTo>
                  <a:cubicBezTo>
                    <a:pt x="1258669" y="290127"/>
                    <a:pt x="1301967" y="159083"/>
                    <a:pt x="1346416" y="25736"/>
                  </a:cubicBezTo>
                  <a:cubicBezTo>
                    <a:pt x="1354937" y="-58"/>
                    <a:pt x="1314403" y="-11113"/>
                    <a:pt x="1305882" y="14681"/>
                  </a:cubicBezTo>
                  <a:cubicBezTo>
                    <a:pt x="1254063" y="170138"/>
                    <a:pt x="1200172" y="307169"/>
                    <a:pt x="1072813" y="416795"/>
                  </a:cubicBezTo>
                  <a:cubicBezTo>
                    <a:pt x="954436" y="518820"/>
                    <a:pt x="797597" y="569257"/>
                    <a:pt x="649971" y="611403"/>
                  </a:cubicBezTo>
                  <a:cubicBezTo>
                    <a:pt x="496818" y="654931"/>
                    <a:pt x="339059" y="692701"/>
                    <a:pt x="213082" y="794726"/>
                  </a:cubicBezTo>
                  <a:cubicBezTo>
                    <a:pt x="76741" y="905503"/>
                    <a:pt x="-2254" y="1088366"/>
                    <a:pt x="49" y="1262017"/>
                  </a:cubicBezTo>
                  <a:cubicBezTo>
                    <a:pt x="510" y="1288962"/>
                    <a:pt x="42656" y="1289193"/>
                    <a:pt x="42195" y="1262017"/>
                  </a:cubicBezTo>
                  <a:lnTo>
                    <a:pt x="42195" y="1262017"/>
                  </a:lnTo>
                  <a:close/>
                </a:path>
              </a:pathLst>
            </a:custGeom>
            <a:solidFill>
              <a:srgbClr val="0E514A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A547EB37-B5C2-4872-9812-0C4E9F00CBFA}"/>
                </a:ext>
              </a:extLst>
            </p:cNvPr>
            <p:cNvSpPr/>
            <p:nvPr/>
          </p:nvSpPr>
          <p:spPr>
            <a:xfrm>
              <a:off x="3477800" y="5796462"/>
              <a:ext cx="129996" cy="375553"/>
            </a:xfrm>
            <a:custGeom>
              <a:avLst/>
              <a:gdLst>
                <a:gd name="connsiteX0" fmla="*/ 40898 w 129996"/>
                <a:gd name="connsiteY0" fmla="*/ 360291 h 375553"/>
                <a:gd name="connsiteX1" fmla="*/ 129105 w 129996"/>
                <a:gd name="connsiteY1" fmla="*/ 26117 h 375553"/>
                <a:gd name="connsiteX2" fmla="*/ 88571 w 129996"/>
                <a:gd name="connsiteY2" fmla="*/ 14832 h 375553"/>
                <a:gd name="connsiteX3" fmla="*/ 364 w 129996"/>
                <a:gd name="connsiteY3" fmla="*/ 349006 h 375553"/>
                <a:gd name="connsiteX4" fmla="*/ 40898 w 129996"/>
                <a:gd name="connsiteY4" fmla="*/ 360291 h 375553"/>
                <a:gd name="connsiteX5" fmla="*/ 40898 w 129996"/>
                <a:gd name="connsiteY5" fmla="*/ 360291 h 37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996" h="375553">
                  <a:moveTo>
                    <a:pt x="40898" y="360291"/>
                  </a:moveTo>
                  <a:cubicBezTo>
                    <a:pt x="61165" y="246520"/>
                    <a:pt x="97783" y="137125"/>
                    <a:pt x="129105" y="26117"/>
                  </a:cubicBezTo>
                  <a:cubicBezTo>
                    <a:pt x="136475" y="-138"/>
                    <a:pt x="95941" y="-11192"/>
                    <a:pt x="88571" y="14832"/>
                  </a:cubicBezTo>
                  <a:cubicBezTo>
                    <a:pt x="57250" y="125840"/>
                    <a:pt x="20631" y="235235"/>
                    <a:pt x="364" y="349006"/>
                  </a:cubicBezTo>
                  <a:cubicBezTo>
                    <a:pt x="-4242" y="375721"/>
                    <a:pt x="36292" y="387006"/>
                    <a:pt x="40898" y="360291"/>
                  </a:cubicBezTo>
                  <a:lnTo>
                    <a:pt x="40898" y="360291"/>
                  </a:lnTo>
                  <a:close/>
                </a:path>
              </a:pathLst>
            </a:custGeom>
            <a:solidFill>
              <a:srgbClr val="0E514A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F40D4FCA-26E2-4263-A2CB-24AC7DE55C20}"/>
                </a:ext>
              </a:extLst>
            </p:cNvPr>
            <p:cNvSpPr/>
            <p:nvPr/>
          </p:nvSpPr>
          <p:spPr>
            <a:xfrm>
              <a:off x="3340381" y="6185574"/>
              <a:ext cx="607160" cy="145197"/>
            </a:xfrm>
            <a:custGeom>
              <a:avLst/>
              <a:gdLst>
                <a:gd name="connsiteX0" fmla="*/ 8813 w 607160"/>
                <a:gd name="connsiteY0" fmla="*/ 40500 h 145197"/>
                <a:gd name="connsiteX1" fmla="*/ 597474 w 607160"/>
                <a:gd name="connsiteY1" fmla="*/ 72052 h 145197"/>
                <a:gd name="connsiteX2" fmla="*/ 576286 w 607160"/>
                <a:gd name="connsiteY2" fmla="*/ 35664 h 145197"/>
                <a:gd name="connsiteX3" fmla="*/ 30231 w 607160"/>
                <a:gd name="connsiteY3" fmla="*/ 4112 h 145197"/>
                <a:gd name="connsiteX4" fmla="*/ 8813 w 607160"/>
                <a:gd name="connsiteY4" fmla="*/ 40500 h 145197"/>
                <a:gd name="connsiteX5" fmla="*/ 8813 w 607160"/>
                <a:gd name="connsiteY5" fmla="*/ 40500 h 145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7160" h="145197">
                  <a:moveTo>
                    <a:pt x="8813" y="40500"/>
                  </a:moveTo>
                  <a:cubicBezTo>
                    <a:pt x="168414" y="163023"/>
                    <a:pt x="427048" y="183750"/>
                    <a:pt x="597474" y="72052"/>
                  </a:cubicBezTo>
                  <a:cubicBezTo>
                    <a:pt x="620044" y="57312"/>
                    <a:pt x="599086" y="20694"/>
                    <a:pt x="576286" y="35664"/>
                  </a:cubicBezTo>
                  <a:cubicBezTo>
                    <a:pt x="417144" y="139992"/>
                    <a:pt x="178778" y="118113"/>
                    <a:pt x="30231" y="4112"/>
                  </a:cubicBezTo>
                  <a:cubicBezTo>
                    <a:pt x="8582" y="-12240"/>
                    <a:pt x="-12376" y="24379"/>
                    <a:pt x="8813" y="40500"/>
                  </a:cubicBezTo>
                  <a:lnTo>
                    <a:pt x="8813" y="40500"/>
                  </a:lnTo>
                  <a:close/>
                </a:path>
              </a:pathLst>
            </a:custGeom>
            <a:solidFill>
              <a:srgbClr val="0E514A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30A7C073-BED8-40E2-B99F-C7CF70AE5727}"/>
                </a:ext>
              </a:extLst>
            </p:cNvPr>
            <p:cNvSpPr/>
            <p:nvPr/>
          </p:nvSpPr>
          <p:spPr>
            <a:xfrm>
              <a:off x="2846810" y="6074267"/>
              <a:ext cx="169221" cy="349438"/>
            </a:xfrm>
            <a:custGeom>
              <a:avLst/>
              <a:gdLst>
                <a:gd name="connsiteX0" fmla="*/ 42233 w 169221"/>
                <a:gd name="connsiteY0" fmla="*/ 329143 h 349438"/>
                <a:gd name="connsiteX1" fmla="*/ 162222 w 169221"/>
                <a:gd name="connsiteY1" fmla="*/ 35042 h 349438"/>
                <a:gd name="connsiteX2" fmla="*/ 132512 w 169221"/>
                <a:gd name="connsiteY2" fmla="*/ 5333 h 349438"/>
                <a:gd name="connsiteX3" fmla="*/ 317 w 169221"/>
                <a:gd name="connsiteY3" fmla="*/ 329143 h 349438"/>
                <a:gd name="connsiteX4" fmla="*/ 42233 w 169221"/>
                <a:gd name="connsiteY4" fmla="*/ 329143 h 349438"/>
                <a:gd name="connsiteX5" fmla="*/ 42233 w 169221"/>
                <a:gd name="connsiteY5" fmla="*/ 329143 h 34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221" h="349438">
                  <a:moveTo>
                    <a:pt x="42233" y="329143"/>
                  </a:moveTo>
                  <a:cubicBezTo>
                    <a:pt x="38317" y="215372"/>
                    <a:pt x="74015" y="110122"/>
                    <a:pt x="162222" y="35042"/>
                  </a:cubicBezTo>
                  <a:cubicBezTo>
                    <a:pt x="182949" y="17539"/>
                    <a:pt x="153010" y="-12170"/>
                    <a:pt x="132512" y="5333"/>
                  </a:cubicBezTo>
                  <a:cubicBezTo>
                    <a:pt x="36705" y="86861"/>
                    <a:pt x="-4059" y="205238"/>
                    <a:pt x="317" y="329143"/>
                  </a:cubicBezTo>
                  <a:cubicBezTo>
                    <a:pt x="1238" y="356088"/>
                    <a:pt x="43154" y="356319"/>
                    <a:pt x="42233" y="329143"/>
                  </a:cubicBezTo>
                  <a:lnTo>
                    <a:pt x="42233" y="329143"/>
                  </a:lnTo>
                  <a:close/>
                </a:path>
              </a:pathLst>
            </a:custGeom>
            <a:solidFill>
              <a:srgbClr val="0E514A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187" name="Graphic 243">
            <a:extLst>
              <a:ext uri="{FF2B5EF4-FFF2-40B4-BE49-F238E27FC236}">
                <a16:creationId xmlns:a16="http://schemas.microsoft.com/office/drawing/2014/main" id="{7A4959A7-6931-444F-903D-0F56DA5F86CB}"/>
              </a:ext>
            </a:extLst>
          </p:cNvPr>
          <p:cNvGrpSpPr/>
          <p:nvPr/>
        </p:nvGrpSpPr>
        <p:grpSpPr>
          <a:xfrm>
            <a:off x="9806836" y="5549127"/>
            <a:ext cx="1630724" cy="1255170"/>
            <a:chOff x="7982733" y="5589867"/>
            <a:chExt cx="1630724" cy="1255170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F798A43F-60C1-4010-AA26-F2939ED1990F}"/>
                </a:ext>
              </a:extLst>
            </p:cNvPr>
            <p:cNvSpPr/>
            <p:nvPr/>
          </p:nvSpPr>
          <p:spPr>
            <a:xfrm>
              <a:off x="7982733" y="5589867"/>
              <a:ext cx="1598486" cy="1219662"/>
            </a:xfrm>
            <a:custGeom>
              <a:avLst/>
              <a:gdLst>
                <a:gd name="connsiteX0" fmla="*/ 1598487 w 1598486"/>
                <a:gd name="connsiteY0" fmla="*/ 1219663 h 1219662"/>
                <a:gd name="connsiteX1" fmla="*/ 768595 w 1598486"/>
                <a:gd name="connsiteY1" fmla="*/ 1212352 h 1219662"/>
                <a:gd name="connsiteX2" fmla="*/ 449515 w 1598486"/>
                <a:gd name="connsiteY2" fmla="*/ 1085711 h 1219662"/>
                <a:gd name="connsiteX3" fmla="*/ 709165 w 1598486"/>
                <a:gd name="connsiteY3" fmla="*/ 993029 h 1219662"/>
                <a:gd name="connsiteX4" fmla="*/ 197175 w 1598486"/>
                <a:gd name="connsiteY4" fmla="*/ 831248 h 1219662"/>
                <a:gd name="connsiteX5" fmla="*/ 471683 w 1598486"/>
                <a:gd name="connsiteY5" fmla="*/ 662628 h 1219662"/>
                <a:gd name="connsiteX6" fmla="*/ 5679 w 1598486"/>
                <a:gd name="connsiteY6" fmla="*/ 216671 h 1219662"/>
                <a:gd name="connsiteX7" fmla="*/ 519557 w 1598486"/>
                <a:gd name="connsiteY7" fmla="*/ 386234 h 1219662"/>
                <a:gd name="connsiteX8" fmla="*/ 470504 w 1598486"/>
                <a:gd name="connsiteY8" fmla="*/ 3715 h 1219662"/>
                <a:gd name="connsiteX9" fmla="*/ 854909 w 1598486"/>
                <a:gd name="connsiteY9" fmla="*/ 444720 h 1219662"/>
                <a:gd name="connsiteX10" fmla="*/ 1007493 w 1598486"/>
                <a:gd name="connsiteY10" fmla="*/ 167854 h 1219662"/>
                <a:gd name="connsiteX11" fmla="*/ 1185781 w 1598486"/>
                <a:gd name="connsiteY11" fmla="*/ 552259 h 1219662"/>
                <a:gd name="connsiteX12" fmla="*/ 1389540 w 1598486"/>
                <a:gd name="connsiteY12" fmla="*/ 392129 h 1219662"/>
                <a:gd name="connsiteX13" fmla="*/ 1482694 w 1598486"/>
                <a:gd name="connsiteY13" fmla="*/ 756254 h 1219662"/>
                <a:gd name="connsiteX14" fmla="*/ 1598487 w 1598486"/>
                <a:gd name="connsiteY14" fmla="*/ 1219663 h 121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8486" h="1219662">
                  <a:moveTo>
                    <a:pt x="1598487" y="1219663"/>
                  </a:moveTo>
                  <a:cubicBezTo>
                    <a:pt x="1346147" y="1206221"/>
                    <a:pt x="981079" y="1226974"/>
                    <a:pt x="768595" y="1212352"/>
                  </a:cubicBezTo>
                  <a:cubicBezTo>
                    <a:pt x="703977" y="1211409"/>
                    <a:pt x="425224" y="1188062"/>
                    <a:pt x="449515" y="1085711"/>
                  </a:cubicBezTo>
                  <a:cubicBezTo>
                    <a:pt x="459891" y="1026988"/>
                    <a:pt x="663414" y="1003641"/>
                    <a:pt x="709165" y="993029"/>
                  </a:cubicBezTo>
                  <a:cubicBezTo>
                    <a:pt x="598560" y="898224"/>
                    <a:pt x="316977" y="931712"/>
                    <a:pt x="197175" y="831248"/>
                  </a:cubicBezTo>
                  <a:cubicBezTo>
                    <a:pt x="8038" y="674420"/>
                    <a:pt x="366738" y="695173"/>
                    <a:pt x="471683" y="662628"/>
                  </a:cubicBezTo>
                  <a:cubicBezTo>
                    <a:pt x="321694" y="536930"/>
                    <a:pt x="54261" y="390243"/>
                    <a:pt x="5679" y="216671"/>
                  </a:cubicBezTo>
                  <a:cubicBezTo>
                    <a:pt x="-53514" y="-2653"/>
                    <a:pt x="366030" y="245206"/>
                    <a:pt x="519557" y="386234"/>
                  </a:cubicBezTo>
                  <a:cubicBezTo>
                    <a:pt x="499983" y="302278"/>
                    <a:pt x="275471" y="-39207"/>
                    <a:pt x="470504" y="3715"/>
                  </a:cubicBezTo>
                  <a:cubicBezTo>
                    <a:pt x="629690" y="30835"/>
                    <a:pt x="743597" y="277751"/>
                    <a:pt x="854909" y="444720"/>
                  </a:cubicBezTo>
                  <a:cubicBezTo>
                    <a:pt x="874012" y="319729"/>
                    <a:pt x="842410" y="-91090"/>
                    <a:pt x="1007493" y="167854"/>
                  </a:cubicBezTo>
                  <a:cubicBezTo>
                    <a:pt x="1091213" y="285062"/>
                    <a:pt x="1121871" y="382460"/>
                    <a:pt x="1185781" y="552259"/>
                  </a:cubicBezTo>
                  <a:cubicBezTo>
                    <a:pt x="1251343" y="488820"/>
                    <a:pt x="1273747" y="274449"/>
                    <a:pt x="1389540" y="392129"/>
                  </a:cubicBezTo>
                  <a:cubicBezTo>
                    <a:pt x="1443781" y="451795"/>
                    <a:pt x="1472317" y="678193"/>
                    <a:pt x="1482694" y="756254"/>
                  </a:cubicBezTo>
                  <a:cubicBezTo>
                    <a:pt x="1508635" y="902941"/>
                    <a:pt x="1543538" y="1087833"/>
                    <a:pt x="1598487" y="1219663"/>
                  </a:cubicBezTo>
                </a:path>
              </a:pathLst>
            </a:custGeom>
            <a:solidFill>
              <a:srgbClr val="CFD690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01FE8C2E-8AE7-4C0B-B3AB-3DE73D0D6C71}"/>
                </a:ext>
              </a:extLst>
            </p:cNvPr>
            <p:cNvSpPr/>
            <p:nvPr/>
          </p:nvSpPr>
          <p:spPr>
            <a:xfrm>
              <a:off x="8178631" y="5864164"/>
              <a:ext cx="1434826" cy="980872"/>
            </a:xfrm>
            <a:custGeom>
              <a:avLst/>
              <a:gdLst>
                <a:gd name="connsiteX0" fmla="*/ 1424757 w 1434826"/>
                <a:gd name="connsiteY0" fmla="*/ 940177 h 980872"/>
                <a:gd name="connsiteX1" fmla="*/ 32171 w 1434826"/>
                <a:gd name="connsiteY1" fmla="*/ 2982 h 980872"/>
                <a:gd name="connsiteX2" fmla="*/ 10474 w 1434826"/>
                <a:gd name="connsiteY2" fmla="*/ 40244 h 980872"/>
                <a:gd name="connsiteX3" fmla="*/ 1403061 w 1434826"/>
                <a:gd name="connsiteY3" fmla="*/ 977439 h 980872"/>
                <a:gd name="connsiteX4" fmla="*/ 1424757 w 1434826"/>
                <a:gd name="connsiteY4" fmla="*/ 940177 h 980872"/>
                <a:gd name="connsiteX5" fmla="*/ 1424757 w 1434826"/>
                <a:gd name="connsiteY5" fmla="*/ 940177 h 98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4826" h="980872">
                  <a:moveTo>
                    <a:pt x="1424757" y="940177"/>
                  </a:moveTo>
                  <a:cubicBezTo>
                    <a:pt x="950028" y="643501"/>
                    <a:pt x="518691" y="281499"/>
                    <a:pt x="32171" y="2982"/>
                  </a:cubicBezTo>
                  <a:cubicBezTo>
                    <a:pt x="8116" y="-10696"/>
                    <a:pt x="-13581" y="26329"/>
                    <a:pt x="10474" y="40244"/>
                  </a:cubicBezTo>
                  <a:cubicBezTo>
                    <a:pt x="496995" y="318761"/>
                    <a:pt x="928331" y="680762"/>
                    <a:pt x="1403061" y="977439"/>
                  </a:cubicBezTo>
                  <a:cubicBezTo>
                    <a:pt x="1426644" y="992296"/>
                    <a:pt x="1448104" y="955035"/>
                    <a:pt x="1424757" y="940177"/>
                  </a:cubicBezTo>
                  <a:lnTo>
                    <a:pt x="1424757" y="940177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C07602E3-D6D9-4819-BE96-6C4F9AA3E9DA}"/>
                </a:ext>
              </a:extLst>
            </p:cNvPr>
            <p:cNvSpPr/>
            <p:nvPr/>
          </p:nvSpPr>
          <p:spPr>
            <a:xfrm>
              <a:off x="8349663" y="5784809"/>
              <a:ext cx="528127" cy="613347"/>
            </a:xfrm>
            <a:custGeom>
              <a:avLst/>
              <a:gdLst>
                <a:gd name="connsiteX0" fmla="*/ 26692 w 528127"/>
                <a:gd name="connsiteY0" fmla="*/ 612488 h 613347"/>
                <a:gd name="connsiteX1" fmla="*/ 506138 w 528127"/>
                <a:gd name="connsiteY1" fmla="*/ 556360 h 613347"/>
                <a:gd name="connsiteX2" fmla="*/ 526892 w 528127"/>
                <a:gd name="connsiteY2" fmla="*/ 529003 h 613347"/>
                <a:gd name="connsiteX3" fmla="*/ 211820 w 528127"/>
                <a:gd name="connsiteY3" fmla="*/ 10173 h 613347"/>
                <a:gd name="connsiteX4" fmla="*/ 174559 w 528127"/>
                <a:gd name="connsiteY4" fmla="*/ 31870 h 613347"/>
                <a:gd name="connsiteX5" fmla="*/ 485385 w 528127"/>
                <a:gd name="connsiteY5" fmla="*/ 540559 h 613347"/>
                <a:gd name="connsiteX6" fmla="*/ 506138 w 528127"/>
                <a:gd name="connsiteY6" fmla="*/ 513202 h 613347"/>
                <a:gd name="connsiteX7" fmla="*/ 15373 w 528127"/>
                <a:gd name="connsiteY7" fmla="*/ 570981 h 613347"/>
                <a:gd name="connsiteX8" fmla="*/ 26692 w 528127"/>
                <a:gd name="connsiteY8" fmla="*/ 612488 h 613347"/>
                <a:gd name="connsiteX9" fmla="*/ 26692 w 528127"/>
                <a:gd name="connsiteY9" fmla="*/ 612488 h 61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127" h="613347">
                  <a:moveTo>
                    <a:pt x="26692" y="612488"/>
                  </a:moveTo>
                  <a:cubicBezTo>
                    <a:pt x="183049" y="570038"/>
                    <a:pt x="344830" y="560133"/>
                    <a:pt x="506138" y="556360"/>
                  </a:cubicBezTo>
                  <a:cubicBezTo>
                    <a:pt x="518873" y="556124"/>
                    <a:pt x="532316" y="542681"/>
                    <a:pt x="526892" y="529003"/>
                  </a:cubicBezTo>
                  <a:cubicBezTo>
                    <a:pt x="451897" y="343168"/>
                    <a:pt x="317001" y="179736"/>
                    <a:pt x="211820" y="10173"/>
                  </a:cubicBezTo>
                  <a:cubicBezTo>
                    <a:pt x="197199" y="-13410"/>
                    <a:pt x="159937" y="8287"/>
                    <a:pt x="174559" y="31870"/>
                  </a:cubicBezTo>
                  <a:cubicBezTo>
                    <a:pt x="277382" y="197895"/>
                    <a:pt x="411806" y="358497"/>
                    <a:pt x="485385" y="540559"/>
                  </a:cubicBezTo>
                  <a:cubicBezTo>
                    <a:pt x="492224" y="531361"/>
                    <a:pt x="499299" y="522400"/>
                    <a:pt x="506138" y="513202"/>
                  </a:cubicBezTo>
                  <a:cubicBezTo>
                    <a:pt x="341056" y="517212"/>
                    <a:pt x="175266" y="527588"/>
                    <a:pt x="15373" y="570981"/>
                  </a:cubicBezTo>
                  <a:cubicBezTo>
                    <a:pt x="-11512" y="578292"/>
                    <a:pt x="-192" y="619798"/>
                    <a:pt x="26692" y="612488"/>
                  </a:cubicBezTo>
                  <a:lnTo>
                    <a:pt x="26692" y="612488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2B75C081-6C34-43AD-A200-1892CD8A9BBF}"/>
                </a:ext>
              </a:extLst>
            </p:cNvPr>
            <p:cNvSpPr/>
            <p:nvPr/>
          </p:nvSpPr>
          <p:spPr>
            <a:xfrm>
              <a:off x="8710163" y="5950838"/>
              <a:ext cx="396569" cy="579954"/>
            </a:xfrm>
            <a:custGeom>
              <a:avLst/>
              <a:gdLst>
                <a:gd name="connsiteX0" fmla="*/ 27015 w 396569"/>
                <a:gd name="connsiteY0" fmla="*/ 579467 h 579954"/>
                <a:gd name="connsiteX1" fmla="*/ 380763 w 396569"/>
                <a:gd name="connsiteY1" fmla="*/ 545036 h 579954"/>
                <a:gd name="connsiteX2" fmla="*/ 396564 w 396569"/>
                <a:gd name="connsiteY2" fmla="*/ 524282 h 579954"/>
                <a:gd name="connsiteX3" fmla="*/ 278412 w 396569"/>
                <a:gd name="connsiteY3" fmla="*/ 15358 h 579954"/>
                <a:gd name="connsiteX4" fmla="*/ 236906 w 396569"/>
                <a:gd name="connsiteY4" fmla="*/ 26913 h 579954"/>
                <a:gd name="connsiteX5" fmla="*/ 339021 w 396569"/>
                <a:gd name="connsiteY5" fmla="*/ 405187 h 579954"/>
                <a:gd name="connsiteX6" fmla="*/ 352935 w 396569"/>
                <a:gd name="connsiteY6" fmla="*/ 501171 h 579954"/>
                <a:gd name="connsiteX7" fmla="*/ 213794 w 396569"/>
                <a:gd name="connsiteY7" fmla="*/ 516500 h 579954"/>
                <a:gd name="connsiteX8" fmla="*/ 15460 w 396569"/>
                <a:gd name="connsiteY8" fmla="*/ 538197 h 579954"/>
                <a:gd name="connsiteX9" fmla="*/ 27015 w 396569"/>
                <a:gd name="connsiteY9" fmla="*/ 579467 h 579954"/>
                <a:gd name="connsiteX10" fmla="*/ 27015 w 396569"/>
                <a:gd name="connsiteY10" fmla="*/ 579467 h 57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569" h="579954">
                  <a:moveTo>
                    <a:pt x="27015" y="579467"/>
                  </a:moveTo>
                  <a:cubicBezTo>
                    <a:pt x="143752" y="555884"/>
                    <a:pt x="263319" y="561780"/>
                    <a:pt x="380763" y="545036"/>
                  </a:cubicBezTo>
                  <a:cubicBezTo>
                    <a:pt x="389960" y="543856"/>
                    <a:pt x="396800" y="533008"/>
                    <a:pt x="396564" y="524282"/>
                  </a:cubicBezTo>
                  <a:cubicBezTo>
                    <a:pt x="391611" y="350003"/>
                    <a:pt x="318975" y="183034"/>
                    <a:pt x="278412" y="15358"/>
                  </a:cubicBezTo>
                  <a:cubicBezTo>
                    <a:pt x="271809" y="-11527"/>
                    <a:pt x="230302" y="-207"/>
                    <a:pt x="236906" y="26913"/>
                  </a:cubicBezTo>
                  <a:cubicBezTo>
                    <a:pt x="267800" y="153791"/>
                    <a:pt x="310721" y="277602"/>
                    <a:pt x="339021" y="405187"/>
                  </a:cubicBezTo>
                  <a:cubicBezTo>
                    <a:pt x="346096" y="436789"/>
                    <a:pt x="350105" y="468862"/>
                    <a:pt x="352935" y="501171"/>
                  </a:cubicBezTo>
                  <a:cubicBezTo>
                    <a:pt x="353878" y="512255"/>
                    <a:pt x="225821" y="516028"/>
                    <a:pt x="213794" y="516500"/>
                  </a:cubicBezTo>
                  <a:cubicBezTo>
                    <a:pt x="146818" y="519566"/>
                    <a:pt x="81257" y="524754"/>
                    <a:pt x="15460" y="538197"/>
                  </a:cubicBezTo>
                  <a:cubicBezTo>
                    <a:pt x="-11661" y="543385"/>
                    <a:pt x="-105" y="584891"/>
                    <a:pt x="27015" y="579467"/>
                  </a:cubicBezTo>
                  <a:lnTo>
                    <a:pt x="27015" y="579467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75B8032C-EA11-429C-BB15-9EC3DECBF43C}"/>
                </a:ext>
              </a:extLst>
            </p:cNvPr>
            <p:cNvSpPr/>
            <p:nvPr/>
          </p:nvSpPr>
          <p:spPr>
            <a:xfrm>
              <a:off x="8916292" y="6173899"/>
              <a:ext cx="458094" cy="550259"/>
            </a:xfrm>
            <a:custGeom>
              <a:avLst/>
              <a:gdLst>
                <a:gd name="connsiteX0" fmla="*/ 20871 w 458094"/>
                <a:gd name="connsiteY0" fmla="*/ 550260 h 550259"/>
                <a:gd name="connsiteX1" fmla="*/ 436878 w 458094"/>
                <a:gd name="connsiteY1" fmla="*/ 541534 h 550259"/>
                <a:gd name="connsiteX2" fmla="*/ 457632 w 458094"/>
                <a:gd name="connsiteY2" fmla="*/ 514177 h 550259"/>
                <a:gd name="connsiteX3" fmla="*/ 389476 w 458094"/>
                <a:gd name="connsiteY3" fmla="*/ 15629 h 550259"/>
                <a:gd name="connsiteX4" fmla="*/ 347970 w 458094"/>
                <a:gd name="connsiteY4" fmla="*/ 27185 h 550259"/>
                <a:gd name="connsiteX5" fmla="*/ 416125 w 458094"/>
                <a:gd name="connsiteY5" fmla="*/ 525733 h 550259"/>
                <a:gd name="connsiteX6" fmla="*/ 436878 w 458094"/>
                <a:gd name="connsiteY6" fmla="*/ 498377 h 550259"/>
                <a:gd name="connsiteX7" fmla="*/ 20871 w 458094"/>
                <a:gd name="connsiteY7" fmla="*/ 507102 h 550259"/>
                <a:gd name="connsiteX8" fmla="*/ 20871 w 458094"/>
                <a:gd name="connsiteY8" fmla="*/ 550260 h 550259"/>
                <a:gd name="connsiteX9" fmla="*/ 20871 w 458094"/>
                <a:gd name="connsiteY9" fmla="*/ 550260 h 55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094" h="550259">
                  <a:moveTo>
                    <a:pt x="20871" y="550260"/>
                  </a:moveTo>
                  <a:cubicBezTo>
                    <a:pt x="159540" y="550260"/>
                    <a:pt x="298209" y="548609"/>
                    <a:pt x="436878" y="541534"/>
                  </a:cubicBezTo>
                  <a:cubicBezTo>
                    <a:pt x="451736" y="540826"/>
                    <a:pt x="460226" y="528327"/>
                    <a:pt x="457632" y="514177"/>
                  </a:cubicBezTo>
                  <a:cubicBezTo>
                    <a:pt x="427209" y="349095"/>
                    <a:pt x="412116" y="181891"/>
                    <a:pt x="389476" y="15629"/>
                  </a:cubicBezTo>
                  <a:cubicBezTo>
                    <a:pt x="385703" y="-11727"/>
                    <a:pt x="344196" y="-172"/>
                    <a:pt x="347970" y="27185"/>
                  </a:cubicBezTo>
                  <a:cubicBezTo>
                    <a:pt x="370610" y="193446"/>
                    <a:pt x="385703" y="360651"/>
                    <a:pt x="416125" y="525733"/>
                  </a:cubicBezTo>
                  <a:cubicBezTo>
                    <a:pt x="422964" y="516536"/>
                    <a:pt x="430039" y="507574"/>
                    <a:pt x="436878" y="498377"/>
                  </a:cubicBezTo>
                  <a:cubicBezTo>
                    <a:pt x="298209" y="505452"/>
                    <a:pt x="159540" y="507102"/>
                    <a:pt x="20871" y="507102"/>
                  </a:cubicBezTo>
                  <a:cubicBezTo>
                    <a:pt x="-6957" y="507102"/>
                    <a:pt x="-6957" y="550260"/>
                    <a:pt x="20871" y="550260"/>
                  </a:cubicBezTo>
                  <a:lnTo>
                    <a:pt x="20871" y="550260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</p:grpSp>
      <p:pic>
        <p:nvPicPr>
          <p:cNvPr id="305" name="Graphic 304">
            <a:extLst>
              <a:ext uri="{FF2B5EF4-FFF2-40B4-BE49-F238E27FC236}">
                <a16:creationId xmlns:a16="http://schemas.microsoft.com/office/drawing/2014/main" id="{B783832F-F3F8-4125-8A8A-827E21D4D2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7017820">
            <a:off x="9948945" y="-4980"/>
            <a:ext cx="2294946" cy="1762785"/>
          </a:xfrm>
          <a:prstGeom prst="rect">
            <a:avLst/>
          </a:prstGeom>
        </p:spPr>
      </p:pic>
      <p:pic>
        <p:nvPicPr>
          <p:cNvPr id="306" name="Graphic 305">
            <a:extLst>
              <a:ext uri="{FF2B5EF4-FFF2-40B4-BE49-F238E27FC236}">
                <a16:creationId xmlns:a16="http://schemas.microsoft.com/office/drawing/2014/main" id="{50ED756C-8661-4D4F-8E4C-FFB31452F2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2395828">
            <a:off x="11461035" y="553889"/>
            <a:ext cx="1009110" cy="1698258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1BF408EF-13A4-49E8-9C06-3B8A0D0855C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510328" y="422573"/>
            <a:ext cx="1460633" cy="684352"/>
          </a:xfrm>
          <a:prstGeom prst="rect">
            <a:avLst/>
          </a:prstGeom>
        </p:spPr>
      </p:pic>
      <p:pic>
        <p:nvPicPr>
          <p:cNvPr id="194" name="Graphic 193">
            <a:extLst>
              <a:ext uri="{FF2B5EF4-FFF2-40B4-BE49-F238E27FC236}">
                <a16:creationId xmlns:a16="http://schemas.microsoft.com/office/drawing/2014/main" id="{80EE7C79-5AA3-453F-B27C-E854B0D19AD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888961" y="108767"/>
            <a:ext cx="1000125" cy="1085850"/>
          </a:xfrm>
          <a:prstGeom prst="rect">
            <a:avLst/>
          </a:prstGeom>
        </p:spPr>
      </p:pic>
      <p:grpSp>
        <p:nvGrpSpPr>
          <p:cNvPr id="202" name="Group 201">
            <a:extLst>
              <a:ext uri="{FF2B5EF4-FFF2-40B4-BE49-F238E27FC236}">
                <a16:creationId xmlns:a16="http://schemas.microsoft.com/office/drawing/2014/main" id="{B4B81E58-4B00-43E5-AE5D-8C72EF6B07BB}"/>
              </a:ext>
            </a:extLst>
          </p:cNvPr>
          <p:cNvGrpSpPr/>
          <p:nvPr/>
        </p:nvGrpSpPr>
        <p:grpSpPr>
          <a:xfrm flipH="1">
            <a:off x="9007950" y="1557956"/>
            <a:ext cx="2110039" cy="1246123"/>
            <a:chOff x="1910854" y="856083"/>
            <a:chExt cx="2428670" cy="1434296"/>
          </a:xfrm>
        </p:grpSpPr>
        <p:grpSp>
          <p:nvGrpSpPr>
            <p:cNvPr id="329" name="Group 328">
              <a:extLst>
                <a:ext uri="{FF2B5EF4-FFF2-40B4-BE49-F238E27FC236}">
                  <a16:creationId xmlns:a16="http://schemas.microsoft.com/office/drawing/2014/main" id="{55F8876A-F00E-429F-B33F-3B0608D55FED}"/>
                </a:ext>
              </a:extLst>
            </p:cNvPr>
            <p:cNvGrpSpPr/>
            <p:nvPr/>
          </p:nvGrpSpPr>
          <p:grpSpPr>
            <a:xfrm>
              <a:off x="2714422" y="856083"/>
              <a:ext cx="1625102" cy="888291"/>
              <a:chOff x="-2757327" y="585888"/>
              <a:chExt cx="1625102" cy="888291"/>
            </a:xfrm>
          </p:grpSpPr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FC80CE40-5BC1-472B-9931-0F7A5F6C8BE8}"/>
                  </a:ext>
                </a:extLst>
              </p:cNvPr>
              <p:cNvSpPr/>
              <p:nvPr/>
            </p:nvSpPr>
            <p:spPr>
              <a:xfrm>
                <a:off x="-2746889" y="592219"/>
                <a:ext cx="1609688" cy="881960"/>
              </a:xfrm>
              <a:custGeom>
                <a:avLst/>
                <a:gdLst>
                  <a:gd name="connsiteX0" fmla="*/ 818901 w 1609688"/>
                  <a:gd name="connsiteY0" fmla="*/ 135 h 881960"/>
                  <a:gd name="connsiteX1" fmla="*/ 1590522 w 1609688"/>
                  <a:gd name="connsiteY1" fmla="*/ 423760 h 881960"/>
                  <a:gd name="connsiteX2" fmla="*/ 1609688 w 1609688"/>
                  <a:gd name="connsiteY2" fmla="*/ 474206 h 881960"/>
                  <a:gd name="connsiteX3" fmla="*/ 1118407 w 1609688"/>
                  <a:gd name="connsiteY3" fmla="*/ 474206 h 881960"/>
                  <a:gd name="connsiteX4" fmla="*/ 1086795 w 1609688"/>
                  <a:gd name="connsiteY4" fmla="*/ 430876 h 881960"/>
                  <a:gd name="connsiteX5" fmla="*/ 877194 w 1609688"/>
                  <a:gd name="connsiteY5" fmla="*/ 348274 h 881960"/>
                  <a:gd name="connsiteX6" fmla="*/ 491051 w 1609688"/>
                  <a:gd name="connsiteY6" fmla="*/ 881960 h 881960"/>
                  <a:gd name="connsiteX7" fmla="*/ 4514 w 1609688"/>
                  <a:gd name="connsiteY7" fmla="*/ 869387 h 881960"/>
                  <a:gd name="connsiteX8" fmla="*/ 818901 w 1609688"/>
                  <a:gd name="connsiteY8" fmla="*/ 135 h 881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9688" h="881960">
                    <a:moveTo>
                      <a:pt x="818901" y="135"/>
                    </a:moveTo>
                    <a:cubicBezTo>
                      <a:pt x="1283531" y="-6152"/>
                      <a:pt x="1495105" y="208018"/>
                      <a:pt x="1590522" y="423760"/>
                    </a:cubicBezTo>
                    <a:lnTo>
                      <a:pt x="1609688" y="474206"/>
                    </a:lnTo>
                    <a:lnTo>
                      <a:pt x="1118407" y="474206"/>
                    </a:lnTo>
                    <a:lnTo>
                      <a:pt x="1086795" y="430876"/>
                    </a:lnTo>
                    <a:cubicBezTo>
                      <a:pt x="1038083" y="382611"/>
                      <a:pt x="970587" y="349846"/>
                      <a:pt x="877194" y="348274"/>
                    </a:cubicBezTo>
                    <a:cubicBezTo>
                      <a:pt x="393800" y="340178"/>
                      <a:pt x="494194" y="875673"/>
                      <a:pt x="491051" y="881960"/>
                    </a:cubicBezTo>
                    <a:lnTo>
                      <a:pt x="4514" y="869387"/>
                    </a:lnTo>
                    <a:cubicBezTo>
                      <a:pt x="4514" y="869387"/>
                      <a:pt x="-110358" y="12708"/>
                      <a:pt x="818901" y="135"/>
                    </a:cubicBezTo>
                    <a:close/>
                  </a:path>
                </a:pathLst>
              </a:custGeom>
              <a:solidFill>
                <a:srgbClr val="FFDB6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2DCC80BF-0AC5-4130-8941-CD031430C9B0}"/>
                  </a:ext>
                </a:extLst>
              </p:cNvPr>
              <p:cNvSpPr/>
              <p:nvPr/>
            </p:nvSpPr>
            <p:spPr>
              <a:xfrm>
                <a:off x="-2746889" y="592128"/>
                <a:ext cx="1614664" cy="877195"/>
              </a:xfrm>
              <a:custGeom>
                <a:avLst/>
                <a:gdLst>
                  <a:gd name="connsiteX0" fmla="*/ 818900 w 1614664"/>
                  <a:gd name="connsiteY0" fmla="*/ 133 h 877195"/>
                  <a:gd name="connsiteX1" fmla="*/ 1590533 w 1614664"/>
                  <a:gd name="connsiteY1" fmla="*/ 423841 h 877195"/>
                  <a:gd name="connsiteX2" fmla="*/ 1614664 w 1614664"/>
                  <a:gd name="connsiteY2" fmla="*/ 487349 h 877195"/>
                  <a:gd name="connsiteX3" fmla="*/ 1250947 w 1614664"/>
                  <a:gd name="connsiteY3" fmla="*/ 487349 h 877195"/>
                  <a:gd name="connsiteX4" fmla="*/ 1248918 w 1614664"/>
                  <a:gd name="connsiteY4" fmla="*/ 483122 h 877195"/>
                  <a:gd name="connsiteX5" fmla="*/ 1142560 w 1614664"/>
                  <a:gd name="connsiteY5" fmla="*/ 360464 h 877195"/>
                  <a:gd name="connsiteX6" fmla="*/ 803470 w 1614664"/>
                  <a:gd name="connsiteY6" fmla="*/ 255594 h 877195"/>
                  <a:gd name="connsiteX7" fmla="*/ 473333 w 1614664"/>
                  <a:gd name="connsiteY7" fmla="*/ 385229 h 877195"/>
                  <a:gd name="connsiteX8" fmla="*/ 347984 w 1614664"/>
                  <a:gd name="connsiteY8" fmla="*/ 877195 h 877195"/>
                  <a:gd name="connsiteX9" fmla="*/ 4513 w 1614664"/>
                  <a:gd name="connsiteY9" fmla="*/ 869385 h 877195"/>
                  <a:gd name="connsiteX10" fmla="*/ 818900 w 1614664"/>
                  <a:gd name="connsiteY10" fmla="*/ 133 h 877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14664" h="877195">
                    <a:moveTo>
                      <a:pt x="818900" y="133"/>
                    </a:moveTo>
                    <a:cubicBezTo>
                      <a:pt x="1283530" y="-6106"/>
                      <a:pt x="1495104" y="208087"/>
                      <a:pt x="1590533" y="423841"/>
                    </a:cubicBezTo>
                    <a:lnTo>
                      <a:pt x="1614664" y="487349"/>
                    </a:lnTo>
                    <a:lnTo>
                      <a:pt x="1250947" y="487349"/>
                    </a:lnTo>
                    <a:lnTo>
                      <a:pt x="1248918" y="483122"/>
                    </a:lnTo>
                    <a:cubicBezTo>
                      <a:pt x="1227023" y="445689"/>
                      <a:pt x="1195567" y="407517"/>
                      <a:pt x="1142560" y="360464"/>
                    </a:cubicBezTo>
                    <a:cubicBezTo>
                      <a:pt x="1028545" y="259308"/>
                      <a:pt x="885766" y="249212"/>
                      <a:pt x="803470" y="255594"/>
                    </a:cubicBezTo>
                    <a:cubicBezTo>
                      <a:pt x="688027" y="264547"/>
                      <a:pt x="556677" y="306933"/>
                      <a:pt x="473333" y="385229"/>
                    </a:cubicBezTo>
                    <a:cubicBezTo>
                      <a:pt x="344269" y="506387"/>
                      <a:pt x="334459" y="700506"/>
                      <a:pt x="347984" y="877195"/>
                    </a:cubicBezTo>
                    <a:lnTo>
                      <a:pt x="4513" y="869385"/>
                    </a:lnTo>
                    <a:cubicBezTo>
                      <a:pt x="4513" y="869385"/>
                      <a:pt x="-110359" y="12706"/>
                      <a:pt x="818900" y="133"/>
                    </a:cubicBezTo>
                    <a:close/>
                  </a:path>
                </a:pathLst>
              </a:custGeom>
              <a:solidFill>
                <a:srgbClr val="BFC4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32819DE8-C929-4072-B29C-2456A2C88CBA}"/>
                  </a:ext>
                </a:extLst>
              </p:cNvPr>
              <p:cNvSpPr/>
              <p:nvPr/>
            </p:nvSpPr>
            <p:spPr>
              <a:xfrm>
                <a:off x="-2746889" y="592127"/>
                <a:ext cx="1614649" cy="874433"/>
              </a:xfrm>
              <a:custGeom>
                <a:avLst/>
                <a:gdLst>
                  <a:gd name="connsiteX0" fmla="*/ 818901 w 1614649"/>
                  <a:gd name="connsiteY0" fmla="*/ 133 h 874433"/>
                  <a:gd name="connsiteX1" fmla="*/ 1590522 w 1614649"/>
                  <a:gd name="connsiteY1" fmla="*/ 423841 h 874433"/>
                  <a:gd name="connsiteX2" fmla="*/ 1614649 w 1614649"/>
                  <a:gd name="connsiteY2" fmla="*/ 487349 h 874433"/>
                  <a:gd name="connsiteX3" fmla="*/ 1377954 w 1614649"/>
                  <a:gd name="connsiteY3" fmla="*/ 487349 h 874433"/>
                  <a:gd name="connsiteX4" fmla="*/ 1309344 w 1614649"/>
                  <a:gd name="connsiteY4" fmla="*/ 393992 h 874433"/>
                  <a:gd name="connsiteX5" fmla="*/ 634402 w 1614649"/>
                  <a:gd name="connsiteY5" fmla="*/ 178822 h 874433"/>
                  <a:gd name="connsiteX6" fmla="*/ 296836 w 1614649"/>
                  <a:gd name="connsiteY6" fmla="*/ 434187 h 874433"/>
                  <a:gd name="connsiteX7" fmla="*/ 198347 w 1614649"/>
                  <a:gd name="connsiteY7" fmla="*/ 874433 h 874433"/>
                  <a:gd name="connsiteX8" fmla="*/ 4514 w 1614649"/>
                  <a:gd name="connsiteY8" fmla="*/ 869385 h 874433"/>
                  <a:gd name="connsiteX9" fmla="*/ 818901 w 1614649"/>
                  <a:gd name="connsiteY9" fmla="*/ 133 h 874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4649" h="874433">
                    <a:moveTo>
                      <a:pt x="818901" y="133"/>
                    </a:moveTo>
                    <a:cubicBezTo>
                      <a:pt x="1283531" y="-6106"/>
                      <a:pt x="1495105" y="208088"/>
                      <a:pt x="1590522" y="423841"/>
                    </a:cubicBezTo>
                    <a:lnTo>
                      <a:pt x="1614649" y="487349"/>
                    </a:lnTo>
                    <a:lnTo>
                      <a:pt x="1377954" y="487349"/>
                    </a:lnTo>
                    <a:lnTo>
                      <a:pt x="1309344" y="393992"/>
                    </a:lnTo>
                    <a:cubicBezTo>
                      <a:pt x="1143418" y="203587"/>
                      <a:pt x="879480" y="122434"/>
                      <a:pt x="634402" y="178822"/>
                    </a:cubicBezTo>
                    <a:cubicBezTo>
                      <a:pt x="487336" y="212636"/>
                      <a:pt x="371607" y="304171"/>
                      <a:pt x="296836" y="434187"/>
                    </a:cubicBezTo>
                    <a:cubicBezTo>
                      <a:pt x="220445" y="567156"/>
                      <a:pt x="201014" y="723176"/>
                      <a:pt x="198347" y="874433"/>
                    </a:cubicBezTo>
                    <a:lnTo>
                      <a:pt x="4514" y="869385"/>
                    </a:lnTo>
                    <a:cubicBezTo>
                      <a:pt x="4514" y="869385"/>
                      <a:pt x="-110358" y="12706"/>
                      <a:pt x="818901" y="133"/>
                    </a:cubicBezTo>
                    <a:close/>
                  </a:path>
                </a:pathLst>
              </a:custGeom>
              <a:solidFill>
                <a:srgbClr val="67BAB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68A63086-C6DC-4371-863D-FABD6608C3A6}"/>
                  </a:ext>
                </a:extLst>
              </p:cNvPr>
              <p:cNvSpPr/>
              <p:nvPr/>
            </p:nvSpPr>
            <p:spPr>
              <a:xfrm>
                <a:off x="-2757327" y="585888"/>
                <a:ext cx="1620126" cy="872433"/>
              </a:xfrm>
              <a:custGeom>
                <a:avLst/>
                <a:gdLst>
                  <a:gd name="connsiteX0" fmla="*/ 818901 w 1620126"/>
                  <a:gd name="connsiteY0" fmla="*/ 133 h 872433"/>
                  <a:gd name="connsiteX1" fmla="*/ 1590522 w 1620126"/>
                  <a:gd name="connsiteY1" fmla="*/ 423853 h 872433"/>
                  <a:gd name="connsiteX2" fmla="*/ 1620126 w 1620126"/>
                  <a:gd name="connsiteY2" fmla="*/ 501781 h 872433"/>
                  <a:gd name="connsiteX3" fmla="*/ 1501006 w 1620126"/>
                  <a:gd name="connsiteY3" fmla="*/ 501781 h 872433"/>
                  <a:gd name="connsiteX4" fmla="*/ 1497571 w 1620126"/>
                  <a:gd name="connsiteY4" fmla="*/ 493281 h 872433"/>
                  <a:gd name="connsiteX5" fmla="*/ 1433454 w 1620126"/>
                  <a:gd name="connsiteY5" fmla="*/ 384467 h 872433"/>
                  <a:gd name="connsiteX6" fmla="*/ 830807 w 1620126"/>
                  <a:gd name="connsiteY6" fmla="*/ 81667 h 872433"/>
                  <a:gd name="connsiteX7" fmla="*/ 308552 w 1620126"/>
                  <a:gd name="connsiteY7" fmla="*/ 259594 h 872433"/>
                  <a:gd name="connsiteX8" fmla="*/ 124052 w 1620126"/>
                  <a:gd name="connsiteY8" fmla="*/ 872433 h 872433"/>
                  <a:gd name="connsiteX9" fmla="*/ 4514 w 1620126"/>
                  <a:gd name="connsiteY9" fmla="*/ 869385 h 872433"/>
                  <a:gd name="connsiteX10" fmla="*/ 818901 w 1620126"/>
                  <a:gd name="connsiteY10" fmla="*/ 133 h 87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20126" h="872433">
                    <a:moveTo>
                      <a:pt x="818901" y="133"/>
                    </a:moveTo>
                    <a:cubicBezTo>
                      <a:pt x="1283531" y="-6106"/>
                      <a:pt x="1495105" y="208088"/>
                      <a:pt x="1590522" y="423853"/>
                    </a:cubicBezTo>
                    <a:lnTo>
                      <a:pt x="1620126" y="501781"/>
                    </a:lnTo>
                    <a:lnTo>
                      <a:pt x="1501006" y="501781"/>
                    </a:lnTo>
                    <a:lnTo>
                      <a:pt x="1497571" y="493281"/>
                    </a:lnTo>
                    <a:cubicBezTo>
                      <a:pt x="1479121" y="455583"/>
                      <a:pt x="1457838" y="419186"/>
                      <a:pt x="1433454" y="384467"/>
                    </a:cubicBezTo>
                    <a:cubicBezTo>
                      <a:pt x="1295056" y="187490"/>
                      <a:pt x="1067885" y="85477"/>
                      <a:pt x="830807" y="81667"/>
                    </a:cubicBezTo>
                    <a:cubicBezTo>
                      <a:pt x="647070" y="78619"/>
                      <a:pt x="442949" y="127387"/>
                      <a:pt x="308552" y="259594"/>
                    </a:cubicBezTo>
                    <a:cubicBezTo>
                      <a:pt x="145007" y="420757"/>
                      <a:pt x="134339" y="656691"/>
                      <a:pt x="124052" y="872433"/>
                    </a:cubicBezTo>
                    <a:lnTo>
                      <a:pt x="4514" y="869385"/>
                    </a:lnTo>
                    <a:cubicBezTo>
                      <a:pt x="4514" y="869385"/>
                      <a:pt x="-110358" y="12706"/>
                      <a:pt x="818901" y="133"/>
                    </a:cubicBezTo>
                    <a:close/>
                  </a:path>
                </a:pathLst>
              </a:custGeom>
              <a:solidFill>
                <a:srgbClr val="FF888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334" name="Graphic 333">
              <a:extLst>
                <a:ext uri="{FF2B5EF4-FFF2-40B4-BE49-F238E27FC236}">
                  <a16:creationId xmlns:a16="http://schemas.microsoft.com/office/drawing/2014/main" id="{B58D9352-C8BB-4151-A086-9BC61A290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910854" y="1395295"/>
              <a:ext cx="1910403" cy="895084"/>
            </a:xfrm>
            <a:prstGeom prst="rect">
              <a:avLst/>
            </a:prstGeom>
          </p:spPr>
        </p:pic>
      </p:grpSp>
      <p:pic>
        <p:nvPicPr>
          <p:cNvPr id="199" name="Graphic 198">
            <a:extLst>
              <a:ext uri="{FF2B5EF4-FFF2-40B4-BE49-F238E27FC236}">
                <a16:creationId xmlns:a16="http://schemas.microsoft.com/office/drawing/2014/main" id="{96457B29-CE04-494B-BD76-E5894195C9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165625" y="3657793"/>
            <a:ext cx="2810337" cy="3450287"/>
          </a:xfrm>
          <a:prstGeom prst="rect">
            <a:avLst/>
          </a:prstGeom>
        </p:spPr>
      </p:pic>
      <p:grpSp>
        <p:nvGrpSpPr>
          <p:cNvPr id="201" name="Group 200">
            <a:extLst>
              <a:ext uri="{FF2B5EF4-FFF2-40B4-BE49-F238E27FC236}">
                <a16:creationId xmlns:a16="http://schemas.microsoft.com/office/drawing/2014/main" id="{CD077F7D-82FA-4E2D-B8E3-0389AB3FB1BE}"/>
              </a:ext>
            </a:extLst>
          </p:cNvPr>
          <p:cNvGrpSpPr/>
          <p:nvPr/>
        </p:nvGrpSpPr>
        <p:grpSpPr>
          <a:xfrm>
            <a:off x="1565062" y="3313034"/>
            <a:ext cx="1862870" cy="1974329"/>
            <a:chOff x="-3133932" y="-781651"/>
            <a:chExt cx="2856443" cy="3027349"/>
          </a:xfrm>
        </p:grpSpPr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E8CD6BB0-623A-43A4-91C7-0326FBB4437A}"/>
                </a:ext>
              </a:extLst>
            </p:cNvPr>
            <p:cNvSpPr/>
            <p:nvPr/>
          </p:nvSpPr>
          <p:spPr>
            <a:xfrm rot="4565549">
              <a:off x="-3219385" y="-696198"/>
              <a:ext cx="3027349" cy="2856443"/>
            </a:xfrm>
            <a:custGeom>
              <a:avLst/>
              <a:gdLst>
                <a:gd name="connsiteX0" fmla="*/ 841518 w 2613113"/>
                <a:gd name="connsiteY0" fmla="*/ 2039175 h 2465592"/>
                <a:gd name="connsiteX1" fmla="*/ 85391 w 2613113"/>
                <a:gd name="connsiteY1" fmla="*/ 1932305 h 2465592"/>
                <a:gd name="connsiteX2" fmla="*/ 467296 w 2613113"/>
                <a:gd name="connsiteY2" fmla="*/ 1183687 h 2465592"/>
                <a:gd name="connsiteX3" fmla="*/ 169386 w 2613113"/>
                <a:gd name="connsiteY3" fmla="*/ 878093 h 2465592"/>
                <a:gd name="connsiteX4" fmla="*/ 199945 w 2613113"/>
                <a:gd name="connsiteY4" fmla="*/ 427386 h 2465592"/>
                <a:gd name="connsiteX5" fmla="*/ 1032558 w 2613113"/>
                <a:gd name="connsiteY5" fmla="*/ 435069 h 2465592"/>
                <a:gd name="connsiteX6" fmla="*/ 1895729 w 2613113"/>
                <a:gd name="connsiteY6" fmla="*/ 60848 h 2465592"/>
                <a:gd name="connsiteX7" fmla="*/ 2048526 w 2613113"/>
                <a:gd name="connsiteY7" fmla="*/ 840025 h 2465592"/>
                <a:gd name="connsiteX8" fmla="*/ 2606104 w 2613113"/>
                <a:gd name="connsiteY8" fmla="*/ 1313783 h 2465592"/>
                <a:gd name="connsiteX9" fmla="*/ 1910922 w 2613113"/>
                <a:gd name="connsiteY9" fmla="*/ 1756806 h 2465592"/>
                <a:gd name="connsiteX10" fmla="*/ 1880362 w 2613113"/>
                <a:gd name="connsiteY10" fmla="*/ 2222706 h 2465592"/>
                <a:gd name="connsiteX11" fmla="*/ 1521333 w 2613113"/>
                <a:gd name="connsiteY11" fmla="*/ 2459498 h 2465592"/>
                <a:gd name="connsiteX12" fmla="*/ 864394 w 2613113"/>
                <a:gd name="connsiteY12" fmla="*/ 2062226 h 246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3113" h="2465592">
                  <a:moveTo>
                    <a:pt x="841518" y="2039175"/>
                  </a:moveTo>
                  <a:cubicBezTo>
                    <a:pt x="604726" y="2161413"/>
                    <a:pt x="261064" y="2161413"/>
                    <a:pt x="85391" y="1932305"/>
                  </a:cubicBezTo>
                  <a:cubicBezTo>
                    <a:pt x="-159084" y="1619202"/>
                    <a:pt x="169386" y="1283049"/>
                    <a:pt x="467296" y="1183687"/>
                  </a:cubicBezTo>
                  <a:cubicBezTo>
                    <a:pt x="367935" y="1076642"/>
                    <a:pt x="230505" y="1030890"/>
                    <a:pt x="169386" y="878093"/>
                  </a:cubicBezTo>
                  <a:cubicBezTo>
                    <a:pt x="115951" y="740663"/>
                    <a:pt x="108267" y="549623"/>
                    <a:pt x="199945" y="427386"/>
                  </a:cubicBezTo>
                  <a:cubicBezTo>
                    <a:pt x="444421" y="129475"/>
                    <a:pt x="780399" y="244029"/>
                    <a:pt x="1032558" y="435069"/>
                  </a:cubicBezTo>
                  <a:cubicBezTo>
                    <a:pt x="1116552" y="68357"/>
                    <a:pt x="1567260" y="-99633"/>
                    <a:pt x="1895729" y="60848"/>
                  </a:cubicBezTo>
                  <a:cubicBezTo>
                    <a:pt x="2216516" y="221328"/>
                    <a:pt x="2208832" y="572674"/>
                    <a:pt x="2048526" y="840025"/>
                  </a:cubicBezTo>
                  <a:cubicBezTo>
                    <a:pt x="2315877" y="870584"/>
                    <a:pt x="2667223" y="954579"/>
                    <a:pt x="2606104" y="1313783"/>
                  </a:cubicBezTo>
                  <a:cubicBezTo>
                    <a:pt x="2537302" y="1672812"/>
                    <a:pt x="2224199" y="1756806"/>
                    <a:pt x="1910922" y="1756806"/>
                  </a:cubicBezTo>
                  <a:cubicBezTo>
                    <a:pt x="1918605" y="1955355"/>
                    <a:pt x="1956674" y="2077593"/>
                    <a:pt x="1880362" y="2222706"/>
                  </a:cubicBezTo>
                  <a:cubicBezTo>
                    <a:pt x="1811560" y="2352453"/>
                    <a:pt x="1658938" y="2444131"/>
                    <a:pt x="1521333" y="2459498"/>
                  </a:cubicBezTo>
                  <a:cubicBezTo>
                    <a:pt x="1246299" y="2505424"/>
                    <a:pt x="978948" y="2283825"/>
                    <a:pt x="864394" y="2062226"/>
                  </a:cubicBezTo>
                </a:path>
              </a:pathLst>
            </a:custGeom>
            <a:solidFill>
              <a:srgbClr val="459B97"/>
            </a:solidFill>
            <a:ln w="17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338" name="Graphic 7">
              <a:extLst>
                <a:ext uri="{FF2B5EF4-FFF2-40B4-BE49-F238E27FC236}">
                  <a16:creationId xmlns:a16="http://schemas.microsoft.com/office/drawing/2014/main" id="{364C77B5-5F84-4DC2-919D-6C7DC2D52740}"/>
                </a:ext>
              </a:extLst>
            </p:cNvPr>
            <p:cNvGrpSpPr/>
            <p:nvPr/>
          </p:nvGrpSpPr>
          <p:grpSpPr>
            <a:xfrm rot="1862317">
              <a:off x="-2990368" y="-421759"/>
              <a:ext cx="2526247" cy="2305587"/>
              <a:chOff x="199901" y="2459662"/>
              <a:chExt cx="2180577" cy="1990110"/>
            </a:xfrm>
          </p:grpSpPr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03398628-70D2-4898-B007-64B342E4C066}"/>
                  </a:ext>
                </a:extLst>
              </p:cNvPr>
              <p:cNvSpPr/>
              <p:nvPr/>
            </p:nvSpPr>
            <p:spPr>
              <a:xfrm>
                <a:off x="199901" y="3663758"/>
                <a:ext cx="15454" cy="15890"/>
              </a:xfrm>
              <a:custGeom>
                <a:avLst/>
                <a:gdLst>
                  <a:gd name="connsiteX0" fmla="*/ 7727 w 15454"/>
                  <a:gd name="connsiteY0" fmla="*/ 15891 h 15890"/>
                  <a:gd name="connsiteX1" fmla="*/ 7727 w 15454"/>
                  <a:gd name="connsiteY1" fmla="*/ 0 h 15890"/>
                  <a:gd name="connsiteX2" fmla="*/ 7727 w 15454"/>
                  <a:gd name="connsiteY2" fmla="*/ 15891 h 15890"/>
                  <a:gd name="connsiteX3" fmla="*/ 7727 w 15454"/>
                  <a:gd name="connsiteY3" fmla="*/ 15891 h 15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54" h="15890">
                    <a:moveTo>
                      <a:pt x="7727" y="15891"/>
                    </a:moveTo>
                    <a:cubicBezTo>
                      <a:pt x="18030" y="15891"/>
                      <a:pt x="18030" y="0"/>
                      <a:pt x="7727" y="0"/>
                    </a:cubicBezTo>
                    <a:cubicBezTo>
                      <a:pt x="-2576" y="0"/>
                      <a:pt x="-2576" y="15891"/>
                      <a:pt x="7727" y="15891"/>
                    </a:cubicBezTo>
                    <a:lnTo>
                      <a:pt x="7727" y="15891"/>
                    </a:lnTo>
                    <a:close/>
                  </a:path>
                </a:pathLst>
              </a:custGeom>
              <a:solidFill>
                <a:srgbClr val="724120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09ABA486-7406-47F4-AC74-7BACF0BAE398}"/>
                  </a:ext>
                </a:extLst>
              </p:cNvPr>
              <p:cNvSpPr/>
              <p:nvPr/>
            </p:nvSpPr>
            <p:spPr>
              <a:xfrm>
                <a:off x="199901" y="3671441"/>
                <a:ext cx="15454" cy="15890"/>
              </a:xfrm>
              <a:custGeom>
                <a:avLst/>
                <a:gdLst>
                  <a:gd name="connsiteX0" fmla="*/ 7727 w 15454"/>
                  <a:gd name="connsiteY0" fmla="*/ 15891 h 15890"/>
                  <a:gd name="connsiteX1" fmla="*/ 7727 w 15454"/>
                  <a:gd name="connsiteY1" fmla="*/ 0 h 15890"/>
                  <a:gd name="connsiteX2" fmla="*/ 7727 w 15454"/>
                  <a:gd name="connsiteY2" fmla="*/ 15891 h 15890"/>
                  <a:gd name="connsiteX3" fmla="*/ 7727 w 15454"/>
                  <a:gd name="connsiteY3" fmla="*/ 15891 h 15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54" h="15890">
                    <a:moveTo>
                      <a:pt x="7727" y="15891"/>
                    </a:moveTo>
                    <a:cubicBezTo>
                      <a:pt x="18030" y="15891"/>
                      <a:pt x="18030" y="0"/>
                      <a:pt x="7727" y="0"/>
                    </a:cubicBezTo>
                    <a:cubicBezTo>
                      <a:pt x="-2576" y="0"/>
                      <a:pt x="-2576" y="15891"/>
                      <a:pt x="7727" y="15891"/>
                    </a:cubicBezTo>
                    <a:lnTo>
                      <a:pt x="7727" y="15891"/>
                    </a:lnTo>
                    <a:close/>
                  </a:path>
                </a:pathLst>
              </a:custGeom>
              <a:solidFill>
                <a:srgbClr val="724120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89EE7BC2-7987-419A-8532-5E08B929649C}"/>
                  </a:ext>
                </a:extLst>
              </p:cNvPr>
              <p:cNvSpPr/>
              <p:nvPr/>
            </p:nvSpPr>
            <p:spPr>
              <a:xfrm>
                <a:off x="1162692" y="3602167"/>
                <a:ext cx="748162" cy="847605"/>
              </a:xfrm>
              <a:custGeom>
                <a:avLst/>
                <a:gdLst>
                  <a:gd name="connsiteX0" fmla="*/ 3627 w 748162"/>
                  <a:gd name="connsiteY0" fmla="*/ 699497 h 847605"/>
                  <a:gd name="connsiteX1" fmla="*/ 447350 w 748162"/>
                  <a:gd name="connsiteY1" fmla="*/ 776157 h 847605"/>
                  <a:gd name="connsiteX2" fmla="*/ 480878 w 748162"/>
                  <a:gd name="connsiteY2" fmla="*/ 332784 h 847605"/>
                  <a:gd name="connsiteX3" fmla="*/ 461320 w 748162"/>
                  <a:gd name="connsiteY3" fmla="*/ 352342 h 847605"/>
                  <a:gd name="connsiteX4" fmla="*/ 690777 w 748162"/>
                  <a:gd name="connsiteY4" fmla="*/ 4838 h 847605"/>
                  <a:gd name="connsiteX5" fmla="*/ 668250 w 748162"/>
                  <a:gd name="connsiteY5" fmla="*/ 27365 h 847605"/>
                  <a:gd name="connsiteX6" fmla="*/ 469876 w 748162"/>
                  <a:gd name="connsiteY6" fmla="*/ 321608 h 847605"/>
                  <a:gd name="connsiteX7" fmla="*/ 450318 w 748162"/>
                  <a:gd name="connsiteY7" fmla="*/ 341166 h 847605"/>
                  <a:gd name="connsiteX8" fmla="*/ 448747 w 748162"/>
                  <a:gd name="connsiteY8" fmla="*/ 721849 h 847605"/>
                  <a:gd name="connsiteX9" fmla="*/ 26154 w 748162"/>
                  <a:gd name="connsiteY9" fmla="*/ 676970 h 847605"/>
                  <a:gd name="connsiteX10" fmla="*/ 3627 w 748162"/>
                  <a:gd name="connsiteY10" fmla="*/ 699497 h 847605"/>
                  <a:gd name="connsiteX11" fmla="*/ 3627 w 748162"/>
                  <a:gd name="connsiteY11" fmla="*/ 699497 h 847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48162" h="847605">
                    <a:moveTo>
                      <a:pt x="3627" y="699497"/>
                    </a:moveTo>
                    <a:cubicBezTo>
                      <a:pt x="108053" y="834482"/>
                      <a:pt x="311491" y="912888"/>
                      <a:pt x="447350" y="776157"/>
                    </a:cubicBezTo>
                    <a:cubicBezTo>
                      <a:pt x="557364" y="665445"/>
                      <a:pt x="530297" y="464277"/>
                      <a:pt x="480878" y="332784"/>
                    </a:cubicBezTo>
                    <a:cubicBezTo>
                      <a:pt x="474417" y="339245"/>
                      <a:pt x="467781" y="345881"/>
                      <a:pt x="461320" y="352342"/>
                    </a:cubicBezTo>
                    <a:cubicBezTo>
                      <a:pt x="655677" y="394601"/>
                      <a:pt x="846892" y="165668"/>
                      <a:pt x="690777" y="4838"/>
                    </a:cubicBezTo>
                    <a:cubicBezTo>
                      <a:pt x="676458" y="-10005"/>
                      <a:pt x="653931" y="12696"/>
                      <a:pt x="668250" y="27365"/>
                    </a:cubicBezTo>
                    <a:cubicBezTo>
                      <a:pt x="801839" y="164969"/>
                      <a:pt x="632802" y="356882"/>
                      <a:pt x="469876" y="321608"/>
                    </a:cubicBezTo>
                    <a:cubicBezTo>
                      <a:pt x="459050" y="319163"/>
                      <a:pt x="445778" y="329117"/>
                      <a:pt x="450318" y="341166"/>
                    </a:cubicBezTo>
                    <a:cubicBezTo>
                      <a:pt x="494673" y="459911"/>
                      <a:pt x="514406" y="607295"/>
                      <a:pt x="448747" y="721849"/>
                    </a:cubicBezTo>
                    <a:cubicBezTo>
                      <a:pt x="348512" y="896823"/>
                      <a:pt x="121499" y="799906"/>
                      <a:pt x="26154" y="676970"/>
                    </a:cubicBezTo>
                    <a:cubicBezTo>
                      <a:pt x="13581" y="660730"/>
                      <a:pt x="-8771" y="683431"/>
                      <a:pt x="3627" y="699497"/>
                    </a:cubicBezTo>
                    <a:lnTo>
                      <a:pt x="3627" y="699497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878F1571-29C3-4EDE-8909-B8C2B0152A94}"/>
                  </a:ext>
                </a:extLst>
              </p:cNvPr>
              <p:cNvSpPr/>
              <p:nvPr/>
            </p:nvSpPr>
            <p:spPr>
              <a:xfrm>
                <a:off x="1222038" y="3915720"/>
                <a:ext cx="245244" cy="237062"/>
              </a:xfrm>
              <a:custGeom>
                <a:avLst/>
                <a:gdLst>
                  <a:gd name="connsiteX0" fmla="*/ 5400 w 245244"/>
                  <a:gd name="connsiteY0" fmla="*/ 195077 h 237062"/>
                  <a:gd name="connsiteX1" fmla="*/ 183867 w 245244"/>
                  <a:gd name="connsiteY1" fmla="*/ 209047 h 237062"/>
                  <a:gd name="connsiteX2" fmla="*/ 238350 w 245244"/>
                  <a:gd name="connsiteY2" fmla="*/ 11372 h 237062"/>
                  <a:gd name="connsiteX3" fmla="*/ 207616 w 245244"/>
                  <a:gd name="connsiteY3" fmla="*/ 19928 h 237062"/>
                  <a:gd name="connsiteX4" fmla="*/ 28102 w 245244"/>
                  <a:gd name="connsiteY4" fmla="*/ 172551 h 237062"/>
                  <a:gd name="connsiteX5" fmla="*/ 5400 w 245244"/>
                  <a:gd name="connsiteY5" fmla="*/ 195077 h 237062"/>
                  <a:gd name="connsiteX6" fmla="*/ 5400 w 245244"/>
                  <a:gd name="connsiteY6" fmla="*/ 195077 h 237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244" h="237062">
                    <a:moveTo>
                      <a:pt x="5400" y="195077"/>
                    </a:moveTo>
                    <a:cubicBezTo>
                      <a:pt x="57089" y="237337"/>
                      <a:pt x="127987" y="257069"/>
                      <a:pt x="183867" y="209047"/>
                    </a:cubicBezTo>
                    <a:cubicBezTo>
                      <a:pt x="240970" y="159803"/>
                      <a:pt x="255813" y="82619"/>
                      <a:pt x="238350" y="11372"/>
                    </a:cubicBezTo>
                    <a:cubicBezTo>
                      <a:pt x="233461" y="-8536"/>
                      <a:pt x="202727" y="-153"/>
                      <a:pt x="207616" y="19928"/>
                    </a:cubicBezTo>
                    <a:cubicBezTo>
                      <a:pt x="235032" y="132736"/>
                      <a:pt x="141608" y="265277"/>
                      <a:pt x="28102" y="172551"/>
                    </a:cubicBezTo>
                    <a:cubicBezTo>
                      <a:pt x="12211" y="159628"/>
                      <a:pt x="-10491" y="181980"/>
                      <a:pt x="5400" y="195077"/>
                    </a:cubicBezTo>
                    <a:lnTo>
                      <a:pt x="5400" y="195077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1C6DF872-627C-43E4-8B44-59133D96D788}"/>
                  </a:ext>
                </a:extLst>
              </p:cNvPr>
              <p:cNvSpPr/>
              <p:nvPr/>
            </p:nvSpPr>
            <p:spPr>
              <a:xfrm>
                <a:off x="1444396" y="3073335"/>
                <a:ext cx="936082" cy="721591"/>
              </a:xfrm>
              <a:custGeom>
                <a:avLst/>
                <a:gdLst>
                  <a:gd name="connsiteX0" fmla="*/ 31185 w 936082"/>
                  <a:gd name="connsiteY0" fmla="*/ 213058 h 721591"/>
                  <a:gd name="connsiteX1" fmla="*/ 428107 w 936082"/>
                  <a:gd name="connsiteY1" fmla="*/ 205374 h 721591"/>
                  <a:gd name="connsiteX2" fmla="*/ 451507 w 936082"/>
                  <a:gd name="connsiteY2" fmla="*/ 214979 h 721591"/>
                  <a:gd name="connsiteX3" fmla="*/ 710127 w 936082"/>
                  <a:gd name="connsiteY3" fmla="*/ 149844 h 721591"/>
                  <a:gd name="connsiteX4" fmla="*/ 878989 w 936082"/>
                  <a:gd name="connsiteY4" fmla="*/ 321500 h 721591"/>
                  <a:gd name="connsiteX5" fmla="*/ 881609 w 936082"/>
                  <a:gd name="connsiteY5" fmla="*/ 556895 h 721591"/>
                  <a:gd name="connsiteX6" fmla="*/ 649707 w 936082"/>
                  <a:gd name="connsiteY6" fmla="*/ 689610 h 721591"/>
                  <a:gd name="connsiteX7" fmla="*/ 649707 w 936082"/>
                  <a:gd name="connsiteY7" fmla="*/ 721566 h 721591"/>
                  <a:gd name="connsiteX8" fmla="*/ 900992 w 936082"/>
                  <a:gd name="connsiteY8" fmla="*/ 588677 h 721591"/>
                  <a:gd name="connsiteX9" fmla="*/ 913041 w 936082"/>
                  <a:gd name="connsiteY9" fmla="*/ 321849 h 721591"/>
                  <a:gd name="connsiteX10" fmla="*/ 735448 w 936082"/>
                  <a:gd name="connsiteY10" fmla="*/ 125396 h 721591"/>
                  <a:gd name="connsiteX11" fmla="*/ 435442 w 936082"/>
                  <a:gd name="connsiteY11" fmla="*/ 187563 h 721591"/>
                  <a:gd name="connsiteX12" fmla="*/ 458841 w 936082"/>
                  <a:gd name="connsiteY12" fmla="*/ 197167 h 721591"/>
                  <a:gd name="connsiteX13" fmla="*/ 232353 w 936082"/>
                  <a:gd name="connsiteY13" fmla="*/ 15 h 721591"/>
                  <a:gd name="connsiteX14" fmla="*/ 276 w 936082"/>
                  <a:gd name="connsiteY14" fmla="*/ 204851 h 721591"/>
                  <a:gd name="connsiteX15" fmla="*/ 31185 w 936082"/>
                  <a:gd name="connsiteY15" fmla="*/ 213058 h 721591"/>
                  <a:gd name="connsiteX16" fmla="*/ 31185 w 936082"/>
                  <a:gd name="connsiteY16" fmla="*/ 213058 h 721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36082" h="721591">
                    <a:moveTo>
                      <a:pt x="31185" y="213058"/>
                    </a:moveTo>
                    <a:cubicBezTo>
                      <a:pt x="73095" y="-15177"/>
                      <a:pt x="381133" y="-26178"/>
                      <a:pt x="428107" y="205374"/>
                    </a:cubicBezTo>
                    <a:cubicBezTo>
                      <a:pt x="430028" y="214804"/>
                      <a:pt x="443474" y="220916"/>
                      <a:pt x="451507" y="214979"/>
                    </a:cubicBezTo>
                    <a:cubicBezTo>
                      <a:pt x="526771" y="157702"/>
                      <a:pt x="615829" y="120856"/>
                      <a:pt x="710127" y="149844"/>
                    </a:cubicBezTo>
                    <a:cubicBezTo>
                      <a:pt x="789931" y="174291"/>
                      <a:pt x="848255" y="246935"/>
                      <a:pt x="878989" y="321500"/>
                    </a:cubicBezTo>
                    <a:cubicBezTo>
                      <a:pt x="909549" y="395541"/>
                      <a:pt x="914788" y="483028"/>
                      <a:pt x="881609" y="556895"/>
                    </a:cubicBezTo>
                    <a:cubicBezTo>
                      <a:pt x="840572" y="648224"/>
                      <a:pt x="743480" y="684022"/>
                      <a:pt x="649707" y="689610"/>
                    </a:cubicBezTo>
                    <a:cubicBezTo>
                      <a:pt x="629276" y="690832"/>
                      <a:pt x="629101" y="722614"/>
                      <a:pt x="649707" y="721566"/>
                    </a:cubicBezTo>
                    <a:cubicBezTo>
                      <a:pt x="750989" y="715629"/>
                      <a:pt x="847208" y="679307"/>
                      <a:pt x="900992" y="588677"/>
                    </a:cubicBezTo>
                    <a:cubicBezTo>
                      <a:pt x="948316" y="508873"/>
                      <a:pt x="943077" y="406368"/>
                      <a:pt x="913041" y="321849"/>
                    </a:cubicBezTo>
                    <a:cubicBezTo>
                      <a:pt x="883180" y="237855"/>
                      <a:pt x="819792" y="158575"/>
                      <a:pt x="735448" y="125396"/>
                    </a:cubicBezTo>
                    <a:cubicBezTo>
                      <a:pt x="629450" y="83835"/>
                      <a:pt x="522405" y="121554"/>
                      <a:pt x="435442" y="187563"/>
                    </a:cubicBezTo>
                    <a:cubicBezTo>
                      <a:pt x="443300" y="190706"/>
                      <a:pt x="450983" y="193849"/>
                      <a:pt x="458841" y="197167"/>
                    </a:cubicBezTo>
                    <a:cubicBezTo>
                      <a:pt x="435616" y="82788"/>
                      <a:pt x="351622" y="1412"/>
                      <a:pt x="232353" y="15"/>
                    </a:cubicBezTo>
                    <a:cubicBezTo>
                      <a:pt x="113084" y="-1382"/>
                      <a:pt x="20882" y="92392"/>
                      <a:pt x="276" y="204851"/>
                    </a:cubicBezTo>
                    <a:cubicBezTo>
                      <a:pt x="-3217" y="224583"/>
                      <a:pt x="27518" y="233315"/>
                      <a:pt x="31185" y="213058"/>
                    </a:cubicBezTo>
                    <a:lnTo>
                      <a:pt x="31185" y="213058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C3A178AD-B622-470A-AD19-26B5949684BB}"/>
                  </a:ext>
                </a:extLst>
              </p:cNvPr>
              <p:cNvSpPr/>
              <p:nvPr/>
            </p:nvSpPr>
            <p:spPr>
              <a:xfrm>
                <a:off x="2040767" y="3372531"/>
                <a:ext cx="97716" cy="201476"/>
              </a:xfrm>
              <a:custGeom>
                <a:avLst/>
                <a:gdLst>
                  <a:gd name="connsiteX0" fmla="*/ 7234 w 97716"/>
                  <a:gd name="connsiteY0" fmla="*/ 30337 h 201476"/>
                  <a:gd name="connsiteX1" fmla="*/ 49843 w 97716"/>
                  <a:gd name="connsiteY1" fmla="*/ 173355 h 201476"/>
                  <a:gd name="connsiteX2" fmla="*/ 72370 w 97716"/>
                  <a:gd name="connsiteY2" fmla="*/ 195882 h 201476"/>
                  <a:gd name="connsiteX3" fmla="*/ 23300 w 97716"/>
                  <a:gd name="connsiteY3" fmla="*/ 2746 h 201476"/>
                  <a:gd name="connsiteX4" fmla="*/ 7234 w 97716"/>
                  <a:gd name="connsiteY4" fmla="*/ 30337 h 201476"/>
                  <a:gd name="connsiteX5" fmla="*/ 7234 w 97716"/>
                  <a:gd name="connsiteY5" fmla="*/ 30337 h 20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716" h="201476">
                    <a:moveTo>
                      <a:pt x="7234" y="30337"/>
                    </a:moveTo>
                    <a:cubicBezTo>
                      <a:pt x="53510" y="61246"/>
                      <a:pt x="89483" y="122539"/>
                      <a:pt x="49843" y="173355"/>
                    </a:cubicBezTo>
                    <a:cubicBezTo>
                      <a:pt x="37445" y="189421"/>
                      <a:pt x="59797" y="212122"/>
                      <a:pt x="72370" y="195882"/>
                    </a:cubicBezTo>
                    <a:cubicBezTo>
                      <a:pt x="125281" y="127953"/>
                      <a:pt x="88784" y="46577"/>
                      <a:pt x="23300" y="2746"/>
                    </a:cubicBezTo>
                    <a:cubicBezTo>
                      <a:pt x="6187" y="-8779"/>
                      <a:pt x="-9704" y="18986"/>
                      <a:pt x="7234" y="30337"/>
                    </a:cubicBezTo>
                    <a:lnTo>
                      <a:pt x="7234" y="30337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3F9A39D6-21DC-4243-9712-58D7CC2256E0}"/>
                  </a:ext>
                </a:extLst>
              </p:cNvPr>
              <p:cNvSpPr/>
              <p:nvPr/>
            </p:nvSpPr>
            <p:spPr>
              <a:xfrm>
                <a:off x="1276234" y="2683609"/>
                <a:ext cx="681445" cy="201037"/>
              </a:xfrm>
              <a:custGeom>
                <a:avLst/>
                <a:gdLst>
                  <a:gd name="connsiteX0" fmla="*/ 29786 w 681445"/>
                  <a:gd name="connsiteY0" fmla="*/ 132868 h 201037"/>
                  <a:gd name="connsiteX1" fmla="*/ 209999 w 681445"/>
                  <a:gd name="connsiteY1" fmla="*/ 41015 h 201037"/>
                  <a:gd name="connsiteX2" fmla="*/ 361224 w 681445"/>
                  <a:gd name="connsiteY2" fmla="*/ 178620 h 201037"/>
                  <a:gd name="connsiteX3" fmla="*/ 388815 w 681445"/>
                  <a:gd name="connsiteY3" fmla="*/ 178620 h 201037"/>
                  <a:gd name="connsiteX4" fmla="*/ 649356 w 681445"/>
                  <a:gd name="connsiteY4" fmla="*/ 185779 h 201037"/>
                  <a:gd name="connsiteX5" fmla="*/ 681312 w 681445"/>
                  <a:gd name="connsiteY5" fmla="*/ 185779 h 201037"/>
                  <a:gd name="connsiteX6" fmla="*/ 361399 w 681445"/>
                  <a:gd name="connsiteY6" fmla="*/ 162380 h 201037"/>
                  <a:gd name="connsiteX7" fmla="*/ 388990 w 681445"/>
                  <a:gd name="connsiteY7" fmla="*/ 162380 h 201037"/>
                  <a:gd name="connsiteX8" fmla="*/ 192711 w 681445"/>
                  <a:gd name="connsiteY8" fmla="*/ 3296 h 201037"/>
                  <a:gd name="connsiteX9" fmla="*/ 2544 w 681445"/>
                  <a:gd name="connsiteY9" fmla="*/ 116628 h 201037"/>
                  <a:gd name="connsiteX10" fmla="*/ 29786 w 681445"/>
                  <a:gd name="connsiteY10" fmla="*/ 132868 h 201037"/>
                  <a:gd name="connsiteX11" fmla="*/ 29786 w 681445"/>
                  <a:gd name="connsiteY11" fmla="*/ 132868 h 201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1445" h="201037">
                    <a:moveTo>
                      <a:pt x="29786" y="132868"/>
                    </a:moveTo>
                    <a:cubicBezTo>
                      <a:pt x="70648" y="64590"/>
                      <a:pt x="127227" y="15695"/>
                      <a:pt x="209999" y="41015"/>
                    </a:cubicBezTo>
                    <a:cubicBezTo>
                      <a:pt x="275134" y="61097"/>
                      <a:pt x="325601" y="124311"/>
                      <a:pt x="361224" y="178620"/>
                    </a:cubicBezTo>
                    <a:cubicBezTo>
                      <a:pt x="368209" y="189272"/>
                      <a:pt x="381481" y="188399"/>
                      <a:pt x="388815" y="178620"/>
                    </a:cubicBezTo>
                    <a:cubicBezTo>
                      <a:pt x="454299" y="90260"/>
                      <a:pt x="630671" y="29839"/>
                      <a:pt x="649356" y="185779"/>
                    </a:cubicBezTo>
                    <a:cubicBezTo>
                      <a:pt x="651800" y="206036"/>
                      <a:pt x="683757" y="206211"/>
                      <a:pt x="681312" y="185779"/>
                    </a:cubicBezTo>
                    <a:cubicBezTo>
                      <a:pt x="658785" y="-3339"/>
                      <a:pt x="448013" y="45556"/>
                      <a:pt x="361399" y="162380"/>
                    </a:cubicBezTo>
                    <a:cubicBezTo>
                      <a:pt x="370479" y="162380"/>
                      <a:pt x="379735" y="162380"/>
                      <a:pt x="388990" y="162380"/>
                    </a:cubicBezTo>
                    <a:cubicBezTo>
                      <a:pt x="342015" y="90783"/>
                      <a:pt x="279325" y="22330"/>
                      <a:pt x="192711" y="3296"/>
                    </a:cubicBezTo>
                    <a:cubicBezTo>
                      <a:pt x="107145" y="-15563"/>
                      <a:pt x="42533" y="49747"/>
                      <a:pt x="2544" y="116628"/>
                    </a:cubicBezTo>
                    <a:cubicBezTo>
                      <a:pt x="-8457" y="134614"/>
                      <a:pt x="19134" y="150505"/>
                      <a:pt x="29786" y="132868"/>
                    </a:cubicBezTo>
                    <a:lnTo>
                      <a:pt x="29786" y="132868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0D13FA7F-052C-4EC2-80D1-BD0343963274}"/>
                  </a:ext>
                </a:extLst>
              </p:cNvPr>
              <p:cNvSpPr/>
              <p:nvPr/>
            </p:nvSpPr>
            <p:spPr>
              <a:xfrm>
                <a:off x="1512358" y="2459662"/>
                <a:ext cx="223992" cy="81615"/>
              </a:xfrm>
              <a:custGeom>
                <a:avLst/>
                <a:gdLst>
                  <a:gd name="connsiteX0" fmla="*/ 27834 w 223992"/>
                  <a:gd name="connsiteY0" fmla="*/ 69905 h 81615"/>
                  <a:gd name="connsiteX1" fmla="*/ 193728 w 223992"/>
                  <a:gd name="connsiteY1" fmla="*/ 74271 h 81615"/>
                  <a:gd name="connsiteX2" fmla="*/ 221319 w 223992"/>
                  <a:gd name="connsiteY2" fmla="*/ 58205 h 81615"/>
                  <a:gd name="connsiteX3" fmla="*/ 5308 w 223992"/>
                  <a:gd name="connsiteY3" fmla="*/ 47379 h 81615"/>
                  <a:gd name="connsiteX4" fmla="*/ 27834 w 223992"/>
                  <a:gd name="connsiteY4" fmla="*/ 69905 h 81615"/>
                  <a:gd name="connsiteX5" fmla="*/ 27834 w 223992"/>
                  <a:gd name="connsiteY5" fmla="*/ 69905 h 81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3992" h="81615">
                    <a:moveTo>
                      <a:pt x="27834" y="69905"/>
                    </a:moveTo>
                    <a:cubicBezTo>
                      <a:pt x="79872" y="26424"/>
                      <a:pt x="151294" y="9485"/>
                      <a:pt x="193728" y="74271"/>
                    </a:cubicBezTo>
                    <a:cubicBezTo>
                      <a:pt x="204904" y="91384"/>
                      <a:pt x="232669" y="75493"/>
                      <a:pt x="221319" y="58205"/>
                    </a:cubicBezTo>
                    <a:cubicBezTo>
                      <a:pt x="166661" y="-25091"/>
                      <a:pt x="74110" y="-10073"/>
                      <a:pt x="5308" y="47379"/>
                    </a:cubicBezTo>
                    <a:cubicBezTo>
                      <a:pt x="-10409" y="60476"/>
                      <a:pt x="12292" y="83002"/>
                      <a:pt x="27834" y="69905"/>
                    </a:cubicBezTo>
                    <a:lnTo>
                      <a:pt x="27834" y="69905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61C0C009-6329-47E7-881E-CA151B97AE4E}"/>
                  </a:ext>
                </a:extLst>
              </p:cNvPr>
              <p:cNvSpPr/>
              <p:nvPr/>
            </p:nvSpPr>
            <p:spPr>
              <a:xfrm>
                <a:off x="326340" y="2606049"/>
                <a:ext cx="477304" cy="515465"/>
              </a:xfrm>
              <a:custGeom>
                <a:avLst/>
                <a:gdLst>
                  <a:gd name="connsiteX0" fmla="*/ 49277 w 477304"/>
                  <a:gd name="connsiteY0" fmla="*/ 496114 h 515465"/>
                  <a:gd name="connsiteX1" fmla="*/ 319946 w 477304"/>
                  <a:gd name="connsiteY1" fmla="*/ 210253 h 515465"/>
                  <a:gd name="connsiteX2" fmla="*/ 339504 w 477304"/>
                  <a:gd name="connsiteY2" fmla="*/ 190695 h 515465"/>
                  <a:gd name="connsiteX3" fmla="*/ 457376 w 477304"/>
                  <a:gd name="connsiteY3" fmla="*/ 34580 h 515465"/>
                  <a:gd name="connsiteX4" fmla="*/ 465933 w 477304"/>
                  <a:gd name="connsiteY4" fmla="*/ 3846 h 515465"/>
                  <a:gd name="connsiteX5" fmla="*/ 308770 w 477304"/>
                  <a:gd name="connsiteY5" fmla="*/ 199077 h 515465"/>
                  <a:gd name="connsiteX6" fmla="*/ 328328 w 477304"/>
                  <a:gd name="connsiteY6" fmla="*/ 179519 h 515465"/>
                  <a:gd name="connsiteX7" fmla="*/ 18369 w 477304"/>
                  <a:gd name="connsiteY7" fmla="*/ 504671 h 515465"/>
                  <a:gd name="connsiteX8" fmla="*/ 49277 w 477304"/>
                  <a:gd name="connsiteY8" fmla="*/ 496114 h 515465"/>
                  <a:gd name="connsiteX9" fmla="*/ 49277 w 477304"/>
                  <a:gd name="connsiteY9" fmla="*/ 496114 h 515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7304" h="515465">
                    <a:moveTo>
                      <a:pt x="49277" y="496114"/>
                    </a:moveTo>
                    <a:cubicBezTo>
                      <a:pt x="-18477" y="310837"/>
                      <a:pt x="125414" y="133942"/>
                      <a:pt x="319946" y="210253"/>
                    </a:cubicBezTo>
                    <a:cubicBezTo>
                      <a:pt x="330598" y="214444"/>
                      <a:pt x="344045" y="201522"/>
                      <a:pt x="339504" y="190695"/>
                    </a:cubicBezTo>
                    <a:cubicBezTo>
                      <a:pt x="305627" y="109495"/>
                      <a:pt x="363079" y="12927"/>
                      <a:pt x="457376" y="34580"/>
                    </a:cubicBezTo>
                    <a:cubicBezTo>
                      <a:pt x="477458" y="39121"/>
                      <a:pt x="485840" y="8387"/>
                      <a:pt x="465933" y="3846"/>
                    </a:cubicBezTo>
                    <a:cubicBezTo>
                      <a:pt x="350855" y="-22697"/>
                      <a:pt x="264590" y="93080"/>
                      <a:pt x="308770" y="199077"/>
                    </a:cubicBezTo>
                    <a:cubicBezTo>
                      <a:pt x="315406" y="192441"/>
                      <a:pt x="321867" y="185980"/>
                      <a:pt x="328328" y="179519"/>
                    </a:cubicBezTo>
                    <a:cubicBezTo>
                      <a:pt x="112142" y="94651"/>
                      <a:pt x="-57419" y="297042"/>
                      <a:pt x="18369" y="504671"/>
                    </a:cubicBezTo>
                    <a:cubicBezTo>
                      <a:pt x="25528" y="523705"/>
                      <a:pt x="56437" y="515498"/>
                      <a:pt x="49277" y="496114"/>
                    </a:cubicBezTo>
                    <a:lnTo>
                      <a:pt x="49277" y="496114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1DDC8D1F-FE76-4754-BDC5-9071CF3E5CCB}"/>
                  </a:ext>
                </a:extLst>
              </p:cNvPr>
              <p:cNvSpPr/>
              <p:nvPr/>
            </p:nvSpPr>
            <p:spPr>
              <a:xfrm>
                <a:off x="695702" y="2906938"/>
                <a:ext cx="222322" cy="230106"/>
              </a:xfrm>
              <a:custGeom>
                <a:avLst/>
                <a:gdLst>
                  <a:gd name="connsiteX0" fmla="*/ 31959 w 222322"/>
                  <a:gd name="connsiteY0" fmla="*/ 214783 h 230106"/>
                  <a:gd name="connsiteX1" fmla="*/ 206934 w 222322"/>
                  <a:gd name="connsiteY1" fmla="*/ 32125 h 230106"/>
                  <a:gd name="connsiteX2" fmla="*/ 206934 w 222322"/>
                  <a:gd name="connsiteY2" fmla="*/ 169 h 230106"/>
                  <a:gd name="connsiteX3" fmla="*/ 3 w 222322"/>
                  <a:gd name="connsiteY3" fmla="*/ 214783 h 230106"/>
                  <a:gd name="connsiteX4" fmla="*/ 31959 w 222322"/>
                  <a:gd name="connsiteY4" fmla="*/ 214783 h 230106"/>
                  <a:gd name="connsiteX5" fmla="*/ 31959 w 222322"/>
                  <a:gd name="connsiteY5" fmla="*/ 214783 h 230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322" h="230106">
                    <a:moveTo>
                      <a:pt x="31959" y="214783"/>
                    </a:moveTo>
                    <a:cubicBezTo>
                      <a:pt x="33705" y="107040"/>
                      <a:pt x="93776" y="27934"/>
                      <a:pt x="206934" y="32125"/>
                    </a:cubicBezTo>
                    <a:cubicBezTo>
                      <a:pt x="227539" y="32824"/>
                      <a:pt x="227365" y="1042"/>
                      <a:pt x="206934" y="169"/>
                    </a:cubicBezTo>
                    <a:cubicBezTo>
                      <a:pt x="76314" y="-4546"/>
                      <a:pt x="2098" y="89926"/>
                      <a:pt x="3" y="214783"/>
                    </a:cubicBezTo>
                    <a:cubicBezTo>
                      <a:pt x="-346" y="235214"/>
                      <a:pt x="31610" y="235214"/>
                      <a:pt x="31959" y="214783"/>
                    </a:cubicBezTo>
                    <a:lnTo>
                      <a:pt x="31959" y="214783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611C090D-4D0D-42DE-A4CA-3CE7BB8BD1E2}"/>
                  </a:ext>
                </a:extLst>
              </p:cNvPr>
              <p:cNvSpPr/>
              <p:nvPr/>
            </p:nvSpPr>
            <p:spPr>
              <a:xfrm>
                <a:off x="568098" y="3273785"/>
                <a:ext cx="304130" cy="804256"/>
              </a:xfrm>
              <a:custGeom>
                <a:avLst/>
                <a:gdLst>
                  <a:gd name="connsiteX0" fmla="*/ 288786 w 304130"/>
                  <a:gd name="connsiteY0" fmla="*/ 34 h 804256"/>
                  <a:gd name="connsiteX1" fmla="*/ 87443 w 304130"/>
                  <a:gd name="connsiteY1" fmla="*/ 151609 h 804256"/>
                  <a:gd name="connsiteX2" fmla="*/ 201124 w 304130"/>
                  <a:gd name="connsiteY2" fmla="*/ 363429 h 804256"/>
                  <a:gd name="connsiteX3" fmla="*/ 212475 w 304130"/>
                  <a:gd name="connsiteY3" fmla="*/ 336188 h 804256"/>
                  <a:gd name="connsiteX4" fmla="*/ 105080 w 304130"/>
                  <a:gd name="connsiteY4" fmla="*/ 801214 h 804256"/>
                  <a:gd name="connsiteX5" fmla="*/ 121146 w 304130"/>
                  <a:gd name="connsiteY5" fmla="*/ 773624 h 804256"/>
                  <a:gd name="connsiteX6" fmla="*/ 212475 w 304130"/>
                  <a:gd name="connsiteY6" fmla="*/ 367969 h 804256"/>
                  <a:gd name="connsiteX7" fmla="*/ 223825 w 304130"/>
                  <a:gd name="connsiteY7" fmla="*/ 340728 h 804256"/>
                  <a:gd name="connsiteX8" fmla="*/ 117653 w 304130"/>
                  <a:gd name="connsiteY8" fmla="*/ 212553 h 804256"/>
                  <a:gd name="connsiteX9" fmla="*/ 288960 w 304130"/>
                  <a:gd name="connsiteY9" fmla="*/ 31816 h 804256"/>
                  <a:gd name="connsiteX10" fmla="*/ 288786 w 304130"/>
                  <a:gd name="connsiteY10" fmla="*/ 34 h 804256"/>
                  <a:gd name="connsiteX11" fmla="*/ 288786 w 304130"/>
                  <a:gd name="connsiteY11" fmla="*/ 34 h 80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4130" h="804256">
                    <a:moveTo>
                      <a:pt x="288786" y="34"/>
                    </a:moveTo>
                    <a:cubicBezTo>
                      <a:pt x="193440" y="5797"/>
                      <a:pt x="117653" y="60978"/>
                      <a:pt x="87443" y="151609"/>
                    </a:cubicBezTo>
                    <a:cubicBezTo>
                      <a:pt x="57407" y="241192"/>
                      <a:pt x="145942" y="309295"/>
                      <a:pt x="201124" y="363429"/>
                    </a:cubicBezTo>
                    <a:cubicBezTo>
                      <a:pt x="204966" y="354349"/>
                      <a:pt x="208633" y="345268"/>
                      <a:pt x="212475" y="336188"/>
                    </a:cubicBezTo>
                    <a:cubicBezTo>
                      <a:pt x="-18031" y="360111"/>
                      <a:pt x="-71990" y="672166"/>
                      <a:pt x="105080" y="801214"/>
                    </a:cubicBezTo>
                    <a:cubicBezTo>
                      <a:pt x="121670" y="813438"/>
                      <a:pt x="137560" y="785673"/>
                      <a:pt x="121146" y="773624"/>
                    </a:cubicBezTo>
                    <a:cubicBezTo>
                      <a:pt x="-29556" y="663784"/>
                      <a:pt x="14100" y="388575"/>
                      <a:pt x="212475" y="367969"/>
                    </a:cubicBezTo>
                    <a:cubicBezTo>
                      <a:pt x="225571" y="366572"/>
                      <a:pt x="234477" y="351380"/>
                      <a:pt x="223825" y="340728"/>
                    </a:cubicBezTo>
                    <a:cubicBezTo>
                      <a:pt x="184709" y="302310"/>
                      <a:pt x="136338" y="265988"/>
                      <a:pt x="117653" y="212553"/>
                    </a:cubicBezTo>
                    <a:cubicBezTo>
                      <a:pt x="83427" y="114065"/>
                      <a:pt x="208633" y="36706"/>
                      <a:pt x="288960" y="31816"/>
                    </a:cubicBezTo>
                    <a:cubicBezTo>
                      <a:pt x="309217" y="30594"/>
                      <a:pt x="309217" y="-1188"/>
                      <a:pt x="288786" y="34"/>
                    </a:cubicBezTo>
                    <a:lnTo>
                      <a:pt x="288786" y="34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2E4489E9-E0FB-4BFB-8CF2-A4C80CC834BE}"/>
                  </a:ext>
                </a:extLst>
              </p:cNvPr>
              <p:cNvSpPr/>
              <p:nvPr/>
            </p:nvSpPr>
            <p:spPr>
              <a:xfrm>
                <a:off x="299494" y="3717343"/>
                <a:ext cx="92065" cy="314134"/>
              </a:xfrm>
              <a:custGeom>
                <a:avLst/>
                <a:gdLst>
                  <a:gd name="connsiteX0" fmla="*/ 46961 w 92065"/>
                  <a:gd name="connsiteY0" fmla="*/ 7533 h 314134"/>
                  <a:gd name="connsiteX1" fmla="*/ 64773 w 92065"/>
                  <a:gd name="connsiteY1" fmla="*/ 309460 h 314134"/>
                  <a:gd name="connsiteX2" fmla="*/ 87299 w 92065"/>
                  <a:gd name="connsiteY2" fmla="*/ 286933 h 314134"/>
                  <a:gd name="connsiteX3" fmla="*/ 74552 w 92065"/>
                  <a:gd name="connsiteY3" fmla="*/ 23598 h 314134"/>
                  <a:gd name="connsiteX4" fmla="*/ 46961 w 92065"/>
                  <a:gd name="connsiteY4" fmla="*/ 7533 h 314134"/>
                  <a:gd name="connsiteX5" fmla="*/ 46961 w 92065"/>
                  <a:gd name="connsiteY5" fmla="*/ 7533 h 314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065" h="314134">
                    <a:moveTo>
                      <a:pt x="46961" y="7533"/>
                    </a:moveTo>
                    <a:cubicBezTo>
                      <a:pt x="-15031" y="106196"/>
                      <a:pt x="-22016" y="223719"/>
                      <a:pt x="64773" y="309460"/>
                    </a:cubicBezTo>
                    <a:cubicBezTo>
                      <a:pt x="79441" y="323954"/>
                      <a:pt x="101968" y="301427"/>
                      <a:pt x="87299" y="286933"/>
                    </a:cubicBezTo>
                    <a:cubicBezTo>
                      <a:pt x="10290" y="210797"/>
                      <a:pt x="20243" y="110038"/>
                      <a:pt x="74552" y="23598"/>
                    </a:cubicBezTo>
                    <a:cubicBezTo>
                      <a:pt x="85553" y="6136"/>
                      <a:pt x="57962" y="-9929"/>
                      <a:pt x="46961" y="7533"/>
                    </a:cubicBezTo>
                    <a:lnTo>
                      <a:pt x="46961" y="7533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pic>
        <p:nvPicPr>
          <p:cNvPr id="203" name="Graphic 202">
            <a:extLst>
              <a:ext uri="{FF2B5EF4-FFF2-40B4-BE49-F238E27FC236}">
                <a16:creationId xmlns:a16="http://schemas.microsoft.com/office/drawing/2014/main" id="{3AF02D30-EE91-4C6D-8DF8-A93B0DE7651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35192" y="2112033"/>
            <a:ext cx="2111368" cy="18055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1C44D1-8A0A-DAE5-C6C8-6B488F85B24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0977" y="2007546"/>
            <a:ext cx="883996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258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</Words>
  <Application>Microsoft Macintosh PowerPoint</Application>
  <PresentationFormat>Widescreen</PresentationFormat>
  <Paragraphs>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Default Design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Phương Anh Bùi</cp:lastModifiedBy>
  <cp:revision>30</cp:revision>
  <dcterms:created xsi:type="dcterms:W3CDTF">2024-10-08T15:41:43Z</dcterms:created>
  <dcterms:modified xsi:type="dcterms:W3CDTF">2024-12-03T11:17:10Z</dcterms:modified>
</cp:coreProperties>
</file>