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47" r:id="rId2"/>
  </p:sldMasterIdLst>
  <p:notesMasterIdLst>
    <p:notesMasterId r:id="rId7"/>
  </p:notesMasterIdLst>
  <p:sldIdLst>
    <p:sldId id="279" r:id="rId3"/>
    <p:sldId id="282" r:id="rId4"/>
    <p:sldId id="304" r:id="rId5"/>
    <p:sldId id="29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6"/>
  </p:normalViewPr>
  <p:slideViewPr>
    <p:cSldViewPr>
      <p:cViewPr varScale="1">
        <p:scale>
          <a:sx n="89" d="100"/>
          <a:sy n="89" d="100"/>
        </p:scale>
        <p:origin x="896" y="1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2EDA04-7EC0-482E-AE1C-4BB3595F81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241FE-842E-4A59-9498-7449358FF0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AA6DCF-EF8B-4CCB-9B64-324BC33EB34B}" type="datetimeFigureOut">
              <a:rPr lang="en-US"/>
              <a:pPr>
                <a:defRPr/>
              </a:pPr>
              <a:t>11/23/24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A806D3-52F6-45FA-A69F-2B79916B8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9772C0-E8D0-4AF1-A9CA-3FE661B9A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4A980-BFD2-4FED-8B20-7A9B2EDEF0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E4D4B-4A95-4E97-937D-9AB22A04A1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9F6B19-0A22-4C3B-A70C-183B504D02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36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20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11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91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76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92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982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663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049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51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561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88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 userDrawn="1"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352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855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78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80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05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6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20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62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9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21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A73AD2D-C3FF-B0B4-565D-B6FEC6902EE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864" y="0"/>
            <a:ext cx="1516857" cy="15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FA1365F-FA2D-FA5F-E72B-0B33B85A74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864" y="0"/>
            <a:ext cx="1516857" cy="15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0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1" Type="http://schemas.openxmlformats.org/officeDocument/2006/relationships/image" Target="../media/image12.sv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7.sv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svg"/><Relationship Id="rId4" Type="http://schemas.openxmlformats.org/officeDocument/2006/relationships/image" Target="../media/image7.sv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53A8936-B8A9-460E-9FC7-1F94C04F8447}"/>
              </a:ext>
            </a:extLst>
          </p:cNvPr>
          <p:cNvGrpSpPr/>
          <p:nvPr/>
        </p:nvGrpSpPr>
        <p:grpSpPr>
          <a:xfrm>
            <a:off x="-731261" y="-707935"/>
            <a:ext cx="13365816" cy="6567146"/>
            <a:chOff x="-731261" y="-707935"/>
            <a:chExt cx="13365816" cy="6567146"/>
          </a:xfrm>
        </p:grpSpPr>
        <p:pic>
          <p:nvPicPr>
            <p:cNvPr id="179" name="Graphic 178" descr="A collection of circles in various sizes and patterns">
              <a:extLst>
                <a:ext uri="{FF2B5EF4-FFF2-40B4-BE49-F238E27FC236}">
                  <a16:creationId xmlns:a16="http://schemas.microsoft.com/office/drawing/2014/main" id="{C4C0052A-46A6-42BF-B963-8BF984BF3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4150" y="2208806"/>
              <a:ext cx="3650405" cy="3650405"/>
            </a:xfrm>
            <a:prstGeom prst="rect">
              <a:avLst/>
            </a:prstGeom>
          </p:spPr>
        </p:pic>
        <p:pic>
          <p:nvPicPr>
            <p:cNvPr id="171" name="Graphic 170" descr="Assorted circles and squares">
              <a:extLst>
                <a:ext uri="{FF2B5EF4-FFF2-40B4-BE49-F238E27FC236}">
                  <a16:creationId xmlns:a16="http://schemas.microsoft.com/office/drawing/2014/main" id="{CDED1977-80EC-43A6-8042-87541D8FC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731261" y="-707935"/>
              <a:ext cx="5214196" cy="5214196"/>
            </a:xfrm>
            <a:prstGeom prst="rect">
              <a:avLst/>
            </a:prstGeom>
          </p:spPr>
        </p:pic>
        <p:pic>
          <p:nvPicPr>
            <p:cNvPr id="166" name="Picture 2">
              <a:extLst>
                <a:ext uri="{FF2B5EF4-FFF2-40B4-BE49-F238E27FC236}">
                  <a16:creationId xmlns:a16="http://schemas.microsoft.com/office/drawing/2014/main" id="{DDA2597A-DA21-4BE5-8C6F-DE59B5118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196844" y="1342224"/>
              <a:ext cx="3730287" cy="3937924"/>
            </a:xfrm>
            <a:prstGeom prst="rect">
              <a:avLst/>
            </a:prstGeom>
          </p:spPr>
        </p:pic>
      </p:grpSp>
      <p:sp>
        <p:nvSpPr>
          <p:cNvPr id="58" name="Google Shape;62;p2">
            <a:extLst>
              <a:ext uri="{FF2B5EF4-FFF2-40B4-BE49-F238E27FC236}">
                <a16:creationId xmlns:a16="http://schemas.microsoft.com/office/drawing/2014/main" id="{BDC95D14-4AE7-4813-9F8D-53C9547E03C7}"/>
              </a:ext>
            </a:extLst>
          </p:cNvPr>
          <p:cNvSpPr/>
          <p:nvPr/>
        </p:nvSpPr>
        <p:spPr>
          <a:xfrm>
            <a:off x="3609393" y="94239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73;p2">
            <a:extLst>
              <a:ext uri="{FF2B5EF4-FFF2-40B4-BE49-F238E27FC236}">
                <a16:creationId xmlns:a16="http://schemas.microsoft.com/office/drawing/2014/main" id="{F700E198-B9F3-4E68-8C94-C8FB47B324FA}"/>
              </a:ext>
            </a:extLst>
          </p:cNvPr>
          <p:cNvSpPr/>
          <p:nvPr/>
        </p:nvSpPr>
        <p:spPr>
          <a:xfrm>
            <a:off x="3589211" y="922212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4;p2">
            <a:extLst>
              <a:ext uri="{FF2B5EF4-FFF2-40B4-BE49-F238E27FC236}">
                <a16:creationId xmlns:a16="http://schemas.microsoft.com/office/drawing/2014/main" id="{A8231E7D-09E3-4E42-9AAE-BAEDEEC79B35}"/>
              </a:ext>
            </a:extLst>
          </p:cNvPr>
          <p:cNvSpPr/>
          <p:nvPr/>
        </p:nvSpPr>
        <p:spPr>
          <a:xfrm>
            <a:off x="3438667" y="771668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5;p2">
            <a:extLst>
              <a:ext uri="{FF2B5EF4-FFF2-40B4-BE49-F238E27FC236}">
                <a16:creationId xmlns:a16="http://schemas.microsoft.com/office/drawing/2014/main" id="{C7936CFE-7352-42BC-9570-0E71D4FA5872}"/>
              </a:ext>
            </a:extLst>
          </p:cNvPr>
          <p:cNvSpPr/>
          <p:nvPr/>
        </p:nvSpPr>
        <p:spPr>
          <a:xfrm>
            <a:off x="3532474" y="818726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6;p2">
            <a:extLst>
              <a:ext uri="{FF2B5EF4-FFF2-40B4-BE49-F238E27FC236}">
                <a16:creationId xmlns:a16="http://schemas.microsoft.com/office/drawing/2014/main" id="{E1679C6C-EF1F-4D0A-9FBF-994CEDCEA320}"/>
              </a:ext>
            </a:extLst>
          </p:cNvPr>
          <p:cNvSpPr/>
          <p:nvPr/>
        </p:nvSpPr>
        <p:spPr>
          <a:xfrm>
            <a:off x="3813071" y="1146071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7;p2">
            <a:extLst>
              <a:ext uri="{FF2B5EF4-FFF2-40B4-BE49-F238E27FC236}">
                <a16:creationId xmlns:a16="http://schemas.microsoft.com/office/drawing/2014/main" id="{EC965756-2EAE-4BB7-B733-065F583C43DE}"/>
              </a:ext>
            </a:extLst>
          </p:cNvPr>
          <p:cNvSpPr/>
          <p:nvPr/>
        </p:nvSpPr>
        <p:spPr>
          <a:xfrm>
            <a:off x="3936842" y="1269843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8;p2">
            <a:extLst>
              <a:ext uri="{FF2B5EF4-FFF2-40B4-BE49-F238E27FC236}">
                <a16:creationId xmlns:a16="http://schemas.microsoft.com/office/drawing/2014/main" id="{92A5DD4F-E556-4DBA-A056-112BC7797451}"/>
              </a:ext>
            </a:extLst>
          </p:cNvPr>
          <p:cNvSpPr/>
          <p:nvPr/>
        </p:nvSpPr>
        <p:spPr>
          <a:xfrm>
            <a:off x="4038989" y="1371990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10;p2">
            <a:extLst>
              <a:ext uri="{FF2B5EF4-FFF2-40B4-BE49-F238E27FC236}">
                <a16:creationId xmlns:a16="http://schemas.microsoft.com/office/drawing/2014/main" id="{71DF5CA5-59BD-4C58-9FB1-2260282B2618}"/>
              </a:ext>
            </a:extLst>
          </p:cNvPr>
          <p:cNvSpPr/>
          <p:nvPr/>
        </p:nvSpPr>
        <p:spPr>
          <a:xfrm>
            <a:off x="8334678" y="1764068"/>
            <a:ext cx="385800" cy="3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11;p2">
            <a:extLst>
              <a:ext uri="{FF2B5EF4-FFF2-40B4-BE49-F238E27FC236}">
                <a16:creationId xmlns:a16="http://schemas.microsoft.com/office/drawing/2014/main" id="{B7DB5235-0AEE-444E-A03E-0975B98B3BBD}"/>
              </a:ext>
            </a:extLst>
          </p:cNvPr>
          <p:cNvSpPr/>
          <p:nvPr/>
        </p:nvSpPr>
        <p:spPr>
          <a:xfrm>
            <a:off x="8188267" y="160523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53;p2">
            <a:extLst>
              <a:ext uri="{FF2B5EF4-FFF2-40B4-BE49-F238E27FC236}">
                <a16:creationId xmlns:a16="http://schemas.microsoft.com/office/drawing/2014/main" id="{B4B06F6B-4133-4808-A108-AF618DA1D320}"/>
              </a:ext>
            </a:extLst>
          </p:cNvPr>
          <p:cNvSpPr/>
          <p:nvPr/>
        </p:nvSpPr>
        <p:spPr>
          <a:xfrm>
            <a:off x="4991042" y="1342224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4;p2">
            <a:extLst>
              <a:ext uri="{FF2B5EF4-FFF2-40B4-BE49-F238E27FC236}">
                <a16:creationId xmlns:a16="http://schemas.microsoft.com/office/drawing/2014/main" id="{51E5C2D1-9E0E-4122-BDE2-5F7BE337933F}"/>
              </a:ext>
            </a:extLst>
          </p:cNvPr>
          <p:cNvSpPr/>
          <p:nvPr/>
        </p:nvSpPr>
        <p:spPr>
          <a:xfrm>
            <a:off x="5282405" y="1205248"/>
            <a:ext cx="323700" cy="320100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5;p2">
            <a:extLst>
              <a:ext uri="{FF2B5EF4-FFF2-40B4-BE49-F238E27FC236}">
                <a16:creationId xmlns:a16="http://schemas.microsoft.com/office/drawing/2014/main" id="{8F8E965F-CAF0-4197-98E8-DEAF8BE80013}"/>
              </a:ext>
            </a:extLst>
          </p:cNvPr>
          <p:cNvSpPr/>
          <p:nvPr/>
        </p:nvSpPr>
        <p:spPr>
          <a:xfrm>
            <a:off x="5591234" y="1108118"/>
            <a:ext cx="323700" cy="320100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9;p2">
            <a:extLst>
              <a:ext uri="{FF2B5EF4-FFF2-40B4-BE49-F238E27FC236}">
                <a16:creationId xmlns:a16="http://schemas.microsoft.com/office/drawing/2014/main" id="{099CE12F-AD81-437B-91BB-D0D19F68CD94}"/>
              </a:ext>
            </a:extLst>
          </p:cNvPr>
          <p:cNvSpPr/>
          <p:nvPr/>
        </p:nvSpPr>
        <p:spPr>
          <a:xfrm rot="8113155">
            <a:off x="8454652" y="4171869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60;p2">
            <a:extLst>
              <a:ext uri="{FF2B5EF4-FFF2-40B4-BE49-F238E27FC236}">
                <a16:creationId xmlns:a16="http://schemas.microsoft.com/office/drawing/2014/main" id="{EA0D14BB-72F7-48A7-8DF6-A45CBEC1779E}"/>
              </a:ext>
            </a:extLst>
          </p:cNvPr>
          <p:cNvSpPr/>
          <p:nvPr/>
        </p:nvSpPr>
        <p:spPr>
          <a:xfrm rot="8113155">
            <a:off x="8341439" y="4482970"/>
            <a:ext cx="332625" cy="329018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61;p2">
            <a:extLst>
              <a:ext uri="{FF2B5EF4-FFF2-40B4-BE49-F238E27FC236}">
                <a16:creationId xmlns:a16="http://schemas.microsoft.com/office/drawing/2014/main" id="{E97ABE5E-458C-4A94-A4CA-DEC861FD2626}"/>
              </a:ext>
            </a:extLst>
          </p:cNvPr>
          <p:cNvSpPr/>
          <p:nvPr/>
        </p:nvSpPr>
        <p:spPr>
          <a:xfrm rot="8113155">
            <a:off x="8186606" y="4777670"/>
            <a:ext cx="332625" cy="329018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3B5039E6-9349-41DE-8CF0-F7F142DFA6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2756" y="2988225"/>
            <a:ext cx="3139712" cy="1518036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B234DD8F-DBAB-43FD-9781-D966F4BC8F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14419" y="2564904"/>
            <a:ext cx="4286580" cy="428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57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raphic 178" descr="A collection of circles in various sizes and patterns">
            <a:extLst>
              <a:ext uri="{FF2B5EF4-FFF2-40B4-BE49-F238E27FC236}">
                <a16:creationId xmlns:a16="http://schemas.microsoft.com/office/drawing/2014/main" id="{C4C0052A-46A6-42BF-B963-8BF984BF3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7859" y="2438839"/>
            <a:ext cx="4394400" cy="4394400"/>
          </a:xfrm>
          <a:prstGeom prst="rect">
            <a:avLst/>
          </a:prstGeom>
        </p:spPr>
      </p:pic>
      <p:pic>
        <p:nvPicPr>
          <p:cNvPr id="166" name="Picture 2">
            <a:extLst>
              <a:ext uri="{FF2B5EF4-FFF2-40B4-BE49-F238E27FC236}">
                <a16:creationId xmlns:a16="http://schemas.microsoft.com/office/drawing/2014/main" id="{DDA2597A-DA21-4BE5-8C6F-DE59B51187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23867" y="3789040"/>
            <a:ext cx="2845839" cy="3004245"/>
          </a:xfrm>
          <a:prstGeom prst="rect">
            <a:avLst/>
          </a:prstGeom>
        </p:spPr>
      </p:pic>
      <p:pic>
        <p:nvPicPr>
          <p:cNvPr id="26" name="Graphic 25" descr="Assorted circles and squares">
            <a:extLst>
              <a:ext uri="{FF2B5EF4-FFF2-40B4-BE49-F238E27FC236}">
                <a16:creationId xmlns:a16="http://schemas.microsoft.com/office/drawing/2014/main" id="{D1A6C1C9-B37A-4738-B1A7-24D88A275E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616118">
            <a:off x="9797983" y="51156"/>
            <a:ext cx="2754123" cy="2754123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C5C4FFC9-BB0D-44C7-A767-11EA879C2B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302074" y="3717031"/>
            <a:ext cx="2425699" cy="3095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81AB40-8F2E-3A79-4DFE-21DED3AA59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1504" y="2636912"/>
            <a:ext cx="9220937" cy="1944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B305EE-063A-B300-3194-45A83EA2E7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7608" y="476672"/>
            <a:ext cx="3170195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2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C6FEA42E-0DDE-443D-BB40-681E0FD2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5480" y="1844824"/>
            <a:ext cx="3816424" cy="4727552"/>
          </a:xfrm>
          <a:prstGeom prst="rect">
            <a:avLst/>
          </a:prstGeom>
        </p:spPr>
      </p:pic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472DCF6D-E893-7D60-578A-406EF74F0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1412776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56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id="{D994D309-C6E9-41B1-BC53-C5C54E3EA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3" b="30723"/>
          <a:stretch/>
        </p:blipFill>
        <p:spPr>
          <a:xfrm>
            <a:off x="593643" y="0"/>
            <a:ext cx="11568608" cy="6597351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FD5C56D9-6E2E-459A-B401-CE590AA2D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2348880"/>
            <a:ext cx="8133963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6000" b="1" dirty="0" err="1">
                <a:solidFill>
                  <a:srgbClr val="FF0000"/>
                </a:solidFill>
              </a:rPr>
              <a:t>Về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nhà</a:t>
            </a:r>
            <a:r>
              <a:rPr lang="en-US" altLang="en-US" sz="6000" b="1" dirty="0">
                <a:solidFill>
                  <a:srgbClr val="FF0000"/>
                </a:solidFill>
              </a:rPr>
              <a:t>: </a:t>
            </a:r>
            <a:r>
              <a:rPr lang="en-US" altLang="en-US" sz="6000" b="1" dirty="0" err="1">
                <a:solidFill>
                  <a:srgbClr val="FF0000"/>
                </a:solidFill>
              </a:rPr>
              <a:t>hoàn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thành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sản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phẩm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8394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</TotalTime>
  <Words>9</Words>
  <Application>Microsoft Macintosh PowerPoint</Application>
  <PresentationFormat>Widescreen</PresentationFormat>
  <Paragraphs>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</vt:vector>
  </TitlesOfParts>
  <Company>PC-SON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Võ Thị Tuyết Mai</dc:creator>
  <cp:keywords>EduFive</cp:keywords>
  <cp:lastModifiedBy>Phương Anh Bùi</cp:lastModifiedBy>
  <cp:revision>54</cp:revision>
  <dcterms:created xsi:type="dcterms:W3CDTF">2013-02-13T14:55:58Z</dcterms:created>
  <dcterms:modified xsi:type="dcterms:W3CDTF">2024-11-23T11:38:12Z</dcterms:modified>
</cp:coreProperties>
</file>