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</p:sldMasterIdLst>
  <p:notesMasterIdLst>
    <p:notesMasterId r:id="rId8"/>
  </p:notesMasterIdLst>
  <p:sldIdLst>
    <p:sldId id="279" r:id="rId3"/>
    <p:sldId id="283" r:id="rId4"/>
    <p:sldId id="282" r:id="rId5"/>
    <p:sldId id="310" r:id="rId6"/>
    <p:sldId id="29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6"/>
  </p:normalViewPr>
  <p:slideViewPr>
    <p:cSldViewPr>
      <p:cViewPr varScale="1">
        <p:scale>
          <a:sx n="89" d="100"/>
          <a:sy n="89" d="100"/>
        </p:scale>
        <p:origin x="896" y="1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11/23/24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2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8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A73AD2D-C3FF-B0B4-565D-B6FEC6902E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864" y="0"/>
            <a:ext cx="1516857" cy="15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FA1365F-FA2D-FA5F-E72B-0B33B85A74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864" y="0"/>
            <a:ext cx="1516857" cy="15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12.sv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19.svg"/><Relationship Id="rId4" Type="http://schemas.openxmlformats.org/officeDocument/2006/relationships/image" Target="../media/image7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53A8936-B8A9-460E-9FC7-1F94C04F8447}"/>
              </a:ext>
            </a:extLst>
          </p:cNvPr>
          <p:cNvGrpSpPr/>
          <p:nvPr/>
        </p:nvGrpSpPr>
        <p:grpSpPr>
          <a:xfrm>
            <a:off x="-731261" y="-707935"/>
            <a:ext cx="13365816" cy="6567146"/>
            <a:chOff x="-731261" y="-707935"/>
            <a:chExt cx="13365816" cy="6567146"/>
          </a:xfrm>
        </p:grpSpPr>
        <p:pic>
          <p:nvPicPr>
            <p:cNvPr id="179" name="Graphic 178" descr="A collection of circles in various sizes and patterns">
              <a:extLst>
                <a:ext uri="{FF2B5EF4-FFF2-40B4-BE49-F238E27FC236}">
                  <a16:creationId xmlns:a16="http://schemas.microsoft.com/office/drawing/2014/main" id="{C4C0052A-46A6-42BF-B963-8BF984BF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4150" y="2208806"/>
              <a:ext cx="3650405" cy="3650405"/>
            </a:xfrm>
            <a:prstGeom prst="rect">
              <a:avLst/>
            </a:prstGeom>
          </p:spPr>
        </p:pic>
        <p:pic>
          <p:nvPicPr>
            <p:cNvPr id="171" name="Graphic 170" descr="Assorted circles and squares">
              <a:extLst>
                <a:ext uri="{FF2B5EF4-FFF2-40B4-BE49-F238E27FC236}">
                  <a16:creationId xmlns:a16="http://schemas.microsoft.com/office/drawing/2014/main" id="{CDED1977-80EC-43A6-8042-87541D8F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1261" y="-707935"/>
              <a:ext cx="5214196" cy="5214196"/>
            </a:xfrm>
            <a:prstGeom prst="rect">
              <a:avLst/>
            </a:prstGeom>
          </p:spPr>
        </p:pic>
        <p:pic>
          <p:nvPicPr>
            <p:cNvPr id="166" name="Picture 2">
              <a:extLst>
                <a:ext uri="{FF2B5EF4-FFF2-40B4-BE49-F238E27FC236}">
                  <a16:creationId xmlns:a16="http://schemas.microsoft.com/office/drawing/2014/main" id="{DDA2597A-DA21-4BE5-8C6F-DE59B511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96844" y="1342224"/>
              <a:ext cx="3730287" cy="3937924"/>
            </a:xfrm>
            <a:prstGeom prst="rect">
              <a:avLst/>
            </a:prstGeom>
          </p:spPr>
        </p:pic>
      </p:grpSp>
      <p:sp>
        <p:nvSpPr>
          <p:cNvPr id="58" name="Google Shape;62;p2">
            <a:extLst>
              <a:ext uri="{FF2B5EF4-FFF2-40B4-BE49-F238E27FC236}">
                <a16:creationId xmlns:a16="http://schemas.microsoft.com/office/drawing/2014/main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id="{A8231E7D-09E3-4E42-9AAE-BAEDEEC79B35}"/>
              </a:ext>
            </a:extLst>
          </p:cNvPr>
          <p:cNvSpPr/>
          <p:nvPr/>
        </p:nvSpPr>
        <p:spPr>
          <a:xfrm>
            <a:off x="3438667" y="771668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756" y="2988225"/>
            <a:ext cx="3139712" cy="1518036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B234DD8F-DBAB-43FD-9781-D966F4BC8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4419" y="2564904"/>
            <a:ext cx="4286580" cy="42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D5FF50-41F2-443E-A16D-8A2D8EF4FE44}"/>
              </a:ext>
            </a:extLst>
          </p:cNvPr>
          <p:cNvGrpSpPr/>
          <p:nvPr/>
        </p:nvGrpSpPr>
        <p:grpSpPr>
          <a:xfrm>
            <a:off x="5447928" y="1124744"/>
            <a:ext cx="4903823" cy="405285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3867" y="3789040"/>
            <a:ext cx="2845839" cy="3004245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C5C4FFC9-BB0D-44C7-A767-11EA879C2B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302074" y="3717031"/>
            <a:ext cx="2425699" cy="309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1AB40-8F2E-3A79-4DFE-21DED3AA5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1504" y="2636912"/>
            <a:ext cx="9220937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305EE-063A-B300-3194-45A83EA2E7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7608" y="476672"/>
            <a:ext cx="3170195" cy="2206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32509E-2736-7B51-0B64-0342DE85F8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9896" y="4221088"/>
            <a:ext cx="2481287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F5B89-D7EA-8F4A-8A30-7D34472D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204864"/>
            <a:ext cx="5301874" cy="2592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C5C87-F066-C7D9-5CA9-347762333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2204864"/>
            <a:ext cx="577183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25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81339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6000" b="1" dirty="0" err="1">
                <a:solidFill>
                  <a:srgbClr val="FF0000"/>
                </a:solidFill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nhà</a:t>
            </a:r>
            <a:r>
              <a:rPr lang="en-US" altLang="en-US" sz="6000" b="1" dirty="0">
                <a:solidFill>
                  <a:srgbClr val="FF0000"/>
                </a:solidFill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</a:rPr>
              <a:t>hoàn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9</Words>
  <Application>Microsoft Macintosh PowerPoint</Application>
  <PresentationFormat>Widescreen</PresentationFormat>
  <Paragraphs>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Phương Anh Bùi</cp:lastModifiedBy>
  <cp:revision>58</cp:revision>
  <dcterms:created xsi:type="dcterms:W3CDTF">2013-02-13T14:55:58Z</dcterms:created>
  <dcterms:modified xsi:type="dcterms:W3CDTF">2024-11-23T11:39:19Z</dcterms:modified>
</cp:coreProperties>
</file>