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902B-F6DE-4D1F-A9B8-D86B9D34B9D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CE50-3017-4DDB-AA1D-1343DDF499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902B-F6DE-4D1F-A9B8-D86B9D34B9D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CE50-3017-4DDB-AA1D-1343DDF499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902B-F6DE-4D1F-A9B8-D86B9D34B9D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CE50-3017-4DDB-AA1D-1343DDF499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902B-F6DE-4D1F-A9B8-D86B9D34B9D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CE50-3017-4DDB-AA1D-1343DDF499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902B-F6DE-4D1F-A9B8-D86B9D34B9D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CE50-3017-4DDB-AA1D-1343DDF499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902B-F6DE-4D1F-A9B8-D86B9D34B9D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CE50-3017-4DDB-AA1D-1343DDF499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902B-F6DE-4D1F-A9B8-D86B9D34B9D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CE50-3017-4DDB-AA1D-1343DDF499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902B-F6DE-4D1F-A9B8-D86B9D34B9D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CE50-3017-4DDB-AA1D-1343DDF499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902B-F6DE-4D1F-A9B8-D86B9D34B9D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CE50-3017-4DDB-AA1D-1343DDF499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902B-F6DE-4D1F-A9B8-D86B9D34B9D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CE50-3017-4DDB-AA1D-1343DDF499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902B-F6DE-4D1F-A9B8-D86B9D34B9D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CE50-3017-4DDB-AA1D-1343DDF499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9902B-F6DE-4D1F-A9B8-D86B9D34B9D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BCE50-3017-4DDB-AA1D-1343DDF499E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586cc371684d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838200"/>
            <a:ext cx="8229600" cy="48768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Chào</a:t>
            </a:r>
            <a:r>
              <a:rPr lang="en-US" sz="5400" b="1" cap="none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mừng</a:t>
            </a:r>
            <a:r>
              <a:rPr lang="en-US" sz="5400" b="1" cap="none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5400" b="1" cap="none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em</a:t>
            </a:r>
            <a:r>
              <a:rPr lang="en-US" sz="5400" b="1" cap="none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đến</a:t>
            </a:r>
            <a:r>
              <a:rPr lang="en-US" sz="5400" b="1" cap="none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với</a:t>
            </a:r>
            <a:r>
              <a:rPr lang="en-US" sz="54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54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học</a:t>
            </a:r>
            <a:endParaRPr lang="en-US" sz="54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981200"/>
            <a:ext cx="7467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Môn</a:t>
            </a:r>
            <a:r>
              <a:rPr lang="en-US" sz="4400" b="1" cap="none" spc="0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Hoạt</a:t>
            </a:r>
            <a:r>
              <a:rPr lang="en-US" sz="4400" b="1" cap="none" spc="0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động</a:t>
            </a:r>
            <a:r>
              <a:rPr lang="en-US" sz="4400" b="1" cap="none" spc="0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trải</a:t>
            </a:r>
            <a:r>
              <a:rPr lang="en-US" sz="4400" b="1" cap="none" spc="0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nghiệm</a:t>
            </a:r>
            <a:endParaRPr lang="en-US" sz="44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71600" y="2133600"/>
            <a:ext cx="6660799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5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13: </a:t>
            </a:r>
            <a:r>
              <a:rPr lang="en-US" sz="54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Ăn</a:t>
            </a:r>
            <a:r>
              <a:rPr lang="en-US" sz="5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uống</a:t>
            </a:r>
            <a:r>
              <a:rPr lang="en-US" sz="5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hợp</a:t>
            </a:r>
            <a:r>
              <a:rPr lang="en-US" sz="5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lí</a:t>
            </a:r>
            <a:endParaRPr lang="en-US" sz="5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30825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1447800" y="0"/>
            <a:ext cx="1981200" cy="1295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581400" y="0"/>
            <a:ext cx="5562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524000"/>
            <a:ext cx="4556404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58833" y="1600200"/>
            <a:ext cx="408516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" y="54102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bữa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54102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thịt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miley Face 10"/>
          <p:cNvSpPr/>
          <p:nvPr/>
        </p:nvSpPr>
        <p:spPr>
          <a:xfrm>
            <a:off x="7924800" y="5943600"/>
            <a:ext cx="762000" cy="914400"/>
          </a:xfrm>
          <a:prstGeom prst="smileyFace">
            <a:avLst>
              <a:gd name="adj" fmla="val -46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/>
          <p:cNvSpPr/>
          <p:nvPr/>
        </p:nvSpPr>
        <p:spPr>
          <a:xfrm>
            <a:off x="381000" y="5715000"/>
            <a:ext cx="762000" cy="91440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8" grpId="0"/>
      <p:bldP spid="11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267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26670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trùng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0"/>
            <a:ext cx="4648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724400" y="26670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no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581400"/>
            <a:ext cx="44196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60960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0200" y="3200399"/>
            <a:ext cx="3733800" cy="284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105400" y="60198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ngọt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miley Face 9"/>
          <p:cNvSpPr/>
          <p:nvPr/>
        </p:nvSpPr>
        <p:spPr>
          <a:xfrm>
            <a:off x="228600" y="0"/>
            <a:ext cx="762000" cy="91440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iley Face 11"/>
          <p:cNvSpPr/>
          <p:nvPr/>
        </p:nvSpPr>
        <p:spPr>
          <a:xfrm>
            <a:off x="4800600" y="5029200"/>
            <a:ext cx="762000" cy="914400"/>
          </a:xfrm>
          <a:prstGeom prst="smileyFace">
            <a:avLst>
              <a:gd name="adj" fmla="val -46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/>
          <p:cNvSpPr/>
          <p:nvPr/>
        </p:nvSpPr>
        <p:spPr>
          <a:xfrm>
            <a:off x="8382000" y="0"/>
            <a:ext cx="762000" cy="91440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/>
          <p:cNvSpPr/>
          <p:nvPr/>
        </p:nvSpPr>
        <p:spPr>
          <a:xfrm>
            <a:off x="228600" y="5943600"/>
            <a:ext cx="762000" cy="91440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0" grpId="0" animBg="1"/>
      <p:bldP spid="1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3200" y="0"/>
            <a:ext cx="33185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Ăn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uống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hợp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lí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4267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" y="3276600"/>
            <a:ext cx="2368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bữa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685800"/>
            <a:ext cx="4267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105400" y="29718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trùng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10000"/>
            <a:ext cx="4648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28600" y="633478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no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886200"/>
            <a:ext cx="44196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800600" y="633478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0"/>
            <a:ext cx="47516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Ăn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uống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không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hợp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lí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838200"/>
            <a:ext cx="4248574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46482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thịt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7018" y="914400"/>
            <a:ext cx="470698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876800" y="44958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ngọt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3712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1447800" y="0"/>
            <a:ext cx="1981200" cy="1295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581400" y="0"/>
            <a:ext cx="5562600" cy="1219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90800"/>
            <a:ext cx="22002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2667000"/>
            <a:ext cx="15240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2743200"/>
            <a:ext cx="12287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58050" y="2590800"/>
            <a:ext cx="18859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" y="5029200"/>
            <a:ext cx="20097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33800" y="4648200"/>
            <a:ext cx="18192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34200" y="4953000"/>
            <a:ext cx="15525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685800" y="1371600"/>
            <a:ext cx="7965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tôi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cản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tôi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cản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...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28800" cy="180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3429000" y="0"/>
            <a:ext cx="3886200" cy="1295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362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962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2819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09600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7620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447800" y="1676400"/>
            <a:ext cx="6457949" cy="16062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Củng cố</a:t>
            </a:r>
          </a:p>
        </p:txBody>
      </p:sp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849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157</Words>
  <Application>Microsoft Office PowerPoint</Application>
  <PresentationFormat>On-screen Show (4:3)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ngoc</cp:lastModifiedBy>
  <cp:revision>14</cp:revision>
  <dcterms:created xsi:type="dcterms:W3CDTF">2020-08-29T14:27:36Z</dcterms:created>
  <dcterms:modified xsi:type="dcterms:W3CDTF">2020-09-05T14:59:47Z</dcterms:modified>
</cp:coreProperties>
</file>